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2" r:id="rId1"/>
    <p:sldMasterId id="2147483663" r:id="rId2"/>
  </p:sldMasterIdLst>
  <p:notesMasterIdLst>
    <p:notesMasterId r:id="rId2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23039388" cy="17279938"/>
  <p:notesSz cx="6858000" cy="9144000"/>
  <p:embeddedFontLst>
    <p:embeddedFont>
      <p:font typeface="Amatic SC" panose="00000500000000000000" pitchFamily="2" charset="-79"/>
      <p:regular r:id="rId30"/>
      <p:bold r:id="rId31"/>
    </p:embeddedFont>
    <p:embeddedFont>
      <p:font typeface="Calibri" panose="020F0502020204030204" pitchFamily="34" charset="0"/>
      <p:regular r:id="rId32"/>
      <p:bold r:id="rId33"/>
      <p:italic r:id="rId34"/>
      <p:boldItalic r:id="rId35"/>
    </p:embeddedFont>
    <p:embeddedFont>
      <p:font typeface="Fira Sans" panose="020B0503050000020004" pitchFamily="34" charset="0"/>
      <p:regular r:id="rId36"/>
      <p:bold r:id="rId37"/>
      <p:italic r:id="rId38"/>
      <p:boldItalic r:id="rId39"/>
    </p:embeddedFont>
    <p:embeddedFont>
      <p:font typeface="Montserrat" panose="00000500000000000000" pitchFamily="50" charset="0"/>
      <p:regular r:id="rId40"/>
      <p:bold r:id="rId41"/>
      <p:italic r:id="rId42"/>
      <p:boldItalic r:id="rId43"/>
    </p:embeddedFont>
    <p:embeddedFont>
      <p:font typeface="Nunito Sans" pitchFamily="2" charset="0"/>
      <p:regular r:id="rId44"/>
      <p:bold r:id="rId45"/>
      <p:italic r:id="rId46"/>
      <p:boldItalic r:id="rId47"/>
    </p:embeddedFont>
    <p:embeddedFont>
      <p:font typeface="Nunito Sans Black" pitchFamily="2" charset="0"/>
      <p:bold r:id="rId48"/>
      <p:boldItalic r:id="rId49"/>
    </p:embeddedFont>
    <p:embeddedFont>
      <p:font typeface="Proxima Nova" panose="020B0604020202020204" charset="0"/>
      <p:regular r:id="rId50"/>
      <p:bold r:id="rId51"/>
      <p:italic r:id="rId52"/>
      <p:boldItalic r:id="rId53"/>
    </p:embeddedFont>
    <p:embeddedFont>
      <p:font typeface="Proxima Nova Semibold" panose="020B0604020202020204" charset="0"/>
      <p:regular r:id="rId54"/>
      <p:bold r:id="rId55"/>
      <p:boldItalic r:id="rId56"/>
    </p:embeddedFont>
    <p:embeddedFont>
      <p:font typeface="Roboto" panose="02000000000000000000" pitchFamily="2" charset="0"/>
      <p:regular r:id="rId57"/>
      <p:bold r:id="rId58"/>
      <p:italic r:id="rId59"/>
      <p:boldItalic r:id="rId60"/>
    </p:embeddedFont>
    <p:embeddedFont>
      <p:font typeface="Roboto Medium" panose="02000000000000000000" pitchFamily="2"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6A2854F-8D8C-44C0-9C60-884AA5BD5B98}">
  <a:tblStyle styleId="{A6A2854F-8D8C-44C0-9C60-884AA5BD5B9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5" d="100"/>
          <a:sy n="25" d="100"/>
        </p:scale>
        <p:origin x="-878" y="3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font" Target="fonts/font26.fntdata"/><Relationship Id="rId63" Type="http://schemas.openxmlformats.org/officeDocument/2006/relationships/font" Target="fonts/font34.fntdata"/><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notesMaster" Target="notesMasters/notesMaster1.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font" Target="fonts/font24.fntdata"/><Relationship Id="rId58" Type="http://schemas.openxmlformats.org/officeDocument/2006/relationships/font" Target="fonts/font29.fntdata"/><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32.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56" Type="http://schemas.openxmlformats.org/officeDocument/2006/relationships/font" Target="fonts/font27.fntdata"/><Relationship Id="rId64" Type="http://schemas.openxmlformats.org/officeDocument/2006/relationships/font" Target="fonts/font35.fntdata"/><Relationship Id="rId8" Type="http://schemas.openxmlformats.org/officeDocument/2006/relationships/slide" Target="slides/slide6.xml"/><Relationship Id="rId51" Type="http://schemas.openxmlformats.org/officeDocument/2006/relationships/font" Target="fonts/font2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59" Type="http://schemas.openxmlformats.org/officeDocument/2006/relationships/font" Target="fonts/font30.fntdata"/><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2.fntdata"/><Relationship Id="rId54" Type="http://schemas.openxmlformats.org/officeDocument/2006/relationships/font" Target="fonts/font25.fntdata"/><Relationship Id="rId62" Type="http://schemas.openxmlformats.org/officeDocument/2006/relationships/font" Target="fonts/font3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7.fntdata"/><Relationship Id="rId49" Type="http://schemas.openxmlformats.org/officeDocument/2006/relationships/font" Target="fonts/font20.fntdata"/><Relationship Id="rId57" Type="http://schemas.openxmlformats.org/officeDocument/2006/relationships/font" Target="fonts/font28.fntdata"/><Relationship Id="rId10" Type="http://schemas.openxmlformats.org/officeDocument/2006/relationships/slide" Target="slides/slide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font" Target="fonts/font23.fntdata"/><Relationship Id="rId60" Type="http://schemas.openxmlformats.org/officeDocument/2006/relationships/font" Target="fonts/font31.fntdata"/><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12fd3cffad6_0_7928:notes"/>
          <p:cNvSpPr>
            <a:spLocks noGrp="1" noRot="1" noChangeAspect="1"/>
          </p:cNvSpPr>
          <p:nvPr>
            <p:ph type="sldImg" idx="2"/>
          </p:nvPr>
        </p:nvSpPr>
        <p:spPr>
          <a:xfrm>
            <a:off x="1037131" y="586509"/>
            <a:ext cx="4147200" cy="293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12fd3cffad6_0_7928: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12fd3cffad6_0_7934:notes"/>
          <p:cNvSpPr>
            <a:spLocks noGrp="1" noRot="1" noChangeAspect="1"/>
          </p:cNvSpPr>
          <p:nvPr>
            <p:ph type="sldImg" idx="2"/>
          </p:nvPr>
        </p:nvSpPr>
        <p:spPr>
          <a:xfrm>
            <a:off x="1037131" y="586509"/>
            <a:ext cx="4147200" cy="293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12fd3cffad6_0_7934: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12fd3cffad6_0_7948:notes"/>
          <p:cNvSpPr>
            <a:spLocks noGrp="1" noRot="1" noChangeAspect="1"/>
          </p:cNvSpPr>
          <p:nvPr>
            <p:ph type="sldImg" idx="2"/>
          </p:nvPr>
        </p:nvSpPr>
        <p:spPr>
          <a:xfrm>
            <a:off x="1037131" y="586509"/>
            <a:ext cx="4147200" cy="293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9" name="Google Shape;999;g12fd3cffad6_0_7948: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12fd3d000b8_4_282:notes"/>
          <p:cNvSpPr>
            <a:spLocks noGrp="1" noRot="1" noChangeAspect="1"/>
          </p:cNvSpPr>
          <p:nvPr>
            <p:ph type="sldImg" idx="2"/>
          </p:nvPr>
        </p:nvSpPr>
        <p:spPr>
          <a:xfrm>
            <a:off x="1037131" y="586509"/>
            <a:ext cx="4147200" cy="293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12fd3d000b8_4_282: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g12fd3d000b8_4_618:notes"/>
          <p:cNvSpPr>
            <a:spLocks noGrp="1" noRot="1" noChangeAspect="1"/>
          </p:cNvSpPr>
          <p:nvPr>
            <p:ph type="sldImg" idx="2"/>
          </p:nvPr>
        </p:nvSpPr>
        <p:spPr>
          <a:xfrm>
            <a:off x="1037131" y="586509"/>
            <a:ext cx="4147200" cy="293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2" name="Google Shape;1352;g12fd3d000b8_4_618: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4"/>
        <p:cNvGrpSpPr/>
        <p:nvPr/>
      </p:nvGrpSpPr>
      <p:grpSpPr>
        <a:xfrm>
          <a:off x="0" y="0"/>
          <a:ext cx="0" cy="0"/>
          <a:chOff x="0" y="0"/>
          <a:chExt cx="0" cy="0"/>
        </a:xfrm>
      </p:grpSpPr>
      <p:sp>
        <p:nvSpPr>
          <p:cNvPr id="3555" name="Google Shape;3555;g12fd3d000b8_4_2821:notes"/>
          <p:cNvSpPr>
            <a:spLocks noGrp="1" noRot="1" noChangeAspect="1"/>
          </p:cNvSpPr>
          <p:nvPr>
            <p:ph type="sldImg" idx="2"/>
          </p:nvPr>
        </p:nvSpPr>
        <p:spPr>
          <a:xfrm>
            <a:off x="1037131" y="586509"/>
            <a:ext cx="4147200" cy="293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6" name="Google Shape;3556;g12fd3d000b8_4_2821: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1"/>
        <p:cNvGrpSpPr/>
        <p:nvPr/>
      </p:nvGrpSpPr>
      <p:grpSpPr>
        <a:xfrm>
          <a:off x="0" y="0"/>
          <a:ext cx="0" cy="0"/>
          <a:chOff x="0" y="0"/>
          <a:chExt cx="0" cy="0"/>
        </a:xfrm>
      </p:grpSpPr>
      <p:sp>
        <p:nvSpPr>
          <p:cNvPr id="3982" name="Google Shape;3982;g12fd3d000b8_4_3247:notes"/>
          <p:cNvSpPr>
            <a:spLocks noGrp="1" noRot="1" noChangeAspect="1"/>
          </p:cNvSpPr>
          <p:nvPr>
            <p:ph type="sldImg" idx="2"/>
          </p:nvPr>
        </p:nvSpPr>
        <p:spPr>
          <a:xfrm>
            <a:off x="1037131" y="586509"/>
            <a:ext cx="4147200" cy="293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3" name="Google Shape;3983;g12fd3d000b8_4_3247: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9"/>
        <p:cNvGrpSpPr/>
        <p:nvPr/>
      </p:nvGrpSpPr>
      <p:grpSpPr>
        <a:xfrm>
          <a:off x="0" y="0"/>
          <a:ext cx="0" cy="0"/>
          <a:chOff x="0" y="0"/>
          <a:chExt cx="0" cy="0"/>
        </a:xfrm>
      </p:grpSpPr>
      <p:sp>
        <p:nvSpPr>
          <p:cNvPr id="4150" name="Google Shape;4150;g12fd3d000b8_4_3414:notes"/>
          <p:cNvSpPr>
            <a:spLocks noGrp="1" noRot="1" noChangeAspect="1"/>
          </p:cNvSpPr>
          <p:nvPr>
            <p:ph type="sldImg" idx="2"/>
          </p:nvPr>
        </p:nvSpPr>
        <p:spPr>
          <a:xfrm>
            <a:off x="1037131" y="586509"/>
            <a:ext cx="4147200" cy="293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1" name="Google Shape;4151;g12fd3d000b8_4_3414: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1"/>
        <p:cNvGrpSpPr/>
        <p:nvPr/>
      </p:nvGrpSpPr>
      <p:grpSpPr>
        <a:xfrm>
          <a:off x="0" y="0"/>
          <a:ext cx="0" cy="0"/>
          <a:chOff x="0" y="0"/>
          <a:chExt cx="0" cy="0"/>
        </a:xfrm>
      </p:grpSpPr>
      <p:sp>
        <p:nvSpPr>
          <p:cNvPr id="4552" name="Google Shape;4552;g12fd3d000b8_4_3815:notes"/>
          <p:cNvSpPr>
            <a:spLocks noGrp="1" noRot="1" noChangeAspect="1"/>
          </p:cNvSpPr>
          <p:nvPr>
            <p:ph type="sldImg" idx="2"/>
          </p:nvPr>
        </p:nvSpPr>
        <p:spPr>
          <a:xfrm>
            <a:off x="1037131" y="586509"/>
            <a:ext cx="4147200" cy="293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3" name="Google Shape;4553;g12fd3d000b8_4_3815: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2"/>
        <p:cNvGrpSpPr/>
        <p:nvPr/>
      </p:nvGrpSpPr>
      <p:grpSpPr>
        <a:xfrm>
          <a:off x="0" y="0"/>
          <a:ext cx="0" cy="0"/>
          <a:chOff x="0" y="0"/>
          <a:chExt cx="0" cy="0"/>
        </a:xfrm>
      </p:grpSpPr>
      <p:sp>
        <p:nvSpPr>
          <p:cNvPr id="4923" name="Google Shape;4923;g12fd3d000b8_4_4185:notes"/>
          <p:cNvSpPr>
            <a:spLocks noGrp="1" noRot="1" noChangeAspect="1"/>
          </p:cNvSpPr>
          <p:nvPr>
            <p:ph type="sldImg" idx="2"/>
          </p:nvPr>
        </p:nvSpPr>
        <p:spPr>
          <a:xfrm>
            <a:off x="1037131" y="586509"/>
            <a:ext cx="4147200" cy="293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4" name="Google Shape;4924;g12fd3d000b8_4_4185: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193cd5e77e_0_147:notes"/>
          <p:cNvSpPr>
            <a:spLocks noGrp="1" noRot="1" noChangeAspect="1"/>
          </p:cNvSpPr>
          <p:nvPr>
            <p:ph type="sldImg" idx="2"/>
          </p:nvPr>
        </p:nvSpPr>
        <p:spPr>
          <a:xfrm>
            <a:off x="11433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193cd5e77e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4"/>
        <p:cNvGrpSpPr/>
        <p:nvPr/>
      </p:nvGrpSpPr>
      <p:grpSpPr>
        <a:xfrm>
          <a:off x="0" y="0"/>
          <a:ext cx="0" cy="0"/>
          <a:chOff x="0" y="0"/>
          <a:chExt cx="0" cy="0"/>
        </a:xfrm>
      </p:grpSpPr>
      <p:sp>
        <p:nvSpPr>
          <p:cNvPr id="5225" name="Google Shape;5225;g12fd3d000b8_4_4486:notes"/>
          <p:cNvSpPr>
            <a:spLocks noGrp="1" noRot="1" noChangeAspect="1"/>
          </p:cNvSpPr>
          <p:nvPr>
            <p:ph type="sldImg" idx="2"/>
          </p:nvPr>
        </p:nvSpPr>
        <p:spPr>
          <a:xfrm>
            <a:off x="1037131" y="586509"/>
            <a:ext cx="4147200" cy="293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6" name="Google Shape;5226;g12fd3d000b8_4_4486: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6"/>
        <p:cNvGrpSpPr/>
        <p:nvPr/>
      </p:nvGrpSpPr>
      <p:grpSpPr>
        <a:xfrm>
          <a:off x="0" y="0"/>
          <a:ext cx="0" cy="0"/>
          <a:chOff x="0" y="0"/>
          <a:chExt cx="0" cy="0"/>
        </a:xfrm>
      </p:grpSpPr>
      <p:sp>
        <p:nvSpPr>
          <p:cNvPr id="5517" name="Google Shape;5517;g12fd3d000b8_4_4777:notes"/>
          <p:cNvSpPr>
            <a:spLocks noGrp="1" noRot="1" noChangeAspect="1"/>
          </p:cNvSpPr>
          <p:nvPr>
            <p:ph type="sldImg" idx="2"/>
          </p:nvPr>
        </p:nvSpPr>
        <p:spPr>
          <a:xfrm>
            <a:off x="1037131" y="586509"/>
            <a:ext cx="4147200" cy="293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18" name="Google Shape;5518;g12fd3d000b8_4_4777: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5"/>
        <p:cNvGrpSpPr/>
        <p:nvPr/>
      </p:nvGrpSpPr>
      <p:grpSpPr>
        <a:xfrm>
          <a:off x="0" y="0"/>
          <a:ext cx="0" cy="0"/>
          <a:chOff x="0" y="0"/>
          <a:chExt cx="0" cy="0"/>
        </a:xfrm>
      </p:grpSpPr>
      <p:sp>
        <p:nvSpPr>
          <p:cNvPr id="5876" name="Google Shape;5876;g12fd3d000b8_4_5135:notes"/>
          <p:cNvSpPr>
            <a:spLocks noGrp="1" noRot="1" noChangeAspect="1"/>
          </p:cNvSpPr>
          <p:nvPr>
            <p:ph type="sldImg" idx="2"/>
          </p:nvPr>
        </p:nvSpPr>
        <p:spPr>
          <a:xfrm>
            <a:off x="1037131" y="586509"/>
            <a:ext cx="4147200" cy="293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7" name="Google Shape;5877;g12fd3d000b8_4_5135: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2"/>
        <p:cNvGrpSpPr/>
        <p:nvPr/>
      </p:nvGrpSpPr>
      <p:grpSpPr>
        <a:xfrm>
          <a:off x="0" y="0"/>
          <a:ext cx="0" cy="0"/>
          <a:chOff x="0" y="0"/>
          <a:chExt cx="0" cy="0"/>
        </a:xfrm>
      </p:grpSpPr>
      <p:sp>
        <p:nvSpPr>
          <p:cNvPr id="6293" name="Google Shape;6293;g12fd3d000b8_4_5551:notes"/>
          <p:cNvSpPr>
            <a:spLocks noGrp="1" noRot="1" noChangeAspect="1"/>
          </p:cNvSpPr>
          <p:nvPr>
            <p:ph type="sldImg" idx="2"/>
          </p:nvPr>
        </p:nvSpPr>
        <p:spPr>
          <a:xfrm>
            <a:off x="1037131" y="586509"/>
            <a:ext cx="4147200" cy="293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4" name="Google Shape;6294;g12fd3d000b8_4_5551: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2"/>
        <p:cNvGrpSpPr/>
        <p:nvPr/>
      </p:nvGrpSpPr>
      <p:grpSpPr>
        <a:xfrm>
          <a:off x="0" y="0"/>
          <a:ext cx="0" cy="0"/>
          <a:chOff x="0" y="0"/>
          <a:chExt cx="0" cy="0"/>
        </a:xfrm>
      </p:grpSpPr>
      <p:sp>
        <p:nvSpPr>
          <p:cNvPr id="6633" name="Google Shape;6633;g12fd3d000b8_4_5890:notes"/>
          <p:cNvSpPr>
            <a:spLocks noGrp="1" noRot="1" noChangeAspect="1"/>
          </p:cNvSpPr>
          <p:nvPr>
            <p:ph type="sldImg" idx="2"/>
          </p:nvPr>
        </p:nvSpPr>
        <p:spPr>
          <a:xfrm>
            <a:off x="1037131" y="586509"/>
            <a:ext cx="4147200" cy="293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4" name="Google Shape;6634;g12fd3d000b8_4_5890: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0"/>
        <p:cNvGrpSpPr/>
        <p:nvPr/>
      </p:nvGrpSpPr>
      <p:grpSpPr>
        <a:xfrm>
          <a:off x="0" y="0"/>
          <a:ext cx="0" cy="0"/>
          <a:chOff x="0" y="0"/>
          <a:chExt cx="0" cy="0"/>
        </a:xfrm>
      </p:grpSpPr>
      <p:sp>
        <p:nvSpPr>
          <p:cNvPr id="6821" name="Google Shape;6821;g12fd3d000b8_4_6077:notes"/>
          <p:cNvSpPr>
            <a:spLocks noGrp="1" noRot="1" noChangeAspect="1"/>
          </p:cNvSpPr>
          <p:nvPr>
            <p:ph type="sldImg" idx="2"/>
          </p:nvPr>
        </p:nvSpPr>
        <p:spPr>
          <a:xfrm>
            <a:off x="1037131" y="586509"/>
            <a:ext cx="4147200" cy="293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2" name="Google Shape;6822;g12fd3d000b8_4_6077: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6"/>
        <p:cNvGrpSpPr/>
        <p:nvPr/>
      </p:nvGrpSpPr>
      <p:grpSpPr>
        <a:xfrm>
          <a:off x="0" y="0"/>
          <a:ext cx="0" cy="0"/>
          <a:chOff x="0" y="0"/>
          <a:chExt cx="0" cy="0"/>
        </a:xfrm>
      </p:grpSpPr>
      <p:sp>
        <p:nvSpPr>
          <p:cNvPr id="7067" name="Google Shape;7067;g12fd3d000b8_4_7485:notes"/>
          <p:cNvSpPr>
            <a:spLocks noGrp="1" noRot="1" noChangeAspect="1"/>
          </p:cNvSpPr>
          <p:nvPr>
            <p:ph type="sldImg" idx="2"/>
          </p:nvPr>
        </p:nvSpPr>
        <p:spPr>
          <a:xfrm>
            <a:off x="1037131" y="586509"/>
            <a:ext cx="4147200" cy="293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8" name="Google Shape;7068;g12fd3d000b8_4_7485: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59f1a87bc_0_11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1159f1a87bc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159f1a87b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159f1a87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159f1a87bc_0_11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1159f1a87bc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1159f1a87bc_0_10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1159f1a87bc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12fd3d000b8_4_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12fd3d000b8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12fd3d000b8_7_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12fd3d000b8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12fd3cffad6_0_7922:notes"/>
          <p:cNvSpPr>
            <a:spLocks noGrp="1" noRot="1" noChangeAspect="1"/>
          </p:cNvSpPr>
          <p:nvPr>
            <p:ph type="sldImg" idx="2"/>
          </p:nvPr>
        </p:nvSpPr>
        <p:spPr>
          <a:xfrm>
            <a:off x="1037131" y="586509"/>
            <a:ext cx="4147200" cy="29325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12fd3cffad6_0_7922:notes"/>
          <p:cNvSpPr txBox="1">
            <a:spLocks noGrp="1"/>
          </p:cNvSpPr>
          <p:nvPr>
            <p:ph type="body" idx="1"/>
          </p:nvPr>
        </p:nvSpPr>
        <p:spPr>
          <a:xfrm>
            <a:off x="622119" y="3714558"/>
            <a:ext cx="4977000" cy="351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p:nvPr/>
        </p:nvSpPr>
        <p:spPr>
          <a:xfrm>
            <a:off x="1314300" y="1046550"/>
            <a:ext cx="20411400" cy="15186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rot="2700000">
            <a:off x="19494293" y="187162"/>
            <a:ext cx="4396817" cy="2645679"/>
            <a:chOff x="2857754" y="7960279"/>
            <a:chExt cx="3305006" cy="1988708"/>
          </a:xfrm>
        </p:grpSpPr>
        <p:sp>
          <p:nvSpPr>
            <p:cNvPr id="11" name="Google Shape;11;p2"/>
            <p:cNvSpPr/>
            <p:nvPr/>
          </p:nvSpPr>
          <p:spPr>
            <a:xfrm>
              <a:off x="4565646" y="9366201"/>
              <a:ext cx="1597114" cy="582785"/>
            </a:xfrm>
            <a:custGeom>
              <a:avLst/>
              <a:gdLst/>
              <a:ahLst/>
              <a:cxnLst/>
              <a:rect l="l" t="t" r="r" b="b"/>
              <a:pathLst>
                <a:path w="21669" h="7907" fill="none" extrusionOk="0">
                  <a:moveTo>
                    <a:pt x="10819" y="1"/>
                  </a:moveTo>
                  <a:cubicBezTo>
                    <a:pt x="16804" y="1"/>
                    <a:pt x="21669" y="1761"/>
                    <a:pt x="21669" y="3938"/>
                  </a:cubicBezTo>
                  <a:cubicBezTo>
                    <a:pt x="21669" y="6146"/>
                    <a:pt x="16804" y="7906"/>
                    <a:pt x="10819" y="7906"/>
                  </a:cubicBezTo>
                  <a:cubicBezTo>
                    <a:pt x="4866" y="7906"/>
                    <a:pt x="1" y="6146"/>
                    <a:pt x="1" y="3938"/>
                  </a:cubicBezTo>
                  <a:cubicBezTo>
                    <a:pt x="1" y="1761"/>
                    <a:pt x="4866" y="1"/>
                    <a:pt x="10819" y="1"/>
                  </a:cubicBezTo>
                  <a:close/>
                </a:path>
              </a:pathLst>
            </a:custGeom>
            <a:noFill/>
            <a:ln w="38100" cap="flat" cmpd="sng">
              <a:solidFill>
                <a:schemeClr val="l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565646" y="8663277"/>
              <a:ext cx="1597114" cy="582712"/>
            </a:xfrm>
            <a:custGeom>
              <a:avLst/>
              <a:gdLst/>
              <a:ahLst/>
              <a:cxnLst/>
              <a:rect l="l" t="t" r="r" b="b"/>
              <a:pathLst>
                <a:path w="21669" h="7906" fill="none" extrusionOk="0">
                  <a:moveTo>
                    <a:pt x="10819" y="0"/>
                  </a:moveTo>
                  <a:cubicBezTo>
                    <a:pt x="16804" y="0"/>
                    <a:pt x="21669" y="1760"/>
                    <a:pt x="21669" y="3937"/>
                  </a:cubicBezTo>
                  <a:cubicBezTo>
                    <a:pt x="21669" y="6145"/>
                    <a:pt x="16804" y="7906"/>
                    <a:pt x="10819" y="7906"/>
                  </a:cubicBezTo>
                  <a:cubicBezTo>
                    <a:pt x="4866" y="7906"/>
                    <a:pt x="1" y="6145"/>
                    <a:pt x="1" y="3937"/>
                  </a:cubicBezTo>
                  <a:cubicBezTo>
                    <a:pt x="1" y="1760"/>
                    <a:pt x="4866" y="0"/>
                    <a:pt x="10819" y="0"/>
                  </a:cubicBezTo>
                  <a:close/>
                </a:path>
              </a:pathLst>
            </a:custGeom>
            <a:noFill/>
            <a:ln w="38100" cap="flat" cmpd="sng">
              <a:solidFill>
                <a:schemeClr val="l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565646" y="7960279"/>
              <a:ext cx="1597114" cy="582712"/>
            </a:xfrm>
            <a:custGeom>
              <a:avLst/>
              <a:gdLst/>
              <a:ahLst/>
              <a:cxnLst/>
              <a:rect l="l" t="t" r="r" b="b"/>
              <a:pathLst>
                <a:path w="21669" h="7906" fill="none" extrusionOk="0">
                  <a:moveTo>
                    <a:pt x="10819" y="0"/>
                  </a:moveTo>
                  <a:cubicBezTo>
                    <a:pt x="16804" y="0"/>
                    <a:pt x="21669" y="1761"/>
                    <a:pt x="21669" y="3937"/>
                  </a:cubicBezTo>
                  <a:cubicBezTo>
                    <a:pt x="21669" y="6113"/>
                    <a:pt x="16804" y="7906"/>
                    <a:pt x="10819" y="7906"/>
                  </a:cubicBezTo>
                  <a:cubicBezTo>
                    <a:pt x="4866" y="7906"/>
                    <a:pt x="1" y="6113"/>
                    <a:pt x="1" y="3937"/>
                  </a:cubicBezTo>
                  <a:cubicBezTo>
                    <a:pt x="1" y="1761"/>
                    <a:pt x="4866" y="0"/>
                    <a:pt x="10819" y="0"/>
                  </a:cubicBezTo>
                  <a:close/>
                </a:path>
              </a:pathLst>
            </a:custGeom>
            <a:noFill/>
            <a:ln w="38100" cap="flat" cmpd="sng">
              <a:solidFill>
                <a:schemeClr val="l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857754" y="9366201"/>
              <a:ext cx="1597114" cy="582785"/>
            </a:xfrm>
            <a:custGeom>
              <a:avLst/>
              <a:gdLst/>
              <a:ahLst/>
              <a:cxnLst/>
              <a:rect l="l" t="t" r="r" b="b"/>
              <a:pathLst>
                <a:path w="21669" h="7907" fill="none" extrusionOk="0">
                  <a:moveTo>
                    <a:pt x="10818" y="1"/>
                  </a:moveTo>
                  <a:cubicBezTo>
                    <a:pt x="16803" y="1"/>
                    <a:pt x="21668" y="1761"/>
                    <a:pt x="21668" y="3938"/>
                  </a:cubicBezTo>
                  <a:cubicBezTo>
                    <a:pt x="21668" y="6146"/>
                    <a:pt x="16803" y="7906"/>
                    <a:pt x="10818" y="7906"/>
                  </a:cubicBezTo>
                  <a:cubicBezTo>
                    <a:pt x="4833" y="7906"/>
                    <a:pt x="0" y="6146"/>
                    <a:pt x="0" y="3938"/>
                  </a:cubicBezTo>
                  <a:cubicBezTo>
                    <a:pt x="0" y="1761"/>
                    <a:pt x="4833" y="1"/>
                    <a:pt x="10818" y="1"/>
                  </a:cubicBezTo>
                  <a:close/>
                </a:path>
              </a:pathLst>
            </a:custGeom>
            <a:noFill/>
            <a:ln w="38100" cap="flat" cmpd="sng">
              <a:solidFill>
                <a:schemeClr val="l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857754" y="8663277"/>
              <a:ext cx="1597114" cy="582712"/>
            </a:xfrm>
            <a:custGeom>
              <a:avLst/>
              <a:gdLst/>
              <a:ahLst/>
              <a:cxnLst/>
              <a:rect l="l" t="t" r="r" b="b"/>
              <a:pathLst>
                <a:path w="21669" h="7906" fill="none" extrusionOk="0">
                  <a:moveTo>
                    <a:pt x="10818" y="0"/>
                  </a:moveTo>
                  <a:cubicBezTo>
                    <a:pt x="16803" y="0"/>
                    <a:pt x="21668" y="1760"/>
                    <a:pt x="21668" y="3937"/>
                  </a:cubicBezTo>
                  <a:cubicBezTo>
                    <a:pt x="21668" y="6145"/>
                    <a:pt x="16803" y="7906"/>
                    <a:pt x="10818" y="7906"/>
                  </a:cubicBezTo>
                  <a:cubicBezTo>
                    <a:pt x="4833" y="7906"/>
                    <a:pt x="0" y="6145"/>
                    <a:pt x="0" y="3937"/>
                  </a:cubicBezTo>
                  <a:cubicBezTo>
                    <a:pt x="0" y="1760"/>
                    <a:pt x="4833" y="0"/>
                    <a:pt x="10818" y="0"/>
                  </a:cubicBezTo>
                  <a:close/>
                </a:path>
              </a:pathLst>
            </a:custGeom>
            <a:noFill/>
            <a:ln w="38100" cap="flat" cmpd="sng">
              <a:solidFill>
                <a:schemeClr val="l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857754" y="7960279"/>
              <a:ext cx="1597114" cy="582712"/>
            </a:xfrm>
            <a:custGeom>
              <a:avLst/>
              <a:gdLst/>
              <a:ahLst/>
              <a:cxnLst/>
              <a:rect l="l" t="t" r="r" b="b"/>
              <a:pathLst>
                <a:path w="21669" h="7906" fill="none" extrusionOk="0">
                  <a:moveTo>
                    <a:pt x="10818" y="0"/>
                  </a:moveTo>
                  <a:cubicBezTo>
                    <a:pt x="16803" y="0"/>
                    <a:pt x="21668" y="1761"/>
                    <a:pt x="21668" y="3937"/>
                  </a:cubicBezTo>
                  <a:cubicBezTo>
                    <a:pt x="21668" y="6113"/>
                    <a:pt x="16803" y="7906"/>
                    <a:pt x="10818" y="7906"/>
                  </a:cubicBezTo>
                  <a:cubicBezTo>
                    <a:pt x="4833" y="7906"/>
                    <a:pt x="0" y="6113"/>
                    <a:pt x="0" y="3937"/>
                  </a:cubicBezTo>
                  <a:cubicBezTo>
                    <a:pt x="0" y="1761"/>
                    <a:pt x="4833" y="0"/>
                    <a:pt x="10818" y="0"/>
                  </a:cubicBezTo>
                  <a:close/>
                </a:path>
              </a:pathLst>
            </a:custGeom>
            <a:noFill/>
            <a:ln w="38100" cap="flat" cmpd="sng">
              <a:solidFill>
                <a:schemeClr val="l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Google Shape;17;p2"/>
          <p:cNvSpPr txBox="1">
            <a:spLocks noGrp="1"/>
          </p:cNvSpPr>
          <p:nvPr>
            <p:ph type="ctrTitle"/>
          </p:nvPr>
        </p:nvSpPr>
        <p:spPr>
          <a:xfrm>
            <a:off x="3520800" y="4450275"/>
            <a:ext cx="15998400" cy="4979700"/>
          </a:xfrm>
          <a:prstGeom prst="rect">
            <a:avLst/>
          </a:prstGeom>
        </p:spPr>
        <p:txBody>
          <a:bodyPr spcFirstLastPara="1" wrap="square" lIns="255950" tIns="255950" rIns="255950" bIns="255950" anchor="ctr" anchorCtr="0">
            <a:noAutofit/>
          </a:bodyPr>
          <a:lstStyle>
            <a:lvl1pPr lvl="0" algn="ctr">
              <a:spcBef>
                <a:spcPts val="0"/>
              </a:spcBef>
              <a:spcAft>
                <a:spcPts val="0"/>
              </a:spcAft>
              <a:buSzPts val="14600"/>
              <a:buNone/>
              <a:defRPr sz="14600"/>
            </a:lvl1pPr>
            <a:lvl2pPr lvl="1" algn="ctr">
              <a:spcBef>
                <a:spcPts val="0"/>
              </a:spcBef>
              <a:spcAft>
                <a:spcPts val="0"/>
              </a:spcAft>
              <a:buSzPts val="14600"/>
              <a:buNone/>
              <a:defRPr sz="14600"/>
            </a:lvl2pPr>
            <a:lvl3pPr lvl="2" algn="ctr">
              <a:spcBef>
                <a:spcPts val="0"/>
              </a:spcBef>
              <a:spcAft>
                <a:spcPts val="0"/>
              </a:spcAft>
              <a:buSzPts val="14600"/>
              <a:buNone/>
              <a:defRPr sz="14600"/>
            </a:lvl3pPr>
            <a:lvl4pPr lvl="3" algn="ctr">
              <a:spcBef>
                <a:spcPts val="0"/>
              </a:spcBef>
              <a:spcAft>
                <a:spcPts val="0"/>
              </a:spcAft>
              <a:buSzPts val="14600"/>
              <a:buNone/>
              <a:defRPr sz="14600"/>
            </a:lvl4pPr>
            <a:lvl5pPr lvl="4" algn="ctr">
              <a:spcBef>
                <a:spcPts val="0"/>
              </a:spcBef>
              <a:spcAft>
                <a:spcPts val="0"/>
              </a:spcAft>
              <a:buSzPts val="14600"/>
              <a:buNone/>
              <a:defRPr sz="14600"/>
            </a:lvl5pPr>
            <a:lvl6pPr lvl="5" algn="ctr">
              <a:spcBef>
                <a:spcPts val="0"/>
              </a:spcBef>
              <a:spcAft>
                <a:spcPts val="0"/>
              </a:spcAft>
              <a:buSzPts val="14600"/>
              <a:buNone/>
              <a:defRPr sz="14600"/>
            </a:lvl6pPr>
            <a:lvl7pPr lvl="6" algn="ctr">
              <a:spcBef>
                <a:spcPts val="0"/>
              </a:spcBef>
              <a:spcAft>
                <a:spcPts val="0"/>
              </a:spcAft>
              <a:buSzPts val="14600"/>
              <a:buNone/>
              <a:defRPr sz="14600"/>
            </a:lvl7pPr>
            <a:lvl8pPr lvl="7" algn="ctr">
              <a:spcBef>
                <a:spcPts val="0"/>
              </a:spcBef>
              <a:spcAft>
                <a:spcPts val="0"/>
              </a:spcAft>
              <a:buSzPts val="14600"/>
              <a:buNone/>
              <a:defRPr sz="14600"/>
            </a:lvl8pPr>
            <a:lvl9pPr lvl="8" algn="ctr">
              <a:spcBef>
                <a:spcPts val="0"/>
              </a:spcBef>
              <a:spcAft>
                <a:spcPts val="0"/>
              </a:spcAft>
              <a:buSzPts val="14600"/>
              <a:buNone/>
              <a:defRPr sz="14600"/>
            </a:lvl9pPr>
          </a:lstStyle>
          <a:p>
            <a:endParaRPr/>
          </a:p>
        </p:txBody>
      </p:sp>
      <p:sp>
        <p:nvSpPr>
          <p:cNvPr id="18" name="Google Shape;18;p2"/>
          <p:cNvSpPr txBox="1">
            <a:spLocks noGrp="1"/>
          </p:cNvSpPr>
          <p:nvPr>
            <p:ph type="subTitle" idx="1"/>
          </p:nvPr>
        </p:nvSpPr>
        <p:spPr>
          <a:xfrm>
            <a:off x="3837150" y="12461525"/>
            <a:ext cx="15365700" cy="1553100"/>
          </a:xfrm>
          <a:prstGeom prst="rect">
            <a:avLst/>
          </a:prstGeom>
        </p:spPr>
        <p:txBody>
          <a:bodyPr spcFirstLastPara="1" wrap="square" lIns="255950" tIns="255950" rIns="255950" bIns="255950" anchor="ctr" anchorCtr="0">
            <a:noAutofit/>
          </a:bodyPr>
          <a:lstStyle>
            <a:lvl1pPr lvl="0" algn="ctr">
              <a:lnSpc>
                <a:spcPct val="100000"/>
              </a:lnSpc>
              <a:spcBef>
                <a:spcPts val="0"/>
              </a:spcBef>
              <a:spcAft>
                <a:spcPts val="0"/>
              </a:spcAft>
              <a:buSzPts val="7800"/>
              <a:buNone/>
              <a:defRPr sz="4500">
                <a:solidFill>
                  <a:schemeClr val="accent1"/>
                </a:solidFill>
              </a:defRPr>
            </a:lvl1pPr>
            <a:lvl2pPr lvl="1" algn="ctr">
              <a:lnSpc>
                <a:spcPct val="100000"/>
              </a:lnSpc>
              <a:spcBef>
                <a:spcPts val="0"/>
              </a:spcBef>
              <a:spcAft>
                <a:spcPts val="0"/>
              </a:spcAft>
              <a:buSzPts val="7800"/>
              <a:buNone/>
              <a:defRPr sz="7800"/>
            </a:lvl2pPr>
            <a:lvl3pPr lvl="2" algn="ctr">
              <a:lnSpc>
                <a:spcPct val="100000"/>
              </a:lnSpc>
              <a:spcBef>
                <a:spcPts val="0"/>
              </a:spcBef>
              <a:spcAft>
                <a:spcPts val="0"/>
              </a:spcAft>
              <a:buSzPts val="7800"/>
              <a:buNone/>
              <a:defRPr sz="7800"/>
            </a:lvl3pPr>
            <a:lvl4pPr lvl="3" algn="ctr">
              <a:lnSpc>
                <a:spcPct val="100000"/>
              </a:lnSpc>
              <a:spcBef>
                <a:spcPts val="0"/>
              </a:spcBef>
              <a:spcAft>
                <a:spcPts val="0"/>
              </a:spcAft>
              <a:buSzPts val="7800"/>
              <a:buNone/>
              <a:defRPr sz="7800"/>
            </a:lvl4pPr>
            <a:lvl5pPr lvl="4" algn="ctr">
              <a:lnSpc>
                <a:spcPct val="100000"/>
              </a:lnSpc>
              <a:spcBef>
                <a:spcPts val="0"/>
              </a:spcBef>
              <a:spcAft>
                <a:spcPts val="0"/>
              </a:spcAft>
              <a:buSzPts val="7800"/>
              <a:buNone/>
              <a:defRPr sz="7800"/>
            </a:lvl5pPr>
            <a:lvl6pPr lvl="5" algn="ctr">
              <a:lnSpc>
                <a:spcPct val="100000"/>
              </a:lnSpc>
              <a:spcBef>
                <a:spcPts val="0"/>
              </a:spcBef>
              <a:spcAft>
                <a:spcPts val="0"/>
              </a:spcAft>
              <a:buSzPts val="7800"/>
              <a:buNone/>
              <a:defRPr sz="7800"/>
            </a:lvl6pPr>
            <a:lvl7pPr lvl="6" algn="ctr">
              <a:lnSpc>
                <a:spcPct val="100000"/>
              </a:lnSpc>
              <a:spcBef>
                <a:spcPts val="0"/>
              </a:spcBef>
              <a:spcAft>
                <a:spcPts val="0"/>
              </a:spcAft>
              <a:buSzPts val="7800"/>
              <a:buNone/>
              <a:defRPr sz="7800"/>
            </a:lvl7pPr>
            <a:lvl8pPr lvl="7" algn="ctr">
              <a:lnSpc>
                <a:spcPct val="100000"/>
              </a:lnSpc>
              <a:spcBef>
                <a:spcPts val="0"/>
              </a:spcBef>
              <a:spcAft>
                <a:spcPts val="0"/>
              </a:spcAft>
              <a:buSzPts val="7800"/>
              <a:buNone/>
              <a:defRPr sz="7800"/>
            </a:lvl8pPr>
            <a:lvl9pPr lvl="8" algn="ctr">
              <a:lnSpc>
                <a:spcPct val="100000"/>
              </a:lnSpc>
              <a:spcBef>
                <a:spcPts val="0"/>
              </a:spcBef>
              <a:spcAft>
                <a:spcPts val="0"/>
              </a:spcAft>
              <a:buSzPts val="7800"/>
              <a:buNone/>
              <a:defRPr sz="7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6"/>
        <p:cNvGrpSpPr/>
        <p:nvPr/>
      </p:nvGrpSpPr>
      <p:grpSpPr>
        <a:xfrm>
          <a:off x="0" y="0"/>
          <a:ext cx="0" cy="0"/>
          <a:chOff x="0" y="0"/>
          <a:chExt cx="0" cy="0"/>
        </a:xfrm>
      </p:grpSpPr>
      <p:sp>
        <p:nvSpPr>
          <p:cNvPr id="57" name="Google Shape;57;p11"/>
          <p:cNvSpPr txBox="1">
            <a:spLocks noGrp="1"/>
          </p:cNvSpPr>
          <p:nvPr>
            <p:ph type="title" hasCustomPrompt="1"/>
          </p:nvPr>
        </p:nvSpPr>
        <p:spPr>
          <a:xfrm>
            <a:off x="4767924" y="4038300"/>
            <a:ext cx="13504200" cy="6596400"/>
          </a:xfrm>
          <a:prstGeom prst="rect">
            <a:avLst/>
          </a:prstGeom>
        </p:spPr>
        <p:txBody>
          <a:bodyPr spcFirstLastPara="1" wrap="square" lIns="255950" tIns="255950" rIns="255950" bIns="255950" anchor="ctr" anchorCtr="0">
            <a:noAutofit/>
          </a:bodyPr>
          <a:lstStyle>
            <a:lvl1pPr lvl="0" algn="ctr">
              <a:spcBef>
                <a:spcPts val="0"/>
              </a:spcBef>
              <a:spcAft>
                <a:spcPts val="0"/>
              </a:spcAft>
              <a:buSzPts val="33600"/>
              <a:buNone/>
              <a:defRPr sz="33600"/>
            </a:lvl1pPr>
            <a:lvl2pPr lvl="1" algn="ctr">
              <a:spcBef>
                <a:spcPts val="0"/>
              </a:spcBef>
              <a:spcAft>
                <a:spcPts val="0"/>
              </a:spcAft>
              <a:buSzPts val="33600"/>
              <a:buNone/>
              <a:defRPr sz="33600"/>
            </a:lvl2pPr>
            <a:lvl3pPr lvl="2" algn="ctr">
              <a:spcBef>
                <a:spcPts val="0"/>
              </a:spcBef>
              <a:spcAft>
                <a:spcPts val="0"/>
              </a:spcAft>
              <a:buSzPts val="33600"/>
              <a:buNone/>
              <a:defRPr sz="33600"/>
            </a:lvl3pPr>
            <a:lvl4pPr lvl="3" algn="ctr">
              <a:spcBef>
                <a:spcPts val="0"/>
              </a:spcBef>
              <a:spcAft>
                <a:spcPts val="0"/>
              </a:spcAft>
              <a:buSzPts val="33600"/>
              <a:buNone/>
              <a:defRPr sz="33600"/>
            </a:lvl4pPr>
            <a:lvl5pPr lvl="4" algn="ctr">
              <a:spcBef>
                <a:spcPts val="0"/>
              </a:spcBef>
              <a:spcAft>
                <a:spcPts val="0"/>
              </a:spcAft>
              <a:buSzPts val="33600"/>
              <a:buNone/>
              <a:defRPr sz="33600"/>
            </a:lvl5pPr>
            <a:lvl6pPr lvl="5" algn="ctr">
              <a:spcBef>
                <a:spcPts val="0"/>
              </a:spcBef>
              <a:spcAft>
                <a:spcPts val="0"/>
              </a:spcAft>
              <a:buSzPts val="33600"/>
              <a:buNone/>
              <a:defRPr sz="33600"/>
            </a:lvl6pPr>
            <a:lvl7pPr lvl="6" algn="ctr">
              <a:spcBef>
                <a:spcPts val="0"/>
              </a:spcBef>
              <a:spcAft>
                <a:spcPts val="0"/>
              </a:spcAft>
              <a:buSzPts val="33600"/>
              <a:buNone/>
              <a:defRPr sz="33600"/>
            </a:lvl7pPr>
            <a:lvl8pPr lvl="7" algn="ctr">
              <a:spcBef>
                <a:spcPts val="0"/>
              </a:spcBef>
              <a:spcAft>
                <a:spcPts val="0"/>
              </a:spcAft>
              <a:buSzPts val="33600"/>
              <a:buNone/>
              <a:defRPr sz="33600"/>
            </a:lvl8pPr>
            <a:lvl9pPr lvl="8" algn="ctr">
              <a:spcBef>
                <a:spcPts val="0"/>
              </a:spcBef>
              <a:spcAft>
                <a:spcPts val="0"/>
              </a:spcAft>
              <a:buSzPts val="33600"/>
              <a:buNone/>
              <a:defRPr sz="33600"/>
            </a:lvl9pPr>
          </a:lstStyle>
          <a:p>
            <a:r>
              <a:t>xx%</a:t>
            </a:r>
          </a:p>
        </p:txBody>
      </p:sp>
      <p:sp>
        <p:nvSpPr>
          <p:cNvPr id="58" name="Google Shape;58;p11"/>
          <p:cNvSpPr txBox="1">
            <a:spLocks noGrp="1"/>
          </p:cNvSpPr>
          <p:nvPr>
            <p:ph type="subTitle" idx="1"/>
          </p:nvPr>
        </p:nvSpPr>
        <p:spPr>
          <a:xfrm>
            <a:off x="4767900" y="10634700"/>
            <a:ext cx="13504200" cy="2607000"/>
          </a:xfrm>
          <a:prstGeom prst="rect">
            <a:avLst/>
          </a:prstGeom>
        </p:spPr>
        <p:txBody>
          <a:bodyPr spcFirstLastPara="1" wrap="square" lIns="255950" tIns="255950" rIns="255950" bIns="255950" anchor="t" anchorCtr="0">
            <a:noAutofit/>
          </a:bodyPr>
          <a:lstStyle>
            <a:lvl1pPr lvl="0" algn="ctr" rtl="0">
              <a:lnSpc>
                <a:spcPct val="100000"/>
              </a:lnSpc>
              <a:spcBef>
                <a:spcPts val="0"/>
              </a:spcBef>
              <a:spcAft>
                <a:spcPts val="0"/>
              </a:spcAft>
              <a:buSzPts val="4500"/>
              <a:buNone/>
              <a:defRPr sz="4500"/>
            </a:lvl1pPr>
            <a:lvl2pPr lvl="1" algn="ctr" rtl="0">
              <a:lnSpc>
                <a:spcPct val="100000"/>
              </a:lnSpc>
              <a:spcBef>
                <a:spcPts val="0"/>
              </a:spcBef>
              <a:spcAft>
                <a:spcPts val="0"/>
              </a:spcAft>
              <a:buSzPts val="4500"/>
              <a:buNone/>
              <a:defRPr sz="4500"/>
            </a:lvl2pPr>
            <a:lvl3pPr lvl="2" algn="ctr" rtl="0">
              <a:lnSpc>
                <a:spcPct val="100000"/>
              </a:lnSpc>
              <a:spcBef>
                <a:spcPts val="0"/>
              </a:spcBef>
              <a:spcAft>
                <a:spcPts val="0"/>
              </a:spcAft>
              <a:buSzPts val="4500"/>
              <a:buNone/>
              <a:defRPr sz="4500"/>
            </a:lvl3pPr>
            <a:lvl4pPr lvl="3" algn="ctr" rtl="0">
              <a:lnSpc>
                <a:spcPct val="100000"/>
              </a:lnSpc>
              <a:spcBef>
                <a:spcPts val="0"/>
              </a:spcBef>
              <a:spcAft>
                <a:spcPts val="0"/>
              </a:spcAft>
              <a:buSzPts val="4500"/>
              <a:buNone/>
              <a:defRPr sz="4500"/>
            </a:lvl4pPr>
            <a:lvl5pPr lvl="4" algn="ctr" rtl="0">
              <a:lnSpc>
                <a:spcPct val="100000"/>
              </a:lnSpc>
              <a:spcBef>
                <a:spcPts val="0"/>
              </a:spcBef>
              <a:spcAft>
                <a:spcPts val="0"/>
              </a:spcAft>
              <a:buSzPts val="4500"/>
              <a:buNone/>
              <a:defRPr sz="4500"/>
            </a:lvl5pPr>
            <a:lvl6pPr lvl="5" algn="ctr" rtl="0">
              <a:lnSpc>
                <a:spcPct val="100000"/>
              </a:lnSpc>
              <a:spcBef>
                <a:spcPts val="0"/>
              </a:spcBef>
              <a:spcAft>
                <a:spcPts val="0"/>
              </a:spcAft>
              <a:buSzPts val="4500"/>
              <a:buNone/>
              <a:defRPr sz="4500"/>
            </a:lvl6pPr>
            <a:lvl7pPr lvl="6" algn="ctr" rtl="0">
              <a:lnSpc>
                <a:spcPct val="100000"/>
              </a:lnSpc>
              <a:spcBef>
                <a:spcPts val="0"/>
              </a:spcBef>
              <a:spcAft>
                <a:spcPts val="0"/>
              </a:spcAft>
              <a:buSzPts val="4500"/>
              <a:buNone/>
              <a:defRPr sz="4500"/>
            </a:lvl7pPr>
            <a:lvl8pPr lvl="7" algn="ctr" rtl="0">
              <a:lnSpc>
                <a:spcPct val="100000"/>
              </a:lnSpc>
              <a:spcBef>
                <a:spcPts val="0"/>
              </a:spcBef>
              <a:spcAft>
                <a:spcPts val="0"/>
              </a:spcAft>
              <a:buSzPts val="4500"/>
              <a:buNone/>
              <a:defRPr sz="4500"/>
            </a:lvl8pPr>
            <a:lvl9pPr lvl="8" algn="ctr" rtl="0">
              <a:lnSpc>
                <a:spcPct val="100000"/>
              </a:lnSpc>
              <a:spcBef>
                <a:spcPts val="0"/>
              </a:spcBef>
              <a:spcAft>
                <a:spcPts val="0"/>
              </a:spcAft>
              <a:buSzPts val="4500"/>
              <a:buNone/>
              <a:defRPr sz="45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3"/>
          <p:cNvSpPr/>
          <p:nvPr/>
        </p:nvSpPr>
        <p:spPr>
          <a:xfrm>
            <a:off x="460350" y="465300"/>
            <a:ext cx="22119300" cy="1634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txBox="1">
            <a:spLocks noGrp="1"/>
          </p:cNvSpPr>
          <p:nvPr>
            <p:ph type="title"/>
          </p:nvPr>
        </p:nvSpPr>
        <p:spPr>
          <a:xfrm>
            <a:off x="785386" y="934173"/>
            <a:ext cx="21469200" cy="1923900"/>
          </a:xfrm>
          <a:prstGeom prst="rect">
            <a:avLst/>
          </a:prstGeom>
        </p:spPr>
        <p:txBody>
          <a:bodyPr spcFirstLastPara="1" wrap="square" lIns="255950" tIns="255950" rIns="255950" bIns="255950" anchor="t" anchorCtr="0">
            <a:noAutofit/>
          </a:bodyPr>
          <a:lstStyle>
            <a:lvl1pPr lvl="0" algn="ctr" rtl="0">
              <a:spcBef>
                <a:spcPts val="0"/>
              </a:spcBef>
              <a:spcAft>
                <a:spcPts val="0"/>
              </a:spcAft>
              <a:buSzPts val="7800"/>
              <a:buNone/>
              <a:defRPr>
                <a:solidFill>
                  <a:schemeClr val="accent1"/>
                </a:solidFill>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grpSp>
        <p:nvGrpSpPr>
          <p:cNvPr id="63" name="Google Shape;63;p13"/>
          <p:cNvGrpSpPr/>
          <p:nvPr/>
        </p:nvGrpSpPr>
        <p:grpSpPr>
          <a:xfrm rot="-2841833">
            <a:off x="20378119" y="15564238"/>
            <a:ext cx="4396819" cy="2645681"/>
            <a:chOff x="2857754" y="7960279"/>
            <a:chExt cx="3305006" cy="1988708"/>
          </a:xfrm>
        </p:grpSpPr>
        <p:sp>
          <p:nvSpPr>
            <p:cNvPr id="64" name="Google Shape;64;p13"/>
            <p:cNvSpPr/>
            <p:nvPr/>
          </p:nvSpPr>
          <p:spPr>
            <a:xfrm>
              <a:off x="4565646" y="9366201"/>
              <a:ext cx="1597114" cy="582785"/>
            </a:xfrm>
            <a:custGeom>
              <a:avLst/>
              <a:gdLst/>
              <a:ahLst/>
              <a:cxnLst/>
              <a:rect l="l" t="t" r="r" b="b"/>
              <a:pathLst>
                <a:path w="21669" h="7907" fill="none" extrusionOk="0">
                  <a:moveTo>
                    <a:pt x="10819" y="1"/>
                  </a:moveTo>
                  <a:cubicBezTo>
                    <a:pt x="16804" y="1"/>
                    <a:pt x="21669" y="1761"/>
                    <a:pt x="21669" y="3938"/>
                  </a:cubicBezTo>
                  <a:cubicBezTo>
                    <a:pt x="21669" y="6146"/>
                    <a:pt x="16804" y="7906"/>
                    <a:pt x="10819" y="7906"/>
                  </a:cubicBezTo>
                  <a:cubicBezTo>
                    <a:pt x="4866" y="7906"/>
                    <a:pt x="1" y="6146"/>
                    <a:pt x="1" y="3938"/>
                  </a:cubicBezTo>
                  <a:cubicBezTo>
                    <a:pt x="1" y="1761"/>
                    <a:pt x="4866" y="1"/>
                    <a:pt x="10819" y="1"/>
                  </a:cubicBezTo>
                  <a:close/>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a:off x="4565646" y="8663277"/>
              <a:ext cx="1597114" cy="582712"/>
            </a:xfrm>
            <a:custGeom>
              <a:avLst/>
              <a:gdLst/>
              <a:ahLst/>
              <a:cxnLst/>
              <a:rect l="l" t="t" r="r" b="b"/>
              <a:pathLst>
                <a:path w="21669" h="7906" fill="none" extrusionOk="0">
                  <a:moveTo>
                    <a:pt x="10819" y="0"/>
                  </a:moveTo>
                  <a:cubicBezTo>
                    <a:pt x="16804" y="0"/>
                    <a:pt x="21669" y="1760"/>
                    <a:pt x="21669" y="3937"/>
                  </a:cubicBezTo>
                  <a:cubicBezTo>
                    <a:pt x="21669" y="6145"/>
                    <a:pt x="16804" y="7906"/>
                    <a:pt x="10819" y="7906"/>
                  </a:cubicBezTo>
                  <a:cubicBezTo>
                    <a:pt x="4866" y="7906"/>
                    <a:pt x="1" y="6145"/>
                    <a:pt x="1" y="3937"/>
                  </a:cubicBezTo>
                  <a:cubicBezTo>
                    <a:pt x="1" y="1760"/>
                    <a:pt x="4866" y="0"/>
                    <a:pt x="10819" y="0"/>
                  </a:cubicBezTo>
                  <a:close/>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a:off x="4565646" y="7960279"/>
              <a:ext cx="1597114" cy="582712"/>
            </a:xfrm>
            <a:custGeom>
              <a:avLst/>
              <a:gdLst/>
              <a:ahLst/>
              <a:cxnLst/>
              <a:rect l="l" t="t" r="r" b="b"/>
              <a:pathLst>
                <a:path w="21669" h="7906" fill="none" extrusionOk="0">
                  <a:moveTo>
                    <a:pt x="10819" y="0"/>
                  </a:moveTo>
                  <a:cubicBezTo>
                    <a:pt x="16804" y="0"/>
                    <a:pt x="21669" y="1761"/>
                    <a:pt x="21669" y="3937"/>
                  </a:cubicBezTo>
                  <a:cubicBezTo>
                    <a:pt x="21669" y="6113"/>
                    <a:pt x="16804" y="7906"/>
                    <a:pt x="10819" y="7906"/>
                  </a:cubicBezTo>
                  <a:cubicBezTo>
                    <a:pt x="4866" y="7906"/>
                    <a:pt x="1" y="6113"/>
                    <a:pt x="1" y="3937"/>
                  </a:cubicBezTo>
                  <a:cubicBezTo>
                    <a:pt x="1" y="1761"/>
                    <a:pt x="4866" y="0"/>
                    <a:pt x="10819" y="0"/>
                  </a:cubicBezTo>
                  <a:close/>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2857754" y="9366201"/>
              <a:ext cx="1597114" cy="582785"/>
            </a:xfrm>
            <a:custGeom>
              <a:avLst/>
              <a:gdLst/>
              <a:ahLst/>
              <a:cxnLst/>
              <a:rect l="l" t="t" r="r" b="b"/>
              <a:pathLst>
                <a:path w="21669" h="7907" fill="none" extrusionOk="0">
                  <a:moveTo>
                    <a:pt x="10818" y="1"/>
                  </a:moveTo>
                  <a:cubicBezTo>
                    <a:pt x="16803" y="1"/>
                    <a:pt x="21668" y="1761"/>
                    <a:pt x="21668" y="3938"/>
                  </a:cubicBezTo>
                  <a:cubicBezTo>
                    <a:pt x="21668" y="6146"/>
                    <a:pt x="16803" y="7906"/>
                    <a:pt x="10818" y="7906"/>
                  </a:cubicBezTo>
                  <a:cubicBezTo>
                    <a:pt x="4833" y="7906"/>
                    <a:pt x="0" y="6146"/>
                    <a:pt x="0" y="3938"/>
                  </a:cubicBezTo>
                  <a:cubicBezTo>
                    <a:pt x="0" y="1761"/>
                    <a:pt x="4833" y="1"/>
                    <a:pt x="10818" y="1"/>
                  </a:cubicBezTo>
                  <a:close/>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a:off x="2857754" y="8663277"/>
              <a:ext cx="1597114" cy="582712"/>
            </a:xfrm>
            <a:custGeom>
              <a:avLst/>
              <a:gdLst/>
              <a:ahLst/>
              <a:cxnLst/>
              <a:rect l="l" t="t" r="r" b="b"/>
              <a:pathLst>
                <a:path w="21669" h="7906" fill="none" extrusionOk="0">
                  <a:moveTo>
                    <a:pt x="10818" y="0"/>
                  </a:moveTo>
                  <a:cubicBezTo>
                    <a:pt x="16803" y="0"/>
                    <a:pt x="21668" y="1760"/>
                    <a:pt x="21668" y="3937"/>
                  </a:cubicBezTo>
                  <a:cubicBezTo>
                    <a:pt x="21668" y="6145"/>
                    <a:pt x="16803" y="7906"/>
                    <a:pt x="10818" y="7906"/>
                  </a:cubicBezTo>
                  <a:cubicBezTo>
                    <a:pt x="4833" y="7906"/>
                    <a:pt x="0" y="6145"/>
                    <a:pt x="0" y="3937"/>
                  </a:cubicBezTo>
                  <a:cubicBezTo>
                    <a:pt x="0" y="1760"/>
                    <a:pt x="4833" y="0"/>
                    <a:pt x="10818" y="0"/>
                  </a:cubicBezTo>
                  <a:close/>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a:off x="2857754" y="7960279"/>
              <a:ext cx="1597114" cy="582712"/>
            </a:xfrm>
            <a:custGeom>
              <a:avLst/>
              <a:gdLst/>
              <a:ahLst/>
              <a:cxnLst/>
              <a:rect l="l" t="t" r="r" b="b"/>
              <a:pathLst>
                <a:path w="21669" h="7906" fill="none" extrusionOk="0">
                  <a:moveTo>
                    <a:pt x="10818" y="0"/>
                  </a:moveTo>
                  <a:cubicBezTo>
                    <a:pt x="16803" y="0"/>
                    <a:pt x="21668" y="1761"/>
                    <a:pt x="21668" y="3937"/>
                  </a:cubicBezTo>
                  <a:cubicBezTo>
                    <a:pt x="21668" y="6113"/>
                    <a:pt x="16803" y="7906"/>
                    <a:pt x="10818" y="7906"/>
                  </a:cubicBezTo>
                  <a:cubicBezTo>
                    <a:pt x="4833" y="7906"/>
                    <a:pt x="0" y="6113"/>
                    <a:pt x="0" y="3937"/>
                  </a:cubicBezTo>
                  <a:cubicBezTo>
                    <a:pt x="0" y="1761"/>
                    <a:pt x="4833" y="0"/>
                    <a:pt x="10818" y="0"/>
                  </a:cubicBezTo>
                  <a:close/>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TITLE_AND_BODY_1_1">
    <p:bg>
      <p:bgPr>
        <a:blipFill>
          <a:blip r:embed="rId2">
            <a:alphaModFix/>
          </a:blip>
          <a:stretch>
            <a:fillRect/>
          </a:stretch>
        </a:blipFill>
        <a:effectLst/>
      </p:bgPr>
    </p:bg>
    <p:spTree>
      <p:nvGrpSpPr>
        <p:cNvPr id="1" name="Shape 70"/>
        <p:cNvGrpSpPr/>
        <p:nvPr/>
      </p:nvGrpSpPr>
      <p:grpSpPr>
        <a:xfrm>
          <a:off x="0" y="0"/>
          <a:ext cx="0" cy="0"/>
          <a:chOff x="0" y="0"/>
          <a:chExt cx="0" cy="0"/>
        </a:xfrm>
      </p:grpSpPr>
      <p:grpSp>
        <p:nvGrpSpPr>
          <p:cNvPr id="71" name="Google Shape;71;p14"/>
          <p:cNvGrpSpPr/>
          <p:nvPr/>
        </p:nvGrpSpPr>
        <p:grpSpPr>
          <a:xfrm rot="-2481317">
            <a:off x="19786968" y="15041635"/>
            <a:ext cx="4396829" cy="2645687"/>
            <a:chOff x="2857754" y="7960279"/>
            <a:chExt cx="3305006" cy="1988708"/>
          </a:xfrm>
        </p:grpSpPr>
        <p:sp>
          <p:nvSpPr>
            <p:cNvPr id="72" name="Google Shape;72;p14"/>
            <p:cNvSpPr/>
            <p:nvPr/>
          </p:nvSpPr>
          <p:spPr>
            <a:xfrm>
              <a:off x="4565646" y="9366201"/>
              <a:ext cx="1597114" cy="582785"/>
            </a:xfrm>
            <a:custGeom>
              <a:avLst/>
              <a:gdLst/>
              <a:ahLst/>
              <a:cxnLst/>
              <a:rect l="l" t="t" r="r" b="b"/>
              <a:pathLst>
                <a:path w="21669" h="7907" fill="none" extrusionOk="0">
                  <a:moveTo>
                    <a:pt x="10819" y="1"/>
                  </a:moveTo>
                  <a:cubicBezTo>
                    <a:pt x="16804" y="1"/>
                    <a:pt x="21669" y="1761"/>
                    <a:pt x="21669" y="3938"/>
                  </a:cubicBezTo>
                  <a:cubicBezTo>
                    <a:pt x="21669" y="6146"/>
                    <a:pt x="16804" y="7906"/>
                    <a:pt x="10819" y="7906"/>
                  </a:cubicBezTo>
                  <a:cubicBezTo>
                    <a:pt x="4866" y="7906"/>
                    <a:pt x="1" y="6146"/>
                    <a:pt x="1" y="3938"/>
                  </a:cubicBezTo>
                  <a:cubicBezTo>
                    <a:pt x="1" y="1761"/>
                    <a:pt x="4866" y="1"/>
                    <a:pt x="10819" y="1"/>
                  </a:cubicBezTo>
                  <a:close/>
                </a:path>
              </a:pathLst>
            </a:custGeom>
            <a:noFill/>
            <a:ln w="38100" cap="flat" cmpd="sng">
              <a:solidFill>
                <a:schemeClr val="l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4"/>
            <p:cNvSpPr/>
            <p:nvPr/>
          </p:nvSpPr>
          <p:spPr>
            <a:xfrm>
              <a:off x="4565646" y="8663277"/>
              <a:ext cx="1597114" cy="582712"/>
            </a:xfrm>
            <a:custGeom>
              <a:avLst/>
              <a:gdLst/>
              <a:ahLst/>
              <a:cxnLst/>
              <a:rect l="l" t="t" r="r" b="b"/>
              <a:pathLst>
                <a:path w="21669" h="7906" fill="none" extrusionOk="0">
                  <a:moveTo>
                    <a:pt x="10819" y="0"/>
                  </a:moveTo>
                  <a:cubicBezTo>
                    <a:pt x="16804" y="0"/>
                    <a:pt x="21669" y="1760"/>
                    <a:pt x="21669" y="3937"/>
                  </a:cubicBezTo>
                  <a:cubicBezTo>
                    <a:pt x="21669" y="6145"/>
                    <a:pt x="16804" y="7906"/>
                    <a:pt x="10819" y="7906"/>
                  </a:cubicBezTo>
                  <a:cubicBezTo>
                    <a:pt x="4866" y="7906"/>
                    <a:pt x="1" y="6145"/>
                    <a:pt x="1" y="3937"/>
                  </a:cubicBezTo>
                  <a:cubicBezTo>
                    <a:pt x="1" y="1760"/>
                    <a:pt x="4866" y="0"/>
                    <a:pt x="10819" y="0"/>
                  </a:cubicBezTo>
                  <a:close/>
                </a:path>
              </a:pathLst>
            </a:custGeom>
            <a:noFill/>
            <a:ln w="38100" cap="flat" cmpd="sng">
              <a:solidFill>
                <a:schemeClr val="l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4"/>
            <p:cNvSpPr/>
            <p:nvPr/>
          </p:nvSpPr>
          <p:spPr>
            <a:xfrm>
              <a:off x="4565646" y="7960279"/>
              <a:ext cx="1597114" cy="582712"/>
            </a:xfrm>
            <a:custGeom>
              <a:avLst/>
              <a:gdLst/>
              <a:ahLst/>
              <a:cxnLst/>
              <a:rect l="l" t="t" r="r" b="b"/>
              <a:pathLst>
                <a:path w="21669" h="7906" fill="none" extrusionOk="0">
                  <a:moveTo>
                    <a:pt x="10819" y="0"/>
                  </a:moveTo>
                  <a:cubicBezTo>
                    <a:pt x="16804" y="0"/>
                    <a:pt x="21669" y="1761"/>
                    <a:pt x="21669" y="3937"/>
                  </a:cubicBezTo>
                  <a:cubicBezTo>
                    <a:pt x="21669" y="6113"/>
                    <a:pt x="16804" y="7906"/>
                    <a:pt x="10819" y="7906"/>
                  </a:cubicBezTo>
                  <a:cubicBezTo>
                    <a:pt x="4866" y="7906"/>
                    <a:pt x="1" y="6113"/>
                    <a:pt x="1" y="3937"/>
                  </a:cubicBezTo>
                  <a:cubicBezTo>
                    <a:pt x="1" y="1761"/>
                    <a:pt x="4866" y="0"/>
                    <a:pt x="10819" y="0"/>
                  </a:cubicBezTo>
                  <a:close/>
                </a:path>
              </a:pathLst>
            </a:custGeom>
            <a:noFill/>
            <a:ln w="38100" cap="flat" cmpd="sng">
              <a:solidFill>
                <a:schemeClr val="l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p:nvPr/>
          </p:nvSpPr>
          <p:spPr>
            <a:xfrm>
              <a:off x="2857754" y="9366201"/>
              <a:ext cx="1597114" cy="582785"/>
            </a:xfrm>
            <a:custGeom>
              <a:avLst/>
              <a:gdLst/>
              <a:ahLst/>
              <a:cxnLst/>
              <a:rect l="l" t="t" r="r" b="b"/>
              <a:pathLst>
                <a:path w="21669" h="7907" fill="none" extrusionOk="0">
                  <a:moveTo>
                    <a:pt x="10818" y="1"/>
                  </a:moveTo>
                  <a:cubicBezTo>
                    <a:pt x="16803" y="1"/>
                    <a:pt x="21668" y="1761"/>
                    <a:pt x="21668" y="3938"/>
                  </a:cubicBezTo>
                  <a:cubicBezTo>
                    <a:pt x="21668" y="6146"/>
                    <a:pt x="16803" y="7906"/>
                    <a:pt x="10818" y="7906"/>
                  </a:cubicBezTo>
                  <a:cubicBezTo>
                    <a:pt x="4833" y="7906"/>
                    <a:pt x="0" y="6146"/>
                    <a:pt x="0" y="3938"/>
                  </a:cubicBezTo>
                  <a:cubicBezTo>
                    <a:pt x="0" y="1761"/>
                    <a:pt x="4833" y="1"/>
                    <a:pt x="10818" y="1"/>
                  </a:cubicBezTo>
                  <a:close/>
                </a:path>
              </a:pathLst>
            </a:custGeom>
            <a:noFill/>
            <a:ln w="38100" cap="flat" cmpd="sng">
              <a:solidFill>
                <a:schemeClr val="l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2857754" y="8663277"/>
              <a:ext cx="1597114" cy="582712"/>
            </a:xfrm>
            <a:custGeom>
              <a:avLst/>
              <a:gdLst/>
              <a:ahLst/>
              <a:cxnLst/>
              <a:rect l="l" t="t" r="r" b="b"/>
              <a:pathLst>
                <a:path w="21669" h="7906" fill="none" extrusionOk="0">
                  <a:moveTo>
                    <a:pt x="10818" y="0"/>
                  </a:moveTo>
                  <a:cubicBezTo>
                    <a:pt x="16803" y="0"/>
                    <a:pt x="21668" y="1760"/>
                    <a:pt x="21668" y="3937"/>
                  </a:cubicBezTo>
                  <a:cubicBezTo>
                    <a:pt x="21668" y="6145"/>
                    <a:pt x="16803" y="7906"/>
                    <a:pt x="10818" y="7906"/>
                  </a:cubicBezTo>
                  <a:cubicBezTo>
                    <a:pt x="4833" y="7906"/>
                    <a:pt x="0" y="6145"/>
                    <a:pt x="0" y="3937"/>
                  </a:cubicBezTo>
                  <a:cubicBezTo>
                    <a:pt x="0" y="1760"/>
                    <a:pt x="4833" y="0"/>
                    <a:pt x="10818" y="0"/>
                  </a:cubicBezTo>
                  <a:close/>
                </a:path>
              </a:pathLst>
            </a:custGeom>
            <a:noFill/>
            <a:ln w="38100" cap="flat" cmpd="sng">
              <a:solidFill>
                <a:schemeClr val="l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4"/>
            <p:cNvSpPr/>
            <p:nvPr/>
          </p:nvSpPr>
          <p:spPr>
            <a:xfrm>
              <a:off x="2857754" y="7960279"/>
              <a:ext cx="1597114" cy="582712"/>
            </a:xfrm>
            <a:custGeom>
              <a:avLst/>
              <a:gdLst/>
              <a:ahLst/>
              <a:cxnLst/>
              <a:rect l="l" t="t" r="r" b="b"/>
              <a:pathLst>
                <a:path w="21669" h="7906" fill="none" extrusionOk="0">
                  <a:moveTo>
                    <a:pt x="10818" y="0"/>
                  </a:moveTo>
                  <a:cubicBezTo>
                    <a:pt x="16803" y="0"/>
                    <a:pt x="21668" y="1761"/>
                    <a:pt x="21668" y="3937"/>
                  </a:cubicBezTo>
                  <a:cubicBezTo>
                    <a:pt x="21668" y="6113"/>
                    <a:pt x="16803" y="7906"/>
                    <a:pt x="10818" y="7906"/>
                  </a:cubicBezTo>
                  <a:cubicBezTo>
                    <a:pt x="4833" y="7906"/>
                    <a:pt x="0" y="6113"/>
                    <a:pt x="0" y="3937"/>
                  </a:cubicBezTo>
                  <a:cubicBezTo>
                    <a:pt x="0" y="1761"/>
                    <a:pt x="4833" y="0"/>
                    <a:pt x="10818" y="0"/>
                  </a:cubicBezTo>
                  <a:close/>
                </a:path>
              </a:pathLst>
            </a:custGeom>
            <a:noFill/>
            <a:ln w="38100" cap="flat" cmpd="sng">
              <a:solidFill>
                <a:schemeClr val="l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14"/>
          <p:cNvSpPr/>
          <p:nvPr/>
        </p:nvSpPr>
        <p:spPr>
          <a:xfrm>
            <a:off x="457200" y="476975"/>
            <a:ext cx="22119300" cy="16347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4"/>
          <p:cNvSpPr txBox="1">
            <a:spLocks noGrp="1"/>
          </p:cNvSpPr>
          <p:nvPr>
            <p:ph type="title"/>
          </p:nvPr>
        </p:nvSpPr>
        <p:spPr>
          <a:xfrm>
            <a:off x="785411" y="812259"/>
            <a:ext cx="21469200" cy="1923900"/>
          </a:xfrm>
          <a:prstGeom prst="rect">
            <a:avLst/>
          </a:prstGeom>
        </p:spPr>
        <p:txBody>
          <a:bodyPr spcFirstLastPara="1" wrap="square" lIns="255950" tIns="255950" rIns="255950" bIns="255950" anchor="ctr" anchorCtr="0">
            <a:noAutofit/>
          </a:bodyPr>
          <a:lstStyle>
            <a:lvl1pPr lvl="0" algn="ctr" rtl="0">
              <a:spcBef>
                <a:spcPts val="0"/>
              </a:spcBef>
              <a:spcAft>
                <a:spcPts val="0"/>
              </a:spcAft>
              <a:buClr>
                <a:schemeClr val="lt1"/>
              </a:buClr>
              <a:buSzPts val="7800"/>
              <a:buNone/>
              <a:defRPr>
                <a:solidFill>
                  <a:schemeClr val="accent1"/>
                </a:solidFill>
              </a:defRPr>
            </a:lvl1pPr>
            <a:lvl2pPr lvl="1" rtl="0">
              <a:spcBef>
                <a:spcPts val="0"/>
              </a:spcBef>
              <a:spcAft>
                <a:spcPts val="0"/>
              </a:spcAft>
              <a:buClr>
                <a:schemeClr val="lt1"/>
              </a:buClr>
              <a:buSzPts val="7800"/>
              <a:buNone/>
              <a:defRPr>
                <a:solidFill>
                  <a:schemeClr val="lt1"/>
                </a:solidFill>
              </a:defRPr>
            </a:lvl2pPr>
            <a:lvl3pPr lvl="2" rtl="0">
              <a:spcBef>
                <a:spcPts val="0"/>
              </a:spcBef>
              <a:spcAft>
                <a:spcPts val="0"/>
              </a:spcAft>
              <a:buClr>
                <a:schemeClr val="lt1"/>
              </a:buClr>
              <a:buSzPts val="7800"/>
              <a:buNone/>
              <a:defRPr>
                <a:solidFill>
                  <a:schemeClr val="lt1"/>
                </a:solidFill>
              </a:defRPr>
            </a:lvl3pPr>
            <a:lvl4pPr lvl="3" rtl="0">
              <a:spcBef>
                <a:spcPts val="0"/>
              </a:spcBef>
              <a:spcAft>
                <a:spcPts val="0"/>
              </a:spcAft>
              <a:buClr>
                <a:schemeClr val="lt1"/>
              </a:buClr>
              <a:buSzPts val="7800"/>
              <a:buNone/>
              <a:defRPr>
                <a:solidFill>
                  <a:schemeClr val="lt1"/>
                </a:solidFill>
              </a:defRPr>
            </a:lvl4pPr>
            <a:lvl5pPr lvl="4" rtl="0">
              <a:spcBef>
                <a:spcPts val="0"/>
              </a:spcBef>
              <a:spcAft>
                <a:spcPts val="0"/>
              </a:spcAft>
              <a:buClr>
                <a:schemeClr val="lt1"/>
              </a:buClr>
              <a:buSzPts val="7800"/>
              <a:buNone/>
              <a:defRPr>
                <a:solidFill>
                  <a:schemeClr val="lt1"/>
                </a:solidFill>
              </a:defRPr>
            </a:lvl5pPr>
            <a:lvl6pPr lvl="5" rtl="0">
              <a:spcBef>
                <a:spcPts val="0"/>
              </a:spcBef>
              <a:spcAft>
                <a:spcPts val="0"/>
              </a:spcAft>
              <a:buClr>
                <a:schemeClr val="lt1"/>
              </a:buClr>
              <a:buSzPts val="7800"/>
              <a:buNone/>
              <a:defRPr>
                <a:solidFill>
                  <a:schemeClr val="lt1"/>
                </a:solidFill>
              </a:defRPr>
            </a:lvl6pPr>
            <a:lvl7pPr lvl="6" rtl="0">
              <a:spcBef>
                <a:spcPts val="0"/>
              </a:spcBef>
              <a:spcAft>
                <a:spcPts val="0"/>
              </a:spcAft>
              <a:buClr>
                <a:schemeClr val="lt1"/>
              </a:buClr>
              <a:buSzPts val="7800"/>
              <a:buNone/>
              <a:defRPr>
                <a:solidFill>
                  <a:schemeClr val="lt1"/>
                </a:solidFill>
              </a:defRPr>
            </a:lvl7pPr>
            <a:lvl8pPr lvl="7" rtl="0">
              <a:spcBef>
                <a:spcPts val="0"/>
              </a:spcBef>
              <a:spcAft>
                <a:spcPts val="0"/>
              </a:spcAft>
              <a:buClr>
                <a:schemeClr val="lt1"/>
              </a:buClr>
              <a:buSzPts val="7800"/>
              <a:buNone/>
              <a:defRPr>
                <a:solidFill>
                  <a:schemeClr val="lt1"/>
                </a:solidFill>
              </a:defRPr>
            </a:lvl8pPr>
            <a:lvl9pPr lvl="8" rtl="0">
              <a:spcBef>
                <a:spcPts val="0"/>
              </a:spcBef>
              <a:spcAft>
                <a:spcPts val="0"/>
              </a:spcAft>
              <a:buClr>
                <a:schemeClr val="lt1"/>
              </a:buClr>
              <a:buSzPts val="7800"/>
              <a:buNone/>
              <a:defRPr>
                <a:solidFill>
                  <a:schemeClr val="lt1"/>
                </a:solidFill>
              </a:defRPr>
            </a:lvl9pPr>
          </a:lstStyle>
          <a:p>
            <a:endParaRPr/>
          </a:p>
        </p:txBody>
      </p:sp>
      <p:sp>
        <p:nvSpPr>
          <p:cNvPr id="80" name="Google Shape;80;p14"/>
          <p:cNvSpPr txBox="1">
            <a:spLocks noGrp="1"/>
          </p:cNvSpPr>
          <p:nvPr>
            <p:ph type="body" idx="1"/>
          </p:nvPr>
        </p:nvSpPr>
        <p:spPr>
          <a:xfrm>
            <a:off x="2522675" y="2954550"/>
            <a:ext cx="17994900" cy="6213000"/>
          </a:xfrm>
          <a:prstGeom prst="rect">
            <a:avLst/>
          </a:prstGeom>
          <a:ln>
            <a:noFill/>
          </a:ln>
        </p:spPr>
        <p:txBody>
          <a:bodyPr spcFirstLastPara="1" wrap="square" lIns="255950" tIns="255950" rIns="255950" bIns="255950" anchor="t" anchorCtr="0">
            <a:noAutofit/>
          </a:bodyPr>
          <a:lstStyle>
            <a:lvl1pPr marL="457200" lvl="0" indent="-450850" rtl="0">
              <a:lnSpc>
                <a:spcPct val="100000"/>
              </a:lnSpc>
              <a:spcBef>
                <a:spcPts val="0"/>
              </a:spcBef>
              <a:spcAft>
                <a:spcPts val="0"/>
              </a:spcAft>
              <a:buClr>
                <a:schemeClr val="accent1"/>
              </a:buClr>
              <a:buSzPts val="3500"/>
              <a:buChar char="●"/>
              <a:defRPr sz="3500">
                <a:solidFill>
                  <a:schemeClr val="accent1"/>
                </a:solidFill>
              </a:defRPr>
            </a:lvl1pPr>
            <a:lvl2pPr marL="914400" lvl="1" indent="-476250" rtl="0">
              <a:spcBef>
                <a:spcPts val="0"/>
              </a:spcBef>
              <a:spcAft>
                <a:spcPts val="0"/>
              </a:spcAft>
              <a:buClr>
                <a:schemeClr val="accent1"/>
              </a:buClr>
              <a:buSzPts val="3900"/>
              <a:buFont typeface="Roboto"/>
              <a:buChar char="○"/>
              <a:defRPr>
                <a:solidFill>
                  <a:schemeClr val="accent1"/>
                </a:solidFill>
              </a:defRPr>
            </a:lvl2pPr>
            <a:lvl3pPr marL="1371600" lvl="2" indent="-476250" rtl="0">
              <a:spcBef>
                <a:spcPts val="0"/>
              </a:spcBef>
              <a:spcAft>
                <a:spcPts val="0"/>
              </a:spcAft>
              <a:buClr>
                <a:schemeClr val="accent1"/>
              </a:buClr>
              <a:buSzPts val="3900"/>
              <a:buFont typeface="Roboto"/>
              <a:buChar char="■"/>
              <a:defRPr>
                <a:solidFill>
                  <a:schemeClr val="accent1"/>
                </a:solidFill>
              </a:defRPr>
            </a:lvl3pPr>
            <a:lvl4pPr marL="1828800" lvl="3" indent="-476250" rtl="0">
              <a:spcBef>
                <a:spcPts val="0"/>
              </a:spcBef>
              <a:spcAft>
                <a:spcPts val="0"/>
              </a:spcAft>
              <a:buClr>
                <a:schemeClr val="accent1"/>
              </a:buClr>
              <a:buSzPts val="3900"/>
              <a:buFont typeface="Roboto"/>
              <a:buChar char="●"/>
              <a:defRPr>
                <a:solidFill>
                  <a:schemeClr val="accent1"/>
                </a:solidFill>
              </a:defRPr>
            </a:lvl4pPr>
            <a:lvl5pPr marL="2286000" lvl="4" indent="-476250" rtl="0">
              <a:spcBef>
                <a:spcPts val="0"/>
              </a:spcBef>
              <a:spcAft>
                <a:spcPts val="0"/>
              </a:spcAft>
              <a:buClr>
                <a:schemeClr val="accent1"/>
              </a:buClr>
              <a:buSzPts val="3900"/>
              <a:buFont typeface="Roboto"/>
              <a:buChar char="○"/>
              <a:defRPr>
                <a:solidFill>
                  <a:schemeClr val="accent1"/>
                </a:solidFill>
              </a:defRPr>
            </a:lvl5pPr>
            <a:lvl6pPr marL="2743200" lvl="5" indent="-476250" rtl="0">
              <a:spcBef>
                <a:spcPts val="0"/>
              </a:spcBef>
              <a:spcAft>
                <a:spcPts val="0"/>
              </a:spcAft>
              <a:buClr>
                <a:schemeClr val="accent1"/>
              </a:buClr>
              <a:buSzPts val="3900"/>
              <a:buFont typeface="Roboto"/>
              <a:buChar char="■"/>
              <a:defRPr>
                <a:solidFill>
                  <a:schemeClr val="accent1"/>
                </a:solidFill>
              </a:defRPr>
            </a:lvl6pPr>
            <a:lvl7pPr marL="3200400" lvl="6" indent="-476250" rtl="0">
              <a:spcBef>
                <a:spcPts val="0"/>
              </a:spcBef>
              <a:spcAft>
                <a:spcPts val="0"/>
              </a:spcAft>
              <a:buClr>
                <a:schemeClr val="accent1"/>
              </a:buClr>
              <a:buSzPts val="3900"/>
              <a:buFont typeface="Roboto"/>
              <a:buChar char="●"/>
              <a:defRPr>
                <a:solidFill>
                  <a:schemeClr val="accent1"/>
                </a:solidFill>
              </a:defRPr>
            </a:lvl7pPr>
            <a:lvl8pPr marL="3657600" lvl="7" indent="-476250" rtl="0">
              <a:spcBef>
                <a:spcPts val="0"/>
              </a:spcBef>
              <a:spcAft>
                <a:spcPts val="0"/>
              </a:spcAft>
              <a:buClr>
                <a:schemeClr val="accent1"/>
              </a:buClr>
              <a:buSzPts val="3900"/>
              <a:buFont typeface="Roboto"/>
              <a:buChar char="○"/>
              <a:defRPr>
                <a:solidFill>
                  <a:schemeClr val="accent1"/>
                </a:solidFill>
              </a:defRPr>
            </a:lvl8pPr>
            <a:lvl9pPr marL="4114800" lvl="8" indent="-476250" rtl="0">
              <a:spcBef>
                <a:spcPts val="0"/>
              </a:spcBef>
              <a:spcAft>
                <a:spcPts val="0"/>
              </a:spcAft>
              <a:buClr>
                <a:schemeClr val="accent1"/>
              </a:buClr>
              <a:buSzPts val="3900"/>
              <a:buFont typeface="Roboto"/>
              <a:buChar char="■"/>
              <a:defRPr>
                <a:solidFill>
                  <a:schemeClr val="accen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8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785386" y="7225953"/>
            <a:ext cx="21469200" cy="2828100"/>
          </a:xfrm>
          <a:prstGeom prst="rect">
            <a:avLst/>
          </a:prstGeom>
        </p:spPr>
        <p:txBody>
          <a:bodyPr spcFirstLastPara="1" wrap="square" lIns="255950" tIns="255950" rIns="255950" bIns="255950" anchor="ctr" anchorCtr="0">
            <a:noAutofit/>
          </a:bodyPr>
          <a:lstStyle>
            <a:lvl1pPr lvl="0" algn="ctr">
              <a:spcBef>
                <a:spcPts val="0"/>
              </a:spcBef>
              <a:spcAft>
                <a:spcPts val="0"/>
              </a:spcAft>
              <a:buSzPts val="10100"/>
              <a:buNone/>
              <a:defRPr sz="10100"/>
            </a:lvl1pPr>
            <a:lvl2pPr lvl="1" algn="ctr">
              <a:spcBef>
                <a:spcPts val="0"/>
              </a:spcBef>
              <a:spcAft>
                <a:spcPts val="0"/>
              </a:spcAft>
              <a:buSzPts val="10100"/>
              <a:buNone/>
              <a:defRPr sz="10100"/>
            </a:lvl2pPr>
            <a:lvl3pPr lvl="2" algn="ctr">
              <a:spcBef>
                <a:spcPts val="0"/>
              </a:spcBef>
              <a:spcAft>
                <a:spcPts val="0"/>
              </a:spcAft>
              <a:buSzPts val="10100"/>
              <a:buNone/>
              <a:defRPr sz="10100"/>
            </a:lvl3pPr>
            <a:lvl4pPr lvl="3" algn="ctr">
              <a:spcBef>
                <a:spcPts val="0"/>
              </a:spcBef>
              <a:spcAft>
                <a:spcPts val="0"/>
              </a:spcAft>
              <a:buSzPts val="10100"/>
              <a:buNone/>
              <a:defRPr sz="10100"/>
            </a:lvl4pPr>
            <a:lvl5pPr lvl="4" algn="ctr">
              <a:spcBef>
                <a:spcPts val="0"/>
              </a:spcBef>
              <a:spcAft>
                <a:spcPts val="0"/>
              </a:spcAft>
              <a:buSzPts val="10100"/>
              <a:buNone/>
              <a:defRPr sz="10100"/>
            </a:lvl5pPr>
            <a:lvl6pPr lvl="5" algn="ctr">
              <a:spcBef>
                <a:spcPts val="0"/>
              </a:spcBef>
              <a:spcAft>
                <a:spcPts val="0"/>
              </a:spcAft>
              <a:buSzPts val="10100"/>
              <a:buNone/>
              <a:defRPr sz="10100"/>
            </a:lvl6pPr>
            <a:lvl7pPr lvl="6" algn="ctr">
              <a:spcBef>
                <a:spcPts val="0"/>
              </a:spcBef>
              <a:spcAft>
                <a:spcPts val="0"/>
              </a:spcAft>
              <a:buSzPts val="10100"/>
              <a:buNone/>
              <a:defRPr sz="10100"/>
            </a:lvl7pPr>
            <a:lvl8pPr lvl="7" algn="ctr">
              <a:spcBef>
                <a:spcPts val="0"/>
              </a:spcBef>
              <a:spcAft>
                <a:spcPts val="0"/>
              </a:spcAft>
              <a:buSzPts val="10100"/>
              <a:buNone/>
              <a:defRPr sz="10100"/>
            </a:lvl8pPr>
            <a:lvl9pPr lvl="8" algn="ctr">
              <a:spcBef>
                <a:spcPts val="0"/>
              </a:spcBef>
              <a:spcAft>
                <a:spcPts val="0"/>
              </a:spcAft>
              <a:buSzPts val="10100"/>
              <a:buNone/>
              <a:defRPr sz="101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785411" y="812259"/>
            <a:ext cx="21469200" cy="1923900"/>
          </a:xfrm>
          <a:prstGeom prst="rect">
            <a:avLst/>
          </a:prstGeom>
        </p:spPr>
        <p:txBody>
          <a:bodyPr spcFirstLastPara="1" wrap="square" lIns="255950" tIns="255950" rIns="255950" bIns="255950" anchor="ctr" anchorCtr="0">
            <a:noAutofit/>
          </a:bodyPr>
          <a:lstStyle>
            <a:lvl1pPr lvl="0" algn="ctr" rtl="0">
              <a:spcBef>
                <a:spcPts val="0"/>
              </a:spcBef>
              <a:spcAft>
                <a:spcPts val="0"/>
              </a:spcAft>
              <a:buClr>
                <a:schemeClr val="lt1"/>
              </a:buClr>
              <a:buSzPts val="7800"/>
              <a:buNone/>
              <a:defRPr>
                <a:solidFill>
                  <a:schemeClr val="lt1"/>
                </a:solidFill>
              </a:defRPr>
            </a:lvl1pPr>
            <a:lvl2pPr lvl="1" rtl="0">
              <a:spcBef>
                <a:spcPts val="0"/>
              </a:spcBef>
              <a:spcAft>
                <a:spcPts val="0"/>
              </a:spcAft>
              <a:buClr>
                <a:schemeClr val="lt1"/>
              </a:buClr>
              <a:buSzPts val="7800"/>
              <a:buNone/>
              <a:defRPr>
                <a:solidFill>
                  <a:schemeClr val="lt1"/>
                </a:solidFill>
              </a:defRPr>
            </a:lvl2pPr>
            <a:lvl3pPr lvl="2" rtl="0">
              <a:spcBef>
                <a:spcPts val="0"/>
              </a:spcBef>
              <a:spcAft>
                <a:spcPts val="0"/>
              </a:spcAft>
              <a:buClr>
                <a:schemeClr val="lt1"/>
              </a:buClr>
              <a:buSzPts val="7800"/>
              <a:buNone/>
              <a:defRPr>
                <a:solidFill>
                  <a:schemeClr val="lt1"/>
                </a:solidFill>
              </a:defRPr>
            </a:lvl3pPr>
            <a:lvl4pPr lvl="3" rtl="0">
              <a:spcBef>
                <a:spcPts val="0"/>
              </a:spcBef>
              <a:spcAft>
                <a:spcPts val="0"/>
              </a:spcAft>
              <a:buClr>
                <a:schemeClr val="lt1"/>
              </a:buClr>
              <a:buSzPts val="7800"/>
              <a:buNone/>
              <a:defRPr>
                <a:solidFill>
                  <a:schemeClr val="lt1"/>
                </a:solidFill>
              </a:defRPr>
            </a:lvl4pPr>
            <a:lvl5pPr lvl="4" rtl="0">
              <a:spcBef>
                <a:spcPts val="0"/>
              </a:spcBef>
              <a:spcAft>
                <a:spcPts val="0"/>
              </a:spcAft>
              <a:buClr>
                <a:schemeClr val="lt1"/>
              </a:buClr>
              <a:buSzPts val="7800"/>
              <a:buNone/>
              <a:defRPr>
                <a:solidFill>
                  <a:schemeClr val="lt1"/>
                </a:solidFill>
              </a:defRPr>
            </a:lvl5pPr>
            <a:lvl6pPr lvl="5" rtl="0">
              <a:spcBef>
                <a:spcPts val="0"/>
              </a:spcBef>
              <a:spcAft>
                <a:spcPts val="0"/>
              </a:spcAft>
              <a:buClr>
                <a:schemeClr val="lt1"/>
              </a:buClr>
              <a:buSzPts val="7800"/>
              <a:buNone/>
              <a:defRPr>
                <a:solidFill>
                  <a:schemeClr val="lt1"/>
                </a:solidFill>
              </a:defRPr>
            </a:lvl6pPr>
            <a:lvl7pPr lvl="6" rtl="0">
              <a:spcBef>
                <a:spcPts val="0"/>
              </a:spcBef>
              <a:spcAft>
                <a:spcPts val="0"/>
              </a:spcAft>
              <a:buClr>
                <a:schemeClr val="lt1"/>
              </a:buClr>
              <a:buSzPts val="7800"/>
              <a:buNone/>
              <a:defRPr>
                <a:solidFill>
                  <a:schemeClr val="lt1"/>
                </a:solidFill>
              </a:defRPr>
            </a:lvl7pPr>
            <a:lvl8pPr lvl="7" rtl="0">
              <a:spcBef>
                <a:spcPts val="0"/>
              </a:spcBef>
              <a:spcAft>
                <a:spcPts val="0"/>
              </a:spcAft>
              <a:buClr>
                <a:schemeClr val="lt1"/>
              </a:buClr>
              <a:buSzPts val="7800"/>
              <a:buNone/>
              <a:defRPr>
                <a:solidFill>
                  <a:schemeClr val="lt1"/>
                </a:solidFill>
              </a:defRPr>
            </a:lvl8pPr>
            <a:lvl9pPr lvl="8" rtl="0">
              <a:spcBef>
                <a:spcPts val="0"/>
              </a:spcBef>
              <a:spcAft>
                <a:spcPts val="0"/>
              </a:spcAft>
              <a:buClr>
                <a:schemeClr val="lt1"/>
              </a:buClr>
              <a:buSzPts val="7800"/>
              <a:buNone/>
              <a:defRPr>
                <a:solidFill>
                  <a:schemeClr val="lt1"/>
                </a:solidFill>
              </a:defRPr>
            </a:lvl9pPr>
          </a:lstStyle>
          <a:p>
            <a:endParaRPr/>
          </a:p>
        </p:txBody>
      </p:sp>
      <p:sp>
        <p:nvSpPr>
          <p:cNvPr id="23" name="Google Shape;23;p4"/>
          <p:cNvSpPr/>
          <p:nvPr/>
        </p:nvSpPr>
        <p:spPr>
          <a:xfrm rot="-2159490">
            <a:off x="22968377" y="11821281"/>
            <a:ext cx="1831655" cy="4961619"/>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4"/>
          <p:cNvGrpSpPr/>
          <p:nvPr/>
        </p:nvGrpSpPr>
        <p:grpSpPr>
          <a:xfrm rot="-2218964">
            <a:off x="21685814" y="11979667"/>
            <a:ext cx="4396790" cy="2645663"/>
            <a:chOff x="2857754" y="7960279"/>
            <a:chExt cx="3305006" cy="1988708"/>
          </a:xfrm>
        </p:grpSpPr>
        <p:sp>
          <p:nvSpPr>
            <p:cNvPr id="25" name="Google Shape;25;p4"/>
            <p:cNvSpPr/>
            <p:nvPr/>
          </p:nvSpPr>
          <p:spPr>
            <a:xfrm>
              <a:off x="4565646" y="9366201"/>
              <a:ext cx="1597114" cy="582785"/>
            </a:xfrm>
            <a:custGeom>
              <a:avLst/>
              <a:gdLst/>
              <a:ahLst/>
              <a:cxnLst/>
              <a:rect l="l" t="t" r="r" b="b"/>
              <a:pathLst>
                <a:path w="21669" h="7907" fill="none" extrusionOk="0">
                  <a:moveTo>
                    <a:pt x="10819" y="1"/>
                  </a:moveTo>
                  <a:cubicBezTo>
                    <a:pt x="16804" y="1"/>
                    <a:pt x="21669" y="1761"/>
                    <a:pt x="21669" y="3938"/>
                  </a:cubicBezTo>
                  <a:cubicBezTo>
                    <a:pt x="21669" y="6146"/>
                    <a:pt x="16804" y="7906"/>
                    <a:pt x="10819" y="7906"/>
                  </a:cubicBezTo>
                  <a:cubicBezTo>
                    <a:pt x="4866" y="7906"/>
                    <a:pt x="1" y="6146"/>
                    <a:pt x="1" y="3938"/>
                  </a:cubicBezTo>
                  <a:cubicBezTo>
                    <a:pt x="1" y="1761"/>
                    <a:pt x="4866" y="1"/>
                    <a:pt x="10819" y="1"/>
                  </a:cubicBezTo>
                  <a:close/>
                </a:path>
              </a:pathLst>
            </a:custGeom>
            <a:noFill/>
            <a:ln w="38100" cap="flat" cmpd="sng">
              <a:solidFill>
                <a:schemeClr val="dk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p:nvPr/>
          </p:nvSpPr>
          <p:spPr>
            <a:xfrm>
              <a:off x="4565646" y="8663277"/>
              <a:ext cx="1597114" cy="582712"/>
            </a:xfrm>
            <a:custGeom>
              <a:avLst/>
              <a:gdLst/>
              <a:ahLst/>
              <a:cxnLst/>
              <a:rect l="l" t="t" r="r" b="b"/>
              <a:pathLst>
                <a:path w="21669" h="7906" fill="none" extrusionOk="0">
                  <a:moveTo>
                    <a:pt x="10819" y="0"/>
                  </a:moveTo>
                  <a:cubicBezTo>
                    <a:pt x="16804" y="0"/>
                    <a:pt x="21669" y="1760"/>
                    <a:pt x="21669" y="3937"/>
                  </a:cubicBezTo>
                  <a:cubicBezTo>
                    <a:pt x="21669" y="6145"/>
                    <a:pt x="16804" y="7906"/>
                    <a:pt x="10819" y="7906"/>
                  </a:cubicBezTo>
                  <a:cubicBezTo>
                    <a:pt x="4866" y="7906"/>
                    <a:pt x="1" y="6145"/>
                    <a:pt x="1" y="3937"/>
                  </a:cubicBezTo>
                  <a:cubicBezTo>
                    <a:pt x="1" y="1760"/>
                    <a:pt x="4866" y="0"/>
                    <a:pt x="10819" y="0"/>
                  </a:cubicBezTo>
                  <a:close/>
                </a:path>
              </a:pathLst>
            </a:custGeom>
            <a:noFill/>
            <a:ln w="38100" cap="flat" cmpd="sng">
              <a:solidFill>
                <a:schemeClr val="dk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a:off x="4565646" y="7960279"/>
              <a:ext cx="1597114" cy="582712"/>
            </a:xfrm>
            <a:custGeom>
              <a:avLst/>
              <a:gdLst/>
              <a:ahLst/>
              <a:cxnLst/>
              <a:rect l="l" t="t" r="r" b="b"/>
              <a:pathLst>
                <a:path w="21669" h="7906" fill="none" extrusionOk="0">
                  <a:moveTo>
                    <a:pt x="10819" y="0"/>
                  </a:moveTo>
                  <a:cubicBezTo>
                    <a:pt x="16804" y="0"/>
                    <a:pt x="21669" y="1761"/>
                    <a:pt x="21669" y="3937"/>
                  </a:cubicBezTo>
                  <a:cubicBezTo>
                    <a:pt x="21669" y="6113"/>
                    <a:pt x="16804" y="7906"/>
                    <a:pt x="10819" y="7906"/>
                  </a:cubicBezTo>
                  <a:cubicBezTo>
                    <a:pt x="4866" y="7906"/>
                    <a:pt x="1" y="6113"/>
                    <a:pt x="1" y="3937"/>
                  </a:cubicBezTo>
                  <a:cubicBezTo>
                    <a:pt x="1" y="1761"/>
                    <a:pt x="4866" y="0"/>
                    <a:pt x="10819" y="0"/>
                  </a:cubicBezTo>
                  <a:close/>
                </a:path>
              </a:pathLst>
            </a:custGeom>
            <a:noFill/>
            <a:ln w="38100" cap="flat" cmpd="sng">
              <a:solidFill>
                <a:schemeClr val="dk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p:nvPr/>
          </p:nvSpPr>
          <p:spPr>
            <a:xfrm>
              <a:off x="2857754" y="9366201"/>
              <a:ext cx="1597114" cy="582785"/>
            </a:xfrm>
            <a:custGeom>
              <a:avLst/>
              <a:gdLst/>
              <a:ahLst/>
              <a:cxnLst/>
              <a:rect l="l" t="t" r="r" b="b"/>
              <a:pathLst>
                <a:path w="21669" h="7907" fill="none" extrusionOk="0">
                  <a:moveTo>
                    <a:pt x="10818" y="1"/>
                  </a:moveTo>
                  <a:cubicBezTo>
                    <a:pt x="16803" y="1"/>
                    <a:pt x="21668" y="1761"/>
                    <a:pt x="21668" y="3938"/>
                  </a:cubicBezTo>
                  <a:cubicBezTo>
                    <a:pt x="21668" y="6146"/>
                    <a:pt x="16803" y="7906"/>
                    <a:pt x="10818" y="7906"/>
                  </a:cubicBezTo>
                  <a:cubicBezTo>
                    <a:pt x="4833" y="7906"/>
                    <a:pt x="0" y="6146"/>
                    <a:pt x="0" y="3938"/>
                  </a:cubicBezTo>
                  <a:cubicBezTo>
                    <a:pt x="0" y="1761"/>
                    <a:pt x="4833" y="1"/>
                    <a:pt x="10818" y="1"/>
                  </a:cubicBezTo>
                  <a:close/>
                </a:path>
              </a:pathLst>
            </a:custGeom>
            <a:noFill/>
            <a:ln w="38100" cap="flat" cmpd="sng">
              <a:solidFill>
                <a:schemeClr val="dk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4"/>
            <p:cNvSpPr/>
            <p:nvPr/>
          </p:nvSpPr>
          <p:spPr>
            <a:xfrm>
              <a:off x="2857754" y="8663277"/>
              <a:ext cx="1597114" cy="582712"/>
            </a:xfrm>
            <a:custGeom>
              <a:avLst/>
              <a:gdLst/>
              <a:ahLst/>
              <a:cxnLst/>
              <a:rect l="l" t="t" r="r" b="b"/>
              <a:pathLst>
                <a:path w="21669" h="7906" fill="none" extrusionOk="0">
                  <a:moveTo>
                    <a:pt x="10818" y="0"/>
                  </a:moveTo>
                  <a:cubicBezTo>
                    <a:pt x="16803" y="0"/>
                    <a:pt x="21668" y="1760"/>
                    <a:pt x="21668" y="3937"/>
                  </a:cubicBezTo>
                  <a:cubicBezTo>
                    <a:pt x="21668" y="6145"/>
                    <a:pt x="16803" y="7906"/>
                    <a:pt x="10818" y="7906"/>
                  </a:cubicBezTo>
                  <a:cubicBezTo>
                    <a:pt x="4833" y="7906"/>
                    <a:pt x="0" y="6145"/>
                    <a:pt x="0" y="3937"/>
                  </a:cubicBezTo>
                  <a:cubicBezTo>
                    <a:pt x="0" y="1760"/>
                    <a:pt x="4833" y="0"/>
                    <a:pt x="10818" y="0"/>
                  </a:cubicBezTo>
                  <a:close/>
                </a:path>
              </a:pathLst>
            </a:custGeom>
            <a:noFill/>
            <a:ln w="38100" cap="flat" cmpd="sng">
              <a:solidFill>
                <a:schemeClr val="dk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4"/>
            <p:cNvSpPr/>
            <p:nvPr/>
          </p:nvSpPr>
          <p:spPr>
            <a:xfrm>
              <a:off x="2857754" y="7960279"/>
              <a:ext cx="1597114" cy="582712"/>
            </a:xfrm>
            <a:custGeom>
              <a:avLst/>
              <a:gdLst/>
              <a:ahLst/>
              <a:cxnLst/>
              <a:rect l="l" t="t" r="r" b="b"/>
              <a:pathLst>
                <a:path w="21669" h="7906" fill="none" extrusionOk="0">
                  <a:moveTo>
                    <a:pt x="10818" y="0"/>
                  </a:moveTo>
                  <a:cubicBezTo>
                    <a:pt x="16803" y="0"/>
                    <a:pt x="21668" y="1761"/>
                    <a:pt x="21668" y="3937"/>
                  </a:cubicBezTo>
                  <a:cubicBezTo>
                    <a:pt x="21668" y="6113"/>
                    <a:pt x="16803" y="7906"/>
                    <a:pt x="10818" y="7906"/>
                  </a:cubicBezTo>
                  <a:cubicBezTo>
                    <a:pt x="4833" y="7906"/>
                    <a:pt x="0" y="6113"/>
                    <a:pt x="0" y="3937"/>
                  </a:cubicBezTo>
                  <a:cubicBezTo>
                    <a:pt x="0" y="1761"/>
                    <a:pt x="4833" y="0"/>
                    <a:pt x="10818" y="0"/>
                  </a:cubicBezTo>
                  <a:close/>
                </a:path>
              </a:pathLst>
            </a:custGeom>
            <a:noFill/>
            <a:ln w="38100" cap="flat" cmpd="sng">
              <a:solidFill>
                <a:schemeClr val="dk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31;p4"/>
          <p:cNvSpPr/>
          <p:nvPr/>
        </p:nvSpPr>
        <p:spPr>
          <a:xfrm rot="-2696905">
            <a:off x="21971907" y="2927590"/>
            <a:ext cx="3534333" cy="3572517"/>
          </a:xfrm>
          <a:prstGeom prst="blockArc">
            <a:avLst>
              <a:gd name="adj1" fmla="val 10800000"/>
              <a:gd name="adj2" fmla="val 21533718"/>
              <a:gd name="adj3" fmla="val 1839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txBox="1">
            <a:spLocks noGrp="1"/>
          </p:cNvSpPr>
          <p:nvPr>
            <p:ph type="subTitle" idx="1"/>
          </p:nvPr>
        </p:nvSpPr>
        <p:spPr>
          <a:xfrm>
            <a:off x="785400" y="3149475"/>
            <a:ext cx="21469200" cy="1154100"/>
          </a:xfrm>
          <a:prstGeom prst="rect">
            <a:avLst/>
          </a:prstGeom>
        </p:spPr>
        <p:txBody>
          <a:bodyPr spcFirstLastPara="1" wrap="square" lIns="255950" tIns="255950" rIns="255950" bIns="255950" anchor="ctr" anchorCtr="0">
            <a:noAutofit/>
          </a:bodyPr>
          <a:lstStyle>
            <a:lvl1pPr lvl="0" algn="ctr" rtl="0">
              <a:lnSpc>
                <a:spcPct val="100000"/>
              </a:lnSpc>
              <a:spcBef>
                <a:spcPts val="0"/>
              </a:spcBef>
              <a:spcAft>
                <a:spcPts val="0"/>
              </a:spcAft>
              <a:buClr>
                <a:schemeClr val="lt1"/>
              </a:buClr>
              <a:buSzPts val="3500"/>
              <a:buNone/>
              <a:defRPr sz="3500">
                <a:solidFill>
                  <a:schemeClr val="lt1"/>
                </a:solidFill>
              </a:defRPr>
            </a:lvl1pPr>
            <a:lvl2pPr lvl="1" algn="ctr" rtl="0">
              <a:lnSpc>
                <a:spcPct val="100000"/>
              </a:lnSpc>
              <a:spcBef>
                <a:spcPts val="0"/>
              </a:spcBef>
              <a:spcAft>
                <a:spcPts val="0"/>
              </a:spcAft>
              <a:buClr>
                <a:schemeClr val="lt1"/>
              </a:buClr>
              <a:buSzPts val="3500"/>
              <a:buNone/>
              <a:defRPr sz="3500">
                <a:solidFill>
                  <a:schemeClr val="lt1"/>
                </a:solidFill>
              </a:defRPr>
            </a:lvl2pPr>
            <a:lvl3pPr lvl="2" algn="ctr" rtl="0">
              <a:lnSpc>
                <a:spcPct val="100000"/>
              </a:lnSpc>
              <a:spcBef>
                <a:spcPts val="0"/>
              </a:spcBef>
              <a:spcAft>
                <a:spcPts val="0"/>
              </a:spcAft>
              <a:buClr>
                <a:schemeClr val="lt1"/>
              </a:buClr>
              <a:buSzPts val="3500"/>
              <a:buNone/>
              <a:defRPr sz="3500">
                <a:solidFill>
                  <a:schemeClr val="lt1"/>
                </a:solidFill>
              </a:defRPr>
            </a:lvl3pPr>
            <a:lvl4pPr lvl="3" algn="ctr" rtl="0">
              <a:lnSpc>
                <a:spcPct val="100000"/>
              </a:lnSpc>
              <a:spcBef>
                <a:spcPts val="0"/>
              </a:spcBef>
              <a:spcAft>
                <a:spcPts val="0"/>
              </a:spcAft>
              <a:buClr>
                <a:schemeClr val="lt1"/>
              </a:buClr>
              <a:buSzPts val="3500"/>
              <a:buNone/>
              <a:defRPr sz="3500">
                <a:solidFill>
                  <a:schemeClr val="lt1"/>
                </a:solidFill>
              </a:defRPr>
            </a:lvl4pPr>
            <a:lvl5pPr lvl="4" algn="ctr" rtl="0">
              <a:lnSpc>
                <a:spcPct val="100000"/>
              </a:lnSpc>
              <a:spcBef>
                <a:spcPts val="0"/>
              </a:spcBef>
              <a:spcAft>
                <a:spcPts val="0"/>
              </a:spcAft>
              <a:buClr>
                <a:schemeClr val="lt1"/>
              </a:buClr>
              <a:buSzPts val="3500"/>
              <a:buNone/>
              <a:defRPr sz="3500">
                <a:solidFill>
                  <a:schemeClr val="lt1"/>
                </a:solidFill>
              </a:defRPr>
            </a:lvl5pPr>
            <a:lvl6pPr lvl="5" algn="ctr" rtl="0">
              <a:lnSpc>
                <a:spcPct val="100000"/>
              </a:lnSpc>
              <a:spcBef>
                <a:spcPts val="0"/>
              </a:spcBef>
              <a:spcAft>
                <a:spcPts val="0"/>
              </a:spcAft>
              <a:buClr>
                <a:schemeClr val="lt1"/>
              </a:buClr>
              <a:buSzPts val="3500"/>
              <a:buNone/>
              <a:defRPr sz="3500">
                <a:solidFill>
                  <a:schemeClr val="lt1"/>
                </a:solidFill>
              </a:defRPr>
            </a:lvl6pPr>
            <a:lvl7pPr lvl="6" algn="ctr" rtl="0">
              <a:lnSpc>
                <a:spcPct val="100000"/>
              </a:lnSpc>
              <a:spcBef>
                <a:spcPts val="0"/>
              </a:spcBef>
              <a:spcAft>
                <a:spcPts val="0"/>
              </a:spcAft>
              <a:buClr>
                <a:schemeClr val="lt1"/>
              </a:buClr>
              <a:buSzPts val="3500"/>
              <a:buNone/>
              <a:defRPr sz="3500">
                <a:solidFill>
                  <a:schemeClr val="lt1"/>
                </a:solidFill>
              </a:defRPr>
            </a:lvl7pPr>
            <a:lvl8pPr lvl="7" algn="ctr" rtl="0">
              <a:lnSpc>
                <a:spcPct val="100000"/>
              </a:lnSpc>
              <a:spcBef>
                <a:spcPts val="0"/>
              </a:spcBef>
              <a:spcAft>
                <a:spcPts val="0"/>
              </a:spcAft>
              <a:buClr>
                <a:schemeClr val="lt1"/>
              </a:buClr>
              <a:buSzPts val="3500"/>
              <a:buNone/>
              <a:defRPr sz="3500">
                <a:solidFill>
                  <a:schemeClr val="lt1"/>
                </a:solidFill>
              </a:defRPr>
            </a:lvl8pPr>
            <a:lvl9pPr lvl="8" algn="ctr" rtl="0">
              <a:lnSpc>
                <a:spcPct val="100000"/>
              </a:lnSpc>
              <a:spcBef>
                <a:spcPts val="0"/>
              </a:spcBef>
              <a:spcAft>
                <a:spcPts val="0"/>
              </a:spcAft>
              <a:buClr>
                <a:schemeClr val="lt1"/>
              </a:buClr>
              <a:buSzPts val="3500"/>
              <a:buNone/>
              <a:defRPr sz="3500">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3"/>
        <p:cNvGrpSpPr/>
        <p:nvPr/>
      </p:nvGrpSpPr>
      <p:grpSpPr>
        <a:xfrm>
          <a:off x="0" y="0"/>
          <a:ext cx="0" cy="0"/>
          <a:chOff x="0" y="0"/>
          <a:chExt cx="0" cy="0"/>
        </a:xfrm>
      </p:grpSpPr>
      <p:sp>
        <p:nvSpPr>
          <p:cNvPr id="34" name="Google Shape;34;p5"/>
          <p:cNvSpPr txBox="1">
            <a:spLocks noGrp="1"/>
          </p:cNvSpPr>
          <p:nvPr>
            <p:ph type="body" idx="1"/>
          </p:nvPr>
        </p:nvSpPr>
        <p:spPr>
          <a:xfrm>
            <a:off x="785386" y="3871832"/>
            <a:ext cx="10078500" cy="11477700"/>
          </a:xfrm>
          <a:prstGeom prst="rect">
            <a:avLst/>
          </a:prstGeom>
        </p:spPr>
        <p:txBody>
          <a:bodyPr spcFirstLastPara="1" wrap="square" lIns="255950" tIns="255950" rIns="255950" bIns="255950" anchor="t" anchorCtr="0">
            <a:noAutofit/>
          </a:bodyPr>
          <a:lstStyle>
            <a:lvl1pPr marL="457200" lvl="0" indent="-476250">
              <a:spcBef>
                <a:spcPts val="0"/>
              </a:spcBef>
              <a:spcAft>
                <a:spcPts val="0"/>
              </a:spcAft>
              <a:buSzPts val="3900"/>
              <a:buChar char="●"/>
              <a:defRPr sz="3900"/>
            </a:lvl1pPr>
            <a:lvl2pPr marL="914400" lvl="1" indent="-444500">
              <a:spcBef>
                <a:spcPts val="0"/>
              </a:spcBef>
              <a:spcAft>
                <a:spcPts val="0"/>
              </a:spcAft>
              <a:buSzPts val="3400"/>
              <a:buChar char="○"/>
              <a:defRPr sz="3400"/>
            </a:lvl2pPr>
            <a:lvl3pPr marL="1371600" lvl="2" indent="-444500">
              <a:spcBef>
                <a:spcPts val="0"/>
              </a:spcBef>
              <a:spcAft>
                <a:spcPts val="0"/>
              </a:spcAft>
              <a:buSzPts val="3400"/>
              <a:buChar char="■"/>
              <a:defRPr sz="3400"/>
            </a:lvl3pPr>
            <a:lvl4pPr marL="1828800" lvl="3" indent="-444500">
              <a:spcBef>
                <a:spcPts val="0"/>
              </a:spcBef>
              <a:spcAft>
                <a:spcPts val="0"/>
              </a:spcAft>
              <a:buSzPts val="3400"/>
              <a:buChar char="●"/>
              <a:defRPr sz="3400"/>
            </a:lvl4pPr>
            <a:lvl5pPr marL="2286000" lvl="4" indent="-444500">
              <a:spcBef>
                <a:spcPts val="0"/>
              </a:spcBef>
              <a:spcAft>
                <a:spcPts val="0"/>
              </a:spcAft>
              <a:buSzPts val="3400"/>
              <a:buChar char="○"/>
              <a:defRPr sz="3400"/>
            </a:lvl5pPr>
            <a:lvl6pPr marL="2743200" lvl="5" indent="-444500">
              <a:spcBef>
                <a:spcPts val="0"/>
              </a:spcBef>
              <a:spcAft>
                <a:spcPts val="0"/>
              </a:spcAft>
              <a:buSzPts val="3400"/>
              <a:buChar char="■"/>
              <a:defRPr sz="3400"/>
            </a:lvl6pPr>
            <a:lvl7pPr marL="3200400" lvl="6" indent="-444500">
              <a:spcBef>
                <a:spcPts val="0"/>
              </a:spcBef>
              <a:spcAft>
                <a:spcPts val="0"/>
              </a:spcAft>
              <a:buSzPts val="3400"/>
              <a:buChar char="●"/>
              <a:defRPr sz="3400"/>
            </a:lvl7pPr>
            <a:lvl8pPr marL="3657600" lvl="7" indent="-444500">
              <a:spcBef>
                <a:spcPts val="0"/>
              </a:spcBef>
              <a:spcAft>
                <a:spcPts val="0"/>
              </a:spcAft>
              <a:buSzPts val="3400"/>
              <a:buChar char="○"/>
              <a:defRPr sz="3400"/>
            </a:lvl8pPr>
            <a:lvl9pPr marL="4114800" lvl="8" indent="-444500">
              <a:spcBef>
                <a:spcPts val="0"/>
              </a:spcBef>
              <a:spcAft>
                <a:spcPts val="0"/>
              </a:spcAft>
              <a:buSzPts val="3400"/>
              <a:buChar char="■"/>
              <a:defRPr sz="3400"/>
            </a:lvl9pPr>
          </a:lstStyle>
          <a:p>
            <a:endParaRPr/>
          </a:p>
        </p:txBody>
      </p:sp>
      <p:sp>
        <p:nvSpPr>
          <p:cNvPr id="35" name="Google Shape;35;p5"/>
          <p:cNvSpPr txBox="1">
            <a:spLocks noGrp="1"/>
          </p:cNvSpPr>
          <p:nvPr>
            <p:ph type="body" idx="2"/>
          </p:nvPr>
        </p:nvSpPr>
        <p:spPr>
          <a:xfrm>
            <a:off x="12176126" y="3871832"/>
            <a:ext cx="10078500" cy="11477700"/>
          </a:xfrm>
          <a:prstGeom prst="rect">
            <a:avLst/>
          </a:prstGeom>
        </p:spPr>
        <p:txBody>
          <a:bodyPr spcFirstLastPara="1" wrap="square" lIns="255950" tIns="255950" rIns="255950" bIns="255950" anchor="t" anchorCtr="0">
            <a:noAutofit/>
          </a:bodyPr>
          <a:lstStyle>
            <a:lvl1pPr marL="457200" lvl="0" indent="-476250">
              <a:spcBef>
                <a:spcPts val="0"/>
              </a:spcBef>
              <a:spcAft>
                <a:spcPts val="0"/>
              </a:spcAft>
              <a:buSzPts val="3900"/>
              <a:buChar char="●"/>
              <a:defRPr sz="3900"/>
            </a:lvl1pPr>
            <a:lvl2pPr marL="914400" lvl="1" indent="-444500">
              <a:spcBef>
                <a:spcPts val="0"/>
              </a:spcBef>
              <a:spcAft>
                <a:spcPts val="0"/>
              </a:spcAft>
              <a:buSzPts val="3400"/>
              <a:buChar char="○"/>
              <a:defRPr sz="3400"/>
            </a:lvl2pPr>
            <a:lvl3pPr marL="1371600" lvl="2" indent="-444500">
              <a:spcBef>
                <a:spcPts val="0"/>
              </a:spcBef>
              <a:spcAft>
                <a:spcPts val="0"/>
              </a:spcAft>
              <a:buSzPts val="3400"/>
              <a:buChar char="■"/>
              <a:defRPr sz="3400"/>
            </a:lvl3pPr>
            <a:lvl4pPr marL="1828800" lvl="3" indent="-444500">
              <a:spcBef>
                <a:spcPts val="0"/>
              </a:spcBef>
              <a:spcAft>
                <a:spcPts val="0"/>
              </a:spcAft>
              <a:buSzPts val="3400"/>
              <a:buChar char="●"/>
              <a:defRPr sz="3400"/>
            </a:lvl4pPr>
            <a:lvl5pPr marL="2286000" lvl="4" indent="-444500">
              <a:spcBef>
                <a:spcPts val="0"/>
              </a:spcBef>
              <a:spcAft>
                <a:spcPts val="0"/>
              </a:spcAft>
              <a:buSzPts val="3400"/>
              <a:buChar char="○"/>
              <a:defRPr sz="3400"/>
            </a:lvl5pPr>
            <a:lvl6pPr marL="2743200" lvl="5" indent="-444500">
              <a:spcBef>
                <a:spcPts val="0"/>
              </a:spcBef>
              <a:spcAft>
                <a:spcPts val="0"/>
              </a:spcAft>
              <a:buSzPts val="3400"/>
              <a:buChar char="■"/>
              <a:defRPr sz="3400"/>
            </a:lvl6pPr>
            <a:lvl7pPr marL="3200400" lvl="6" indent="-444500">
              <a:spcBef>
                <a:spcPts val="0"/>
              </a:spcBef>
              <a:spcAft>
                <a:spcPts val="0"/>
              </a:spcAft>
              <a:buSzPts val="3400"/>
              <a:buChar char="●"/>
              <a:defRPr sz="3400"/>
            </a:lvl7pPr>
            <a:lvl8pPr marL="3657600" lvl="7" indent="-444500">
              <a:spcBef>
                <a:spcPts val="0"/>
              </a:spcBef>
              <a:spcAft>
                <a:spcPts val="0"/>
              </a:spcAft>
              <a:buSzPts val="3400"/>
              <a:buChar char="○"/>
              <a:defRPr sz="3400"/>
            </a:lvl8pPr>
            <a:lvl9pPr marL="4114800" lvl="8" indent="-444500">
              <a:spcBef>
                <a:spcPts val="0"/>
              </a:spcBef>
              <a:spcAft>
                <a:spcPts val="0"/>
              </a:spcAft>
              <a:buSzPts val="3400"/>
              <a:buChar char="■"/>
              <a:defRPr sz="3400"/>
            </a:lvl9pPr>
          </a:lstStyle>
          <a:p>
            <a:endParaRPr/>
          </a:p>
        </p:txBody>
      </p:sp>
      <p:sp>
        <p:nvSpPr>
          <p:cNvPr id="36" name="Google Shape;36;p5"/>
          <p:cNvSpPr txBox="1">
            <a:spLocks noGrp="1"/>
          </p:cNvSpPr>
          <p:nvPr>
            <p:ph type="title"/>
          </p:nvPr>
        </p:nvSpPr>
        <p:spPr>
          <a:xfrm>
            <a:off x="785386" y="476973"/>
            <a:ext cx="21469200" cy="1923900"/>
          </a:xfrm>
          <a:prstGeom prst="rect">
            <a:avLst/>
          </a:prstGeom>
        </p:spPr>
        <p:txBody>
          <a:bodyPr spcFirstLastPara="1" wrap="square" lIns="255950" tIns="255950" rIns="255950" bIns="255950" anchor="t" anchorCtr="0">
            <a:noAutofit/>
          </a:bodyPr>
          <a:lstStyle>
            <a:lvl1pPr lvl="0" algn="ctr" rtl="0">
              <a:spcBef>
                <a:spcPts val="0"/>
              </a:spcBef>
              <a:spcAft>
                <a:spcPts val="0"/>
              </a:spcAft>
              <a:buSzPts val="7800"/>
              <a:buNone/>
              <a:defRPr/>
            </a:lvl1pPr>
            <a:lvl2pPr lvl="1" rtl="0">
              <a:spcBef>
                <a:spcPts val="0"/>
              </a:spcBef>
              <a:spcAft>
                <a:spcPts val="0"/>
              </a:spcAft>
              <a:buSzPts val="7800"/>
              <a:buNone/>
              <a:defRPr/>
            </a:lvl2pPr>
            <a:lvl3pPr lvl="2" rtl="0">
              <a:spcBef>
                <a:spcPts val="0"/>
              </a:spcBef>
              <a:spcAft>
                <a:spcPts val="0"/>
              </a:spcAft>
              <a:buSzPts val="7800"/>
              <a:buNone/>
              <a:defRPr/>
            </a:lvl3pPr>
            <a:lvl4pPr lvl="3" rtl="0">
              <a:spcBef>
                <a:spcPts val="0"/>
              </a:spcBef>
              <a:spcAft>
                <a:spcPts val="0"/>
              </a:spcAft>
              <a:buSzPts val="7800"/>
              <a:buNone/>
              <a:defRPr/>
            </a:lvl4pPr>
            <a:lvl5pPr lvl="4" rtl="0">
              <a:spcBef>
                <a:spcPts val="0"/>
              </a:spcBef>
              <a:spcAft>
                <a:spcPts val="0"/>
              </a:spcAft>
              <a:buSzPts val="7800"/>
              <a:buNone/>
              <a:defRPr/>
            </a:lvl5pPr>
            <a:lvl6pPr lvl="5" rtl="0">
              <a:spcBef>
                <a:spcPts val="0"/>
              </a:spcBef>
              <a:spcAft>
                <a:spcPts val="0"/>
              </a:spcAft>
              <a:buSzPts val="7800"/>
              <a:buNone/>
              <a:defRPr/>
            </a:lvl6pPr>
            <a:lvl7pPr lvl="6" rtl="0">
              <a:spcBef>
                <a:spcPts val="0"/>
              </a:spcBef>
              <a:spcAft>
                <a:spcPts val="0"/>
              </a:spcAft>
              <a:buSzPts val="7800"/>
              <a:buNone/>
              <a:defRPr/>
            </a:lvl7pPr>
            <a:lvl8pPr lvl="7" rtl="0">
              <a:spcBef>
                <a:spcPts val="0"/>
              </a:spcBef>
              <a:spcAft>
                <a:spcPts val="0"/>
              </a:spcAft>
              <a:buSzPts val="7800"/>
              <a:buNone/>
              <a:defRPr/>
            </a:lvl8pPr>
            <a:lvl9pPr lvl="8" rtl="0">
              <a:spcBef>
                <a:spcPts val="0"/>
              </a:spcBef>
              <a:spcAft>
                <a:spcPts val="0"/>
              </a:spcAft>
              <a:buSzPts val="7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6"/>
          <p:cNvSpPr/>
          <p:nvPr/>
        </p:nvSpPr>
        <p:spPr>
          <a:xfrm>
            <a:off x="457200" y="476975"/>
            <a:ext cx="22119300" cy="163479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6"/>
          <p:cNvSpPr txBox="1">
            <a:spLocks noGrp="1"/>
          </p:cNvSpPr>
          <p:nvPr>
            <p:ph type="title"/>
          </p:nvPr>
        </p:nvSpPr>
        <p:spPr>
          <a:xfrm>
            <a:off x="785411" y="812259"/>
            <a:ext cx="21469200" cy="1923900"/>
          </a:xfrm>
          <a:prstGeom prst="rect">
            <a:avLst/>
          </a:prstGeom>
        </p:spPr>
        <p:txBody>
          <a:bodyPr spcFirstLastPara="1" wrap="square" lIns="255950" tIns="255950" rIns="255950" bIns="255950" anchor="ctr" anchorCtr="0">
            <a:noAutofit/>
          </a:bodyPr>
          <a:lstStyle>
            <a:lvl1pPr lvl="0" algn="ctr" rtl="0">
              <a:spcBef>
                <a:spcPts val="0"/>
              </a:spcBef>
              <a:spcAft>
                <a:spcPts val="0"/>
              </a:spcAft>
              <a:buClr>
                <a:schemeClr val="accent1"/>
              </a:buClr>
              <a:buSzPts val="7800"/>
              <a:buNone/>
              <a:defRPr>
                <a:solidFill>
                  <a:schemeClr val="accent1"/>
                </a:solidFill>
              </a:defRPr>
            </a:lvl1pPr>
            <a:lvl2pPr lvl="1" rtl="0">
              <a:spcBef>
                <a:spcPts val="0"/>
              </a:spcBef>
              <a:spcAft>
                <a:spcPts val="0"/>
              </a:spcAft>
              <a:buClr>
                <a:schemeClr val="lt1"/>
              </a:buClr>
              <a:buSzPts val="7800"/>
              <a:buNone/>
              <a:defRPr>
                <a:solidFill>
                  <a:schemeClr val="lt1"/>
                </a:solidFill>
              </a:defRPr>
            </a:lvl2pPr>
            <a:lvl3pPr lvl="2" rtl="0">
              <a:spcBef>
                <a:spcPts val="0"/>
              </a:spcBef>
              <a:spcAft>
                <a:spcPts val="0"/>
              </a:spcAft>
              <a:buClr>
                <a:schemeClr val="lt1"/>
              </a:buClr>
              <a:buSzPts val="7800"/>
              <a:buNone/>
              <a:defRPr>
                <a:solidFill>
                  <a:schemeClr val="lt1"/>
                </a:solidFill>
              </a:defRPr>
            </a:lvl3pPr>
            <a:lvl4pPr lvl="3" rtl="0">
              <a:spcBef>
                <a:spcPts val="0"/>
              </a:spcBef>
              <a:spcAft>
                <a:spcPts val="0"/>
              </a:spcAft>
              <a:buClr>
                <a:schemeClr val="lt1"/>
              </a:buClr>
              <a:buSzPts val="7800"/>
              <a:buNone/>
              <a:defRPr>
                <a:solidFill>
                  <a:schemeClr val="lt1"/>
                </a:solidFill>
              </a:defRPr>
            </a:lvl4pPr>
            <a:lvl5pPr lvl="4" rtl="0">
              <a:spcBef>
                <a:spcPts val="0"/>
              </a:spcBef>
              <a:spcAft>
                <a:spcPts val="0"/>
              </a:spcAft>
              <a:buClr>
                <a:schemeClr val="lt1"/>
              </a:buClr>
              <a:buSzPts val="7800"/>
              <a:buNone/>
              <a:defRPr>
                <a:solidFill>
                  <a:schemeClr val="lt1"/>
                </a:solidFill>
              </a:defRPr>
            </a:lvl5pPr>
            <a:lvl6pPr lvl="5" rtl="0">
              <a:spcBef>
                <a:spcPts val="0"/>
              </a:spcBef>
              <a:spcAft>
                <a:spcPts val="0"/>
              </a:spcAft>
              <a:buClr>
                <a:schemeClr val="lt1"/>
              </a:buClr>
              <a:buSzPts val="7800"/>
              <a:buNone/>
              <a:defRPr>
                <a:solidFill>
                  <a:schemeClr val="lt1"/>
                </a:solidFill>
              </a:defRPr>
            </a:lvl6pPr>
            <a:lvl7pPr lvl="6" rtl="0">
              <a:spcBef>
                <a:spcPts val="0"/>
              </a:spcBef>
              <a:spcAft>
                <a:spcPts val="0"/>
              </a:spcAft>
              <a:buClr>
                <a:schemeClr val="lt1"/>
              </a:buClr>
              <a:buSzPts val="7800"/>
              <a:buNone/>
              <a:defRPr>
                <a:solidFill>
                  <a:schemeClr val="lt1"/>
                </a:solidFill>
              </a:defRPr>
            </a:lvl7pPr>
            <a:lvl8pPr lvl="7" rtl="0">
              <a:spcBef>
                <a:spcPts val="0"/>
              </a:spcBef>
              <a:spcAft>
                <a:spcPts val="0"/>
              </a:spcAft>
              <a:buClr>
                <a:schemeClr val="lt1"/>
              </a:buClr>
              <a:buSzPts val="7800"/>
              <a:buNone/>
              <a:defRPr>
                <a:solidFill>
                  <a:schemeClr val="lt1"/>
                </a:solidFill>
              </a:defRPr>
            </a:lvl8pPr>
            <a:lvl9pPr lvl="8" rtl="0">
              <a:spcBef>
                <a:spcPts val="0"/>
              </a:spcBef>
              <a:spcAft>
                <a:spcPts val="0"/>
              </a:spcAft>
              <a:buClr>
                <a:schemeClr val="lt1"/>
              </a:buClr>
              <a:buSzPts val="7800"/>
              <a:buNone/>
              <a:defRPr>
                <a:solidFill>
                  <a:schemeClr val="lt1"/>
                </a:solidFill>
              </a:defRPr>
            </a:lvl9pPr>
          </a:lstStyle>
          <a:p>
            <a:endParaRPr/>
          </a:p>
        </p:txBody>
      </p:sp>
      <p:grpSp>
        <p:nvGrpSpPr>
          <p:cNvPr id="40" name="Google Shape;40;p6"/>
          <p:cNvGrpSpPr/>
          <p:nvPr/>
        </p:nvGrpSpPr>
        <p:grpSpPr>
          <a:xfrm rot="-866666">
            <a:off x="21180827" y="960087"/>
            <a:ext cx="2955717" cy="2983595"/>
            <a:chOff x="6181555" y="10812294"/>
            <a:chExt cx="3500840" cy="3533860"/>
          </a:xfrm>
        </p:grpSpPr>
        <p:sp>
          <p:nvSpPr>
            <p:cNvPr id="41" name="Google Shape;41;p6"/>
            <p:cNvSpPr/>
            <p:nvPr/>
          </p:nvSpPr>
          <p:spPr>
            <a:xfrm>
              <a:off x="6181555" y="10814652"/>
              <a:ext cx="3500840" cy="3531501"/>
            </a:xfrm>
            <a:custGeom>
              <a:avLst/>
              <a:gdLst/>
              <a:ahLst/>
              <a:cxnLst/>
              <a:rect l="l" t="t" r="r" b="b"/>
              <a:pathLst>
                <a:path w="47498" h="47914" fill="none" extrusionOk="0">
                  <a:moveTo>
                    <a:pt x="37416" y="2401"/>
                  </a:moveTo>
                  <a:cubicBezTo>
                    <a:pt x="47306" y="12067"/>
                    <a:pt x="47498" y="27942"/>
                    <a:pt x="37832" y="37832"/>
                  </a:cubicBezTo>
                  <a:cubicBezTo>
                    <a:pt x="28166" y="47721"/>
                    <a:pt x="12323" y="47914"/>
                    <a:pt x="2433" y="38248"/>
                  </a:cubicBezTo>
                  <a:cubicBezTo>
                    <a:pt x="1729" y="37576"/>
                    <a:pt x="1089" y="36871"/>
                    <a:pt x="481" y="36135"/>
                  </a:cubicBezTo>
                  <a:cubicBezTo>
                    <a:pt x="449" y="36071"/>
                    <a:pt x="417" y="36039"/>
                    <a:pt x="385" y="35975"/>
                  </a:cubicBezTo>
                  <a:cubicBezTo>
                    <a:pt x="1" y="35271"/>
                    <a:pt x="1249" y="33575"/>
                    <a:pt x="3265" y="32071"/>
                  </a:cubicBezTo>
                  <a:cubicBezTo>
                    <a:pt x="5218" y="30598"/>
                    <a:pt x="7170" y="29894"/>
                    <a:pt x="7778" y="30374"/>
                  </a:cubicBezTo>
                  <a:cubicBezTo>
                    <a:pt x="7842" y="30438"/>
                    <a:pt x="7874" y="30470"/>
                    <a:pt x="7938" y="30534"/>
                  </a:cubicBezTo>
                  <a:cubicBezTo>
                    <a:pt x="8226" y="30918"/>
                    <a:pt x="8578" y="31270"/>
                    <a:pt x="8931" y="31590"/>
                  </a:cubicBezTo>
                  <a:cubicBezTo>
                    <a:pt x="15140" y="37672"/>
                    <a:pt x="25126" y="37576"/>
                    <a:pt x="31207" y="31334"/>
                  </a:cubicBezTo>
                  <a:cubicBezTo>
                    <a:pt x="37288" y="25125"/>
                    <a:pt x="37160" y="15139"/>
                    <a:pt x="30951" y="9058"/>
                  </a:cubicBezTo>
                  <a:cubicBezTo>
                    <a:pt x="30599" y="8706"/>
                    <a:pt x="30215" y="8386"/>
                    <a:pt x="29862" y="8098"/>
                  </a:cubicBezTo>
                  <a:cubicBezTo>
                    <a:pt x="29798" y="8066"/>
                    <a:pt x="29734" y="8002"/>
                    <a:pt x="29702" y="7970"/>
                  </a:cubicBezTo>
                  <a:cubicBezTo>
                    <a:pt x="29158" y="7394"/>
                    <a:pt x="29862" y="5378"/>
                    <a:pt x="31271" y="3393"/>
                  </a:cubicBezTo>
                  <a:cubicBezTo>
                    <a:pt x="32743" y="1313"/>
                    <a:pt x="34503" y="1"/>
                    <a:pt x="35175" y="449"/>
                  </a:cubicBezTo>
                  <a:cubicBezTo>
                    <a:pt x="35207" y="481"/>
                    <a:pt x="35207" y="481"/>
                    <a:pt x="35239" y="513"/>
                  </a:cubicBezTo>
                  <a:cubicBezTo>
                    <a:pt x="35976" y="1089"/>
                    <a:pt x="36712" y="1729"/>
                    <a:pt x="37416" y="2401"/>
                  </a:cubicBezTo>
                  <a:close/>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6"/>
            <p:cNvSpPr/>
            <p:nvPr/>
          </p:nvSpPr>
          <p:spPr>
            <a:xfrm>
              <a:off x="6181555" y="13017989"/>
              <a:ext cx="608730" cy="497804"/>
            </a:xfrm>
            <a:custGeom>
              <a:avLst/>
              <a:gdLst/>
              <a:ahLst/>
              <a:cxnLst/>
              <a:rect l="l" t="t" r="r" b="b"/>
              <a:pathLst>
                <a:path w="8259" h="6754" fill="none" extrusionOk="0">
                  <a:moveTo>
                    <a:pt x="7778" y="480"/>
                  </a:moveTo>
                  <a:cubicBezTo>
                    <a:pt x="7810" y="512"/>
                    <a:pt x="7842" y="544"/>
                    <a:pt x="7874" y="576"/>
                  </a:cubicBezTo>
                  <a:cubicBezTo>
                    <a:pt x="7906" y="576"/>
                    <a:pt x="7906" y="608"/>
                    <a:pt x="7938" y="640"/>
                  </a:cubicBezTo>
                  <a:cubicBezTo>
                    <a:pt x="8258" y="1344"/>
                    <a:pt x="7010" y="3073"/>
                    <a:pt x="5026" y="4545"/>
                  </a:cubicBezTo>
                  <a:cubicBezTo>
                    <a:pt x="3073" y="6017"/>
                    <a:pt x="1089" y="6753"/>
                    <a:pt x="481" y="6241"/>
                  </a:cubicBezTo>
                  <a:cubicBezTo>
                    <a:pt x="449" y="6209"/>
                    <a:pt x="417" y="6177"/>
                    <a:pt x="417" y="6145"/>
                  </a:cubicBezTo>
                  <a:cubicBezTo>
                    <a:pt x="385" y="6145"/>
                    <a:pt x="385" y="6113"/>
                    <a:pt x="385" y="6081"/>
                  </a:cubicBezTo>
                  <a:cubicBezTo>
                    <a:pt x="1" y="5377"/>
                    <a:pt x="1249" y="3681"/>
                    <a:pt x="3265" y="2177"/>
                  </a:cubicBezTo>
                  <a:cubicBezTo>
                    <a:pt x="5218" y="704"/>
                    <a:pt x="7170" y="0"/>
                    <a:pt x="7778" y="480"/>
                  </a:cubicBezTo>
                  <a:close/>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a:off x="8330645" y="10812294"/>
              <a:ext cx="488369" cy="622881"/>
            </a:xfrm>
            <a:custGeom>
              <a:avLst/>
              <a:gdLst/>
              <a:ahLst/>
              <a:cxnLst/>
              <a:rect l="l" t="t" r="r" b="b"/>
              <a:pathLst>
                <a:path w="6626" h="8451" fill="none" extrusionOk="0">
                  <a:moveTo>
                    <a:pt x="6081" y="545"/>
                  </a:moveTo>
                  <a:cubicBezTo>
                    <a:pt x="6626" y="1089"/>
                    <a:pt x="5953" y="3105"/>
                    <a:pt x="4513" y="5154"/>
                  </a:cubicBezTo>
                  <a:cubicBezTo>
                    <a:pt x="3105" y="7170"/>
                    <a:pt x="1409" y="8450"/>
                    <a:pt x="704" y="8130"/>
                  </a:cubicBezTo>
                  <a:cubicBezTo>
                    <a:pt x="672" y="8098"/>
                    <a:pt x="640" y="8098"/>
                    <a:pt x="608" y="8066"/>
                  </a:cubicBezTo>
                  <a:cubicBezTo>
                    <a:pt x="576" y="8066"/>
                    <a:pt x="544" y="8034"/>
                    <a:pt x="544" y="8002"/>
                  </a:cubicBezTo>
                  <a:cubicBezTo>
                    <a:pt x="0" y="7394"/>
                    <a:pt x="704" y="5410"/>
                    <a:pt x="2113" y="3425"/>
                  </a:cubicBezTo>
                  <a:cubicBezTo>
                    <a:pt x="3617" y="1313"/>
                    <a:pt x="5345" y="1"/>
                    <a:pt x="6017" y="481"/>
                  </a:cubicBezTo>
                  <a:cubicBezTo>
                    <a:pt x="6049" y="513"/>
                    <a:pt x="6049" y="513"/>
                    <a:pt x="6081" y="545"/>
                  </a:cubicBezTo>
                  <a:close/>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7"/>
          <p:cNvSpPr/>
          <p:nvPr/>
        </p:nvSpPr>
        <p:spPr>
          <a:xfrm>
            <a:off x="460350" y="465300"/>
            <a:ext cx="22119300" cy="16349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7"/>
          <p:cNvSpPr txBox="1">
            <a:spLocks noGrp="1"/>
          </p:cNvSpPr>
          <p:nvPr>
            <p:ph type="title"/>
          </p:nvPr>
        </p:nvSpPr>
        <p:spPr>
          <a:xfrm>
            <a:off x="457200" y="508775"/>
            <a:ext cx="22119300" cy="2538900"/>
          </a:xfrm>
          <a:prstGeom prst="rect">
            <a:avLst/>
          </a:prstGeom>
        </p:spPr>
        <p:txBody>
          <a:bodyPr spcFirstLastPara="1" wrap="square" lIns="255950" tIns="255950" rIns="255950" bIns="255950" anchor="ctr" anchorCtr="0">
            <a:noAutofit/>
          </a:bodyPr>
          <a:lstStyle>
            <a:lvl1pPr lvl="0" algn="ctr">
              <a:spcBef>
                <a:spcPts val="0"/>
              </a:spcBef>
              <a:spcAft>
                <a:spcPts val="0"/>
              </a:spcAft>
              <a:buClr>
                <a:schemeClr val="lt1"/>
              </a:buClr>
              <a:buSzPts val="6700"/>
              <a:buNone/>
              <a:defRPr/>
            </a:lvl1pPr>
            <a:lvl2pPr lvl="1">
              <a:spcBef>
                <a:spcPts val="0"/>
              </a:spcBef>
              <a:spcAft>
                <a:spcPts val="0"/>
              </a:spcAft>
              <a:buClr>
                <a:schemeClr val="lt1"/>
              </a:buClr>
              <a:buSzPts val="6700"/>
              <a:buNone/>
              <a:defRPr sz="6700">
                <a:solidFill>
                  <a:schemeClr val="lt1"/>
                </a:solidFill>
              </a:defRPr>
            </a:lvl2pPr>
            <a:lvl3pPr lvl="2">
              <a:spcBef>
                <a:spcPts val="0"/>
              </a:spcBef>
              <a:spcAft>
                <a:spcPts val="0"/>
              </a:spcAft>
              <a:buClr>
                <a:schemeClr val="lt1"/>
              </a:buClr>
              <a:buSzPts val="6700"/>
              <a:buNone/>
              <a:defRPr sz="6700">
                <a:solidFill>
                  <a:schemeClr val="lt1"/>
                </a:solidFill>
              </a:defRPr>
            </a:lvl3pPr>
            <a:lvl4pPr lvl="3">
              <a:spcBef>
                <a:spcPts val="0"/>
              </a:spcBef>
              <a:spcAft>
                <a:spcPts val="0"/>
              </a:spcAft>
              <a:buClr>
                <a:schemeClr val="lt1"/>
              </a:buClr>
              <a:buSzPts val="6700"/>
              <a:buNone/>
              <a:defRPr sz="6700">
                <a:solidFill>
                  <a:schemeClr val="lt1"/>
                </a:solidFill>
              </a:defRPr>
            </a:lvl4pPr>
            <a:lvl5pPr lvl="4">
              <a:spcBef>
                <a:spcPts val="0"/>
              </a:spcBef>
              <a:spcAft>
                <a:spcPts val="0"/>
              </a:spcAft>
              <a:buClr>
                <a:schemeClr val="lt1"/>
              </a:buClr>
              <a:buSzPts val="6700"/>
              <a:buNone/>
              <a:defRPr sz="6700">
                <a:solidFill>
                  <a:schemeClr val="lt1"/>
                </a:solidFill>
              </a:defRPr>
            </a:lvl5pPr>
            <a:lvl6pPr lvl="5">
              <a:spcBef>
                <a:spcPts val="0"/>
              </a:spcBef>
              <a:spcAft>
                <a:spcPts val="0"/>
              </a:spcAft>
              <a:buClr>
                <a:schemeClr val="lt1"/>
              </a:buClr>
              <a:buSzPts val="6700"/>
              <a:buNone/>
              <a:defRPr sz="6700">
                <a:solidFill>
                  <a:schemeClr val="lt1"/>
                </a:solidFill>
              </a:defRPr>
            </a:lvl6pPr>
            <a:lvl7pPr lvl="6">
              <a:spcBef>
                <a:spcPts val="0"/>
              </a:spcBef>
              <a:spcAft>
                <a:spcPts val="0"/>
              </a:spcAft>
              <a:buClr>
                <a:schemeClr val="lt1"/>
              </a:buClr>
              <a:buSzPts val="6700"/>
              <a:buNone/>
              <a:defRPr sz="6700">
                <a:solidFill>
                  <a:schemeClr val="lt1"/>
                </a:solidFill>
              </a:defRPr>
            </a:lvl7pPr>
            <a:lvl8pPr lvl="7">
              <a:spcBef>
                <a:spcPts val="0"/>
              </a:spcBef>
              <a:spcAft>
                <a:spcPts val="0"/>
              </a:spcAft>
              <a:buClr>
                <a:schemeClr val="lt1"/>
              </a:buClr>
              <a:buSzPts val="6700"/>
              <a:buNone/>
              <a:defRPr sz="6700">
                <a:solidFill>
                  <a:schemeClr val="lt1"/>
                </a:solidFill>
              </a:defRPr>
            </a:lvl8pPr>
            <a:lvl9pPr lvl="8">
              <a:spcBef>
                <a:spcPts val="0"/>
              </a:spcBef>
              <a:spcAft>
                <a:spcPts val="0"/>
              </a:spcAft>
              <a:buClr>
                <a:schemeClr val="lt1"/>
              </a:buClr>
              <a:buSzPts val="6700"/>
              <a:buNone/>
              <a:defRPr sz="6700">
                <a:solidFill>
                  <a:schemeClr val="lt1"/>
                </a:solidFill>
              </a:defRPr>
            </a:lvl9pPr>
          </a:lstStyle>
          <a:p>
            <a:endParaRPr/>
          </a:p>
        </p:txBody>
      </p:sp>
      <p:sp>
        <p:nvSpPr>
          <p:cNvPr id="47" name="Google Shape;47;p7"/>
          <p:cNvSpPr txBox="1">
            <a:spLocks noGrp="1"/>
          </p:cNvSpPr>
          <p:nvPr>
            <p:ph type="subTitle" idx="1"/>
          </p:nvPr>
        </p:nvSpPr>
        <p:spPr>
          <a:xfrm>
            <a:off x="460350" y="2954547"/>
            <a:ext cx="22119300" cy="746400"/>
          </a:xfrm>
          <a:prstGeom prst="rect">
            <a:avLst/>
          </a:prstGeom>
        </p:spPr>
        <p:txBody>
          <a:bodyPr spcFirstLastPara="1" wrap="square" lIns="255950" tIns="255950" rIns="255950" bIns="255950" anchor="t" anchorCtr="0">
            <a:noAutofit/>
          </a:bodyPr>
          <a:lstStyle>
            <a:lvl1pPr lvl="0" algn="ctr" rtl="0">
              <a:lnSpc>
                <a:spcPct val="100000"/>
              </a:lnSpc>
              <a:spcBef>
                <a:spcPts val="0"/>
              </a:spcBef>
              <a:spcAft>
                <a:spcPts val="0"/>
              </a:spcAft>
              <a:buClr>
                <a:schemeClr val="accent1"/>
              </a:buClr>
              <a:buSzPts val="3500"/>
              <a:buNone/>
              <a:defRPr sz="3500">
                <a:solidFill>
                  <a:schemeClr val="accent1"/>
                </a:solidFill>
              </a:defRPr>
            </a:lvl1pPr>
            <a:lvl2pPr lvl="1" algn="ctr" rtl="0">
              <a:lnSpc>
                <a:spcPct val="100000"/>
              </a:lnSpc>
              <a:spcBef>
                <a:spcPts val="0"/>
              </a:spcBef>
              <a:spcAft>
                <a:spcPts val="0"/>
              </a:spcAft>
              <a:buClr>
                <a:schemeClr val="accent1"/>
              </a:buClr>
              <a:buSzPts val="3500"/>
              <a:buNone/>
              <a:defRPr sz="3500">
                <a:solidFill>
                  <a:schemeClr val="accent1"/>
                </a:solidFill>
              </a:defRPr>
            </a:lvl2pPr>
            <a:lvl3pPr lvl="2" algn="ctr" rtl="0">
              <a:lnSpc>
                <a:spcPct val="100000"/>
              </a:lnSpc>
              <a:spcBef>
                <a:spcPts val="0"/>
              </a:spcBef>
              <a:spcAft>
                <a:spcPts val="0"/>
              </a:spcAft>
              <a:buClr>
                <a:schemeClr val="accent1"/>
              </a:buClr>
              <a:buSzPts val="3500"/>
              <a:buNone/>
              <a:defRPr sz="3500">
                <a:solidFill>
                  <a:schemeClr val="accent1"/>
                </a:solidFill>
              </a:defRPr>
            </a:lvl3pPr>
            <a:lvl4pPr lvl="3" algn="ctr" rtl="0">
              <a:lnSpc>
                <a:spcPct val="100000"/>
              </a:lnSpc>
              <a:spcBef>
                <a:spcPts val="0"/>
              </a:spcBef>
              <a:spcAft>
                <a:spcPts val="0"/>
              </a:spcAft>
              <a:buClr>
                <a:schemeClr val="accent1"/>
              </a:buClr>
              <a:buSzPts val="3500"/>
              <a:buNone/>
              <a:defRPr sz="3500">
                <a:solidFill>
                  <a:schemeClr val="accent1"/>
                </a:solidFill>
              </a:defRPr>
            </a:lvl4pPr>
            <a:lvl5pPr lvl="4" algn="ctr" rtl="0">
              <a:lnSpc>
                <a:spcPct val="100000"/>
              </a:lnSpc>
              <a:spcBef>
                <a:spcPts val="0"/>
              </a:spcBef>
              <a:spcAft>
                <a:spcPts val="0"/>
              </a:spcAft>
              <a:buClr>
                <a:schemeClr val="accent1"/>
              </a:buClr>
              <a:buSzPts val="3500"/>
              <a:buNone/>
              <a:defRPr sz="3500">
                <a:solidFill>
                  <a:schemeClr val="accent1"/>
                </a:solidFill>
              </a:defRPr>
            </a:lvl5pPr>
            <a:lvl6pPr lvl="5" algn="ctr" rtl="0">
              <a:lnSpc>
                <a:spcPct val="100000"/>
              </a:lnSpc>
              <a:spcBef>
                <a:spcPts val="0"/>
              </a:spcBef>
              <a:spcAft>
                <a:spcPts val="0"/>
              </a:spcAft>
              <a:buClr>
                <a:schemeClr val="accent1"/>
              </a:buClr>
              <a:buSzPts val="3500"/>
              <a:buNone/>
              <a:defRPr sz="3500">
                <a:solidFill>
                  <a:schemeClr val="accent1"/>
                </a:solidFill>
              </a:defRPr>
            </a:lvl6pPr>
            <a:lvl7pPr lvl="6" algn="ctr" rtl="0">
              <a:lnSpc>
                <a:spcPct val="100000"/>
              </a:lnSpc>
              <a:spcBef>
                <a:spcPts val="0"/>
              </a:spcBef>
              <a:spcAft>
                <a:spcPts val="0"/>
              </a:spcAft>
              <a:buClr>
                <a:schemeClr val="accent1"/>
              </a:buClr>
              <a:buSzPts val="3500"/>
              <a:buNone/>
              <a:defRPr sz="3500">
                <a:solidFill>
                  <a:schemeClr val="accent1"/>
                </a:solidFill>
              </a:defRPr>
            </a:lvl7pPr>
            <a:lvl8pPr lvl="7" algn="ctr" rtl="0">
              <a:lnSpc>
                <a:spcPct val="100000"/>
              </a:lnSpc>
              <a:spcBef>
                <a:spcPts val="0"/>
              </a:spcBef>
              <a:spcAft>
                <a:spcPts val="0"/>
              </a:spcAft>
              <a:buClr>
                <a:schemeClr val="accent1"/>
              </a:buClr>
              <a:buSzPts val="3500"/>
              <a:buNone/>
              <a:defRPr sz="3500">
                <a:solidFill>
                  <a:schemeClr val="accent1"/>
                </a:solidFill>
              </a:defRPr>
            </a:lvl8pPr>
            <a:lvl9pPr lvl="8" algn="ctr" rtl="0">
              <a:lnSpc>
                <a:spcPct val="100000"/>
              </a:lnSpc>
              <a:spcBef>
                <a:spcPts val="0"/>
              </a:spcBef>
              <a:spcAft>
                <a:spcPts val="0"/>
              </a:spcAft>
              <a:buClr>
                <a:schemeClr val="accent1"/>
              </a:buClr>
              <a:buSzPts val="3500"/>
              <a:buNone/>
              <a:defRPr sz="3500">
                <a:solidFill>
                  <a:schemeClr val="accent1"/>
                </a:solidFill>
              </a:defRPr>
            </a:lvl9pPr>
          </a:lstStyle>
          <a:p>
            <a:endParaRPr/>
          </a:p>
        </p:txBody>
      </p:sp>
      <p:sp>
        <p:nvSpPr>
          <p:cNvPr id="48" name="Google Shape;48;p7"/>
          <p:cNvSpPr/>
          <p:nvPr/>
        </p:nvSpPr>
        <p:spPr>
          <a:xfrm rot="1815243">
            <a:off x="22695379" y="5573086"/>
            <a:ext cx="1034267" cy="1418217"/>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1235276" y="1512315"/>
            <a:ext cx="16044900" cy="13743300"/>
          </a:xfrm>
          <a:prstGeom prst="rect">
            <a:avLst/>
          </a:prstGeom>
        </p:spPr>
        <p:txBody>
          <a:bodyPr spcFirstLastPara="1" wrap="square" lIns="255950" tIns="255950" rIns="255950" bIns="255950" anchor="ctr" anchorCtr="0">
            <a:noAutofit/>
          </a:bodyPr>
          <a:lstStyle>
            <a:lvl1pPr lvl="0">
              <a:spcBef>
                <a:spcPts val="0"/>
              </a:spcBef>
              <a:spcAft>
                <a:spcPts val="0"/>
              </a:spcAft>
              <a:buSzPts val="13400"/>
              <a:buNone/>
              <a:defRPr sz="13400"/>
            </a:lvl1pPr>
            <a:lvl2pPr lvl="1">
              <a:spcBef>
                <a:spcPts val="0"/>
              </a:spcBef>
              <a:spcAft>
                <a:spcPts val="0"/>
              </a:spcAft>
              <a:buSzPts val="13400"/>
              <a:buNone/>
              <a:defRPr sz="13400"/>
            </a:lvl2pPr>
            <a:lvl3pPr lvl="2">
              <a:spcBef>
                <a:spcPts val="0"/>
              </a:spcBef>
              <a:spcAft>
                <a:spcPts val="0"/>
              </a:spcAft>
              <a:buSzPts val="13400"/>
              <a:buNone/>
              <a:defRPr sz="13400"/>
            </a:lvl3pPr>
            <a:lvl4pPr lvl="3">
              <a:spcBef>
                <a:spcPts val="0"/>
              </a:spcBef>
              <a:spcAft>
                <a:spcPts val="0"/>
              </a:spcAft>
              <a:buSzPts val="13400"/>
              <a:buNone/>
              <a:defRPr sz="13400"/>
            </a:lvl4pPr>
            <a:lvl5pPr lvl="4">
              <a:spcBef>
                <a:spcPts val="0"/>
              </a:spcBef>
              <a:spcAft>
                <a:spcPts val="0"/>
              </a:spcAft>
              <a:buSzPts val="13400"/>
              <a:buNone/>
              <a:defRPr sz="13400"/>
            </a:lvl5pPr>
            <a:lvl6pPr lvl="5">
              <a:spcBef>
                <a:spcPts val="0"/>
              </a:spcBef>
              <a:spcAft>
                <a:spcPts val="0"/>
              </a:spcAft>
              <a:buSzPts val="13400"/>
              <a:buNone/>
              <a:defRPr sz="13400"/>
            </a:lvl6pPr>
            <a:lvl7pPr lvl="6">
              <a:spcBef>
                <a:spcPts val="0"/>
              </a:spcBef>
              <a:spcAft>
                <a:spcPts val="0"/>
              </a:spcAft>
              <a:buSzPts val="13400"/>
              <a:buNone/>
              <a:defRPr sz="13400"/>
            </a:lvl7pPr>
            <a:lvl8pPr lvl="7">
              <a:spcBef>
                <a:spcPts val="0"/>
              </a:spcBef>
              <a:spcAft>
                <a:spcPts val="0"/>
              </a:spcAft>
              <a:buSzPts val="13400"/>
              <a:buNone/>
              <a:defRPr sz="13400"/>
            </a:lvl8pPr>
            <a:lvl9pPr lvl="8">
              <a:spcBef>
                <a:spcPts val="0"/>
              </a:spcBef>
              <a:spcAft>
                <a:spcPts val="0"/>
              </a:spcAft>
              <a:buSzPts val="13400"/>
              <a:buNone/>
              <a:defRPr sz="13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6423751" y="3928250"/>
            <a:ext cx="10192500" cy="4980000"/>
          </a:xfrm>
          <a:prstGeom prst="rect">
            <a:avLst/>
          </a:prstGeom>
        </p:spPr>
        <p:txBody>
          <a:bodyPr spcFirstLastPara="1" wrap="square" lIns="255950" tIns="255950" rIns="255950" bIns="255950" anchor="b" anchorCtr="0">
            <a:noAutofit/>
          </a:bodyPr>
          <a:lstStyle>
            <a:lvl1pPr lvl="0" algn="ctr">
              <a:spcBef>
                <a:spcPts val="0"/>
              </a:spcBef>
              <a:spcAft>
                <a:spcPts val="0"/>
              </a:spcAft>
              <a:buSzPts val="11800"/>
              <a:buNone/>
              <a:defRPr sz="11800"/>
            </a:lvl1pPr>
            <a:lvl2pPr lvl="1" algn="ctr">
              <a:spcBef>
                <a:spcPts val="0"/>
              </a:spcBef>
              <a:spcAft>
                <a:spcPts val="0"/>
              </a:spcAft>
              <a:buSzPts val="11800"/>
              <a:buNone/>
              <a:defRPr sz="11800"/>
            </a:lvl2pPr>
            <a:lvl3pPr lvl="2" algn="ctr">
              <a:spcBef>
                <a:spcPts val="0"/>
              </a:spcBef>
              <a:spcAft>
                <a:spcPts val="0"/>
              </a:spcAft>
              <a:buSzPts val="11800"/>
              <a:buNone/>
              <a:defRPr sz="11800"/>
            </a:lvl3pPr>
            <a:lvl4pPr lvl="3" algn="ctr">
              <a:spcBef>
                <a:spcPts val="0"/>
              </a:spcBef>
              <a:spcAft>
                <a:spcPts val="0"/>
              </a:spcAft>
              <a:buSzPts val="11800"/>
              <a:buNone/>
              <a:defRPr sz="11800"/>
            </a:lvl4pPr>
            <a:lvl5pPr lvl="4" algn="ctr">
              <a:spcBef>
                <a:spcPts val="0"/>
              </a:spcBef>
              <a:spcAft>
                <a:spcPts val="0"/>
              </a:spcAft>
              <a:buSzPts val="11800"/>
              <a:buNone/>
              <a:defRPr sz="11800"/>
            </a:lvl5pPr>
            <a:lvl6pPr lvl="5" algn="ctr">
              <a:spcBef>
                <a:spcPts val="0"/>
              </a:spcBef>
              <a:spcAft>
                <a:spcPts val="0"/>
              </a:spcAft>
              <a:buSzPts val="11800"/>
              <a:buNone/>
              <a:defRPr sz="11800"/>
            </a:lvl6pPr>
            <a:lvl7pPr lvl="6" algn="ctr">
              <a:spcBef>
                <a:spcPts val="0"/>
              </a:spcBef>
              <a:spcAft>
                <a:spcPts val="0"/>
              </a:spcAft>
              <a:buSzPts val="11800"/>
              <a:buNone/>
              <a:defRPr sz="11800"/>
            </a:lvl7pPr>
            <a:lvl8pPr lvl="7" algn="ctr">
              <a:spcBef>
                <a:spcPts val="0"/>
              </a:spcBef>
              <a:spcAft>
                <a:spcPts val="0"/>
              </a:spcAft>
              <a:buSzPts val="11800"/>
              <a:buNone/>
              <a:defRPr sz="11800"/>
            </a:lvl8pPr>
            <a:lvl9pPr lvl="8" algn="ctr">
              <a:spcBef>
                <a:spcPts val="0"/>
              </a:spcBef>
              <a:spcAft>
                <a:spcPts val="0"/>
              </a:spcAft>
              <a:buSzPts val="11800"/>
              <a:buNone/>
              <a:defRPr sz="11800"/>
            </a:lvl9pPr>
          </a:lstStyle>
          <a:p>
            <a:endParaRPr/>
          </a:p>
        </p:txBody>
      </p:sp>
      <p:sp>
        <p:nvSpPr>
          <p:cNvPr id="53" name="Google Shape;53;p9"/>
          <p:cNvSpPr txBox="1">
            <a:spLocks noGrp="1"/>
          </p:cNvSpPr>
          <p:nvPr>
            <p:ph type="subTitle" idx="1"/>
          </p:nvPr>
        </p:nvSpPr>
        <p:spPr>
          <a:xfrm>
            <a:off x="6423751" y="9202455"/>
            <a:ext cx="10192500" cy="4149300"/>
          </a:xfrm>
          <a:prstGeom prst="rect">
            <a:avLst/>
          </a:prstGeom>
        </p:spPr>
        <p:txBody>
          <a:bodyPr spcFirstLastPara="1" wrap="square" lIns="255950" tIns="255950" rIns="255950" bIns="255950" anchor="t" anchorCtr="0">
            <a:noAutofit/>
          </a:bodyPr>
          <a:lstStyle>
            <a:lvl1pPr lvl="0" algn="ctr">
              <a:lnSpc>
                <a:spcPct val="100000"/>
              </a:lnSpc>
              <a:spcBef>
                <a:spcPts val="0"/>
              </a:spcBef>
              <a:spcAft>
                <a:spcPts val="0"/>
              </a:spcAft>
              <a:buSzPts val="5900"/>
              <a:buNone/>
              <a:defRPr sz="5900"/>
            </a:lvl1pPr>
            <a:lvl2pPr lvl="1" algn="ctr">
              <a:lnSpc>
                <a:spcPct val="100000"/>
              </a:lnSpc>
              <a:spcBef>
                <a:spcPts val="0"/>
              </a:spcBef>
              <a:spcAft>
                <a:spcPts val="0"/>
              </a:spcAft>
              <a:buSzPts val="5900"/>
              <a:buNone/>
              <a:defRPr sz="5900"/>
            </a:lvl2pPr>
            <a:lvl3pPr lvl="2" algn="ctr">
              <a:lnSpc>
                <a:spcPct val="100000"/>
              </a:lnSpc>
              <a:spcBef>
                <a:spcPts val="0"/>
              </a:spcBef>
              <a:spcAft>
                <a:spcPts val="0"/>
              </a:spcAft>
              <a:buSzPts val="5900"/>
              <a:buNone/>
              <a:defRPr sz="5900"/>
            </a:lvl3pPr>
            <a:lvl4pPr lvl="3" algn="ctr">
              <a:lnSpc>
                <a:spcPct val="100000"/>
              </a:lnSpc>
              <a:spcBef>
                <a:spcPts val="0"/>
              </a:spcBef>
              <a:spcAft>
                <a:spcPts val="0"/>
              </a:spcAft>
              <a:buSzPts val="5900"/>
              <a:buNone/>
              <a:defRPr sz="5900"/>
            </a:lvl4pPr>
            <a:lvl5pPr lvl="4" algn="ctr">
              <a:lnSpc>
                <a:spcPct val="100000"/>
              </a:lnSpc>
              <a:spcBef>
                <a:spcPts val="0"/>
              </a:spcBef>
              <a:spcAft>
                <a:spcPts val="0"/>
              </a:spcAft>
              <a:buSzPts val="5900"/>
              <a:buNone/>
              <a:defRPr sz="5900"/>
            </a:lvl5pPr>
            <a:lvl6pPr lvl="5" algn="ctr">
              <a:lnSpc>
                <a:spcPct val="100000"/>
              </a:lnSpc>
              <a:spcBef>
                <a:spcPts val="0"/>
              </a:spcBef>
              <a:spcAft>
                <a:spcPts val="0"/>
              </a:spcAft>
              <a:buSzPts val="5900"/>
              <a:buNone/>
              <a:defRPr sz="5900"/>
            </a:lvl6pPr>
            <a:lvl7pPr lvl="6" algn="ctr">
              <a:lnSpc>
                <a:spcPct val="100000"/>
              </a:lnSpc>
              <a:spcBef>
                <a:spcPts val="0"/>
              </a:spcBef>
              <a:spcAft>
                <a:spcPts val="0"/>
              </a:spcAft>
              <a:buSzPts val="5900"/>
              <a:buNone/>
              <a:defRPr sz="5900"/>
            </a:lvl7pPr>
            <a:lvl8pPr lvl="7" algn="ctr">
              <a:lnSpc>
                <a:spcPct val="100000"/>
              </a:lnSpc>
              <a:spcBef>
                <a:spcPts val="0"/>
              </a:spcBef>
              <a:spcAft>
                <a:spcPts val="0"/>
              </a:spcAft>
              <a:buSzPts val="5900"/>
              <a:buNone/>
              <a:defRPr sz="5900"/>
            </a:lvl8pPr>
            <a:lvl9pPr lvl="8" algn="ctr">
              <a:lnSpc>
                <a:spcPct val="100000"/>
              </a:lnSpc>
              <a:spcBef>
                <a:spcPts val="0"/>
              </a:spcBef>
              <a:spcAft>
                <a:spcPts val="0"/>
              </a:spcAft>
              <a:buSzPts val="5900"/>
              <a:buNone/>
              <a:defRPr sz="59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785386" y="14212955"/>
            <a:ext cx="15115200" cy="2032800"/>
          </a:xfrm>
          <a:prstGeom prst="rect">
            <a:avLst/>
          </a:prstGeom>
        </p:spPr>
        <p:txBody>
          <a:bodyPr spcFirstLastPara="1" wrap="square" lIns="255950" tIns="255950" rIns="255950" bIns="255950" anchor="ctr" anchorCtr="0">
            <a:noAutofit/>
          </a:bodyPr>
          <a:lstStyle>
            <a:lvl1pPr marL="457200" lvl="0" indent="-228600">
              <a:lnSpc>
                <a:spcPct val="100000"/>
              </a:lnSpc>
              <a:spcBef>
                <a:spcPts val="0"/>
              </a:spcBef>
              <a:spcAft>
                <a:spcPts val="0"/>
              </a:spcAft>
              <a:buSzPts val="50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5386" y="1495097"/>
            <a:ext cx="21469200" cy="1923900"/>
          </a:xfrm>
          <a:prstGeom prst="rect">
            <a:avLst/>
          </a:prstGeom>
          <a:noFill/>
          <a:ln>
            <a:noFill/>
          </a:ln>
        </p:spPr>
        <p:txBody>
          <a:bodyPr spcFirstLastPara="1" wrap="square" lIns="255950" tIns="255950" rIns="255950" bIns="255950" anchor="t" anchorCtr="0">
            <a:normAutofit/>
          </a:bodyPr>
          <a:lstStyle>
            <a:lvl1pPr lvl="0" rtl="0">
              <a:spcBef>
                <a:spcPts val="0"/>
              </a:spcBef>
              <a:spcAft>
                <a:spcPts val="0"/>
              </a:spcAft>
              <a:buClr>
                <a:schemeClr val="accent1"/>
              </a:buClr>
              <a:buSzPts val="7800"/>
              <a:buFont typeface="Nunito Sans Black"/>
              <a:buNone/>
              <a:defRPr sz="7800">
                <a:solidFill>
                  <a:schemeClr val="accent1"/>
                </a:solidFill>
                <a:latin typeface="Nunito Sans Black"/>
                <a:ea typeface="Nunito Sans Black"/>
                <a:cs typeface="Nunito Sans Black"/>
                <a:sym typeface="Nunito Sans Black"/>
              </a:defRPr>
            </a:lvl1pPr>
            <a:lvl2pPr lvl="1" rtl="0">
              <a:spcBef>
                <a:spcPts val="0"/>
              </a:spcBef>
              <a:spcAft>
                <a:spcPts val="0"/>
              </a:spcAft>
              <a:buClr>
                <a:schemeClr val="accent1"/>
              </a:buClr>
              <a:buSzPts val="7800"/>
              <a:buFont typeface="Nunito Sans Black"/>
              <a:buNone/>
              <a:defRPr sz="7800">
                <a:solidFill>
                  <a:schemeClr val="accent1"/>
                </a:solidFill>
                <a:latin typeface="Nunito Sans Black"/>
                <a:ea typeface="Nunito Sans Black"/>
                <a:cs typeface="Nunito Sans Black"/>
                <a:sym typeface="Nunito Sans Black"/>
              </a:defRPr>
            </a:lvl2pPr>
            <a:lvl3pPr lvl="2" rtl="0">
              <a:spcBef>
                <a:spcPts val="0"/>
              </a:spcBef>
              <a:spcAft>
                <a:spcPts val="0"/>
              </a:spcAft>
              <a:buClr>
                <a:schemeClr val="accent1"/>
              </a:buClr>
              <a:buSzPts val="7800"/>
              <a:buFont typeface="Nunito Sans Black"/>
              <a:buNone/>
              <a:defRPr sz="7800">
                <a:solidFill>
                  <a:schemeClr val="accent1"/>
                </a:solidFill>
                <a:latin typeface="Nunito Sans Black"/>
                <a:ea typeface="Nunito Sans Black"/>
                <a:cs typeface="Nunito Sans Black"/>
                <a:sym typeface="Nunito Sans Black"/>
              </a:defRPr>
            </a:lvl3pPr>
            <a:lvl4pPr lvl="3" rtl="0">
              <a:spcBef>
                <a:spcPts val="0"/>
              </a:spcBef>
              <a:spcAft>
                <a:spcPts val="0"/>
              </a:spcAft>
              <a:buClr>
                <a:schemeClr val="accent1"/>
              </a:buClr>
              <a:buSzPts val="7800"/>
              <a:buFont typeface="Nunito Sans Black"/>
              <a:buNone/>
              <a:defRPr sz="7800">
                <a:solidFill>
                  <a:schemeClr val="accent1"/>
                </a:solidFill>
                <a:latin typeface="Nunito Sans Black"/>
                <a:ea typeface="Nunito Sans Black"/>
                <a:cs typeface="Nunito Sans Black"/>
                <a:sym typeface="Nunito Sans Black"/>
              </a:defRPr>
            </a:lvl4pPr>
            <a:lvl5pPr lvl="4" rtl="0">
              <a:spcBef>
                <a:spcPts val="0"/>
              </a:spcBef>
              <a:spcAft>
                <a:spcPts val="0"/>
              </a:spcAft>
              <a:buClr>
                <a:schemeClr val="accent1"/>
              </a:buClr>
              <a:buSzPts val="7800"/>
              <a:buFont typeface="Nunito Sans Black"/>
              <a:buNone/>
              <a:defRPr sz="7800">
                <a:solidFill>
                  <a:schemeClr val="accent1"/>
                </a:solidFill>
                <a:latin typeface="Nunito Sans Black"/>
                <a:ea typeface="Nunito Sans Black"/>
                <a:cs typeface="Nunito Sans Black"/>
                <a:sym typeface="Nunito Sans Black"/>
              </a:defRPr>
            </a:lvl5pPr>
            <a:lvl6pPr lvl="5" rtl="0">
              <a:spcBef>
                <a:spcPts val="0"/>
              </a:spcBef>
              <a:spcAft>
                <a:spcPts val="0"/>
              </a:spcAft>
              <a:buClr>
                <a:schemeClr val="accent1"/>
              </a:buClr>
              <a:buSzPts val="7800"/>
              <a:buFont typeface="Nunito Sans Black"/>
              <a:buNone/>
              <a:defRPr sz="7800">
                <a:solidFill>
                  <a:schemeClr val="accent1"/>
                </a:solidFill>
                <a:latin typeface="Nunito Sans Black"/>
                <a:ea typeface="Nunito Sans Black"/>
                <a:cs typeface="Nunito Sans Black"/>
                <a:sym typeface="Nunito Sans Black"/>
              </a:defRPr>
            </a:lvl6pPr>
            <a:lvl7pPr lvl="6" rtl="0">
              <a:spcBef>
                <a:spcPts val="0"/>
              </a:spcBef>
              <a:spcAft>
                <a:spcPts val="0"/>
              </a:spcAft>
              <a:buClr>
                <a:schemeClr val="accent1"/>
              </a:buClr>
              <a:buSzPts val="7800"/>
              <a:buFont typeface="Nunito Sans Black"/>
              <a:buNone/>
              <a:defRPr sz="7800">
                <a:solidFill>
                  <a:schemeClr val="accent1"/>
                </a:solidFill>
                <a:latin typeface="Nunito Sans Black"/>
                <a:ea typeface="Nunito Sans Black"/>
                <a:cs typeface="Nunito Sans Black"/>
                <a:sym typeface="Nunito Sans Black"/>
              </a:defRPr>
            </a:lvl7pPr>
            <a:lvl8pPr lvl="7" rtl="0">
              <a:spcBef>
                <a:spcPts val="0"/>
              </a:spcBef>
              <a:spcAft>
                <a:spcPts val="0"/>
              </a:spcAft>
              <a:buClr>
                <a:schemeClr val="accent1"/>
              </a:buClr>
              <a:buSzPts val="7800"/>
              <a:buFont typeface="Nunito Sans Black"/>
              <a:buNone/>
              <a:defRPr sz="7800">
                <a:solidFill>
                  <a:schemeClr val="accent1"/>
                </a:solidFill>
                <a:latin typeface="Nunito Sans Black"/>
                <a:ea typeface="Nunito Sans Black"/>
                <a:cs typeface="Nunito Sans Black"/>
                <a:sym typeface="Nunito Sans Black"/>
              </a:defRPr>
            </a:lvl8pPr>
            <a:lvl9pPr lvl="8" rtl="0">
              <a:spcBef>
                <a:spcPts val="0"/>
              </a:spcBef>
              <a:spcAft>
                <a:spcPts val="0"/>
              </a:spcAft>
              <a:buClr>
                <a:schemeClr val="accent1"/>
              </a:buClr>
              <a:buSzPts val="7800"/>
              <a:buFont typeface="Nunito Sans Black"/>
              <a:buNone/>
              <a:defRPr sz="7800">
                <a:solidFill>
                  <a:schemeClr val="accent1"/>
                </a:solidFill>
                <a:latin typeface="Nunito Sans Black"/>
                <a:ea typeface="Nunito Sans Black"/>
                <a:cs typeface="Nunito Sans Black"/>
                <a:sym typeface="Nunito Sans Black"/>
              </a:defRPr>
            </a:lvl9pPr>
          </a:lstStyle>
          <a:p>
            <a:endParaRPr/>
          </a:p>
        </p:txBody>
      </p:sp>
      <p:sp>
        <p:nvSpPr>
          <p:cNvPr id="7" name="Google Shape;7;p1"/>
          <p:cNvSpPr txBox="1">
            <a:spLocks noGrp="1"/>
          </p:cNvSpPr>
          <p:nvPr>
            <p:ph type="body" idx="1"/>
          </p:nvPr>
        </p:nvSpPr>
        <p:spPr>
          <a:xfrm>
            <a:off x="785386" y="3871832"/>
            <a:ext cx="21469200" cy="11477700"/>
          </a:xfrm>
          <a:prstGeom prst="rect">
            <a:avLst/>
          </a:prstGeom>
          <a:noFill/>
          <a:ln>
            <a:noFill/>
          </a:ln>
        </p:spPr>
        <p:txBody>
          <a:bodyPr spcFirstLastPara="1" wrap="square" lIns="255950" tIns="255950" rIns="255950" bIns="255950" anchor="t" anchorCtr="0">
            <a:normAutofit/>
          </a:bodyPr>
          <a:lstStyle>
            <a:lvl1pPr marL="457200" lvl="0" indent="-546100">
              <a:lnSpc>
                <a:spcPct val="115000"/>
              </a:lnSpc>
              <a:spcBef>
                <a:spcPts val="0"/>
              </a:spcBef>
              <a:spcAft>
                <a:spcPts val="0"/>
              </a:spcAft>
              <a:buClr>
                <a:schemeClr val="accent1"/>
              </a:buClr>
              <a:buSzPts val="5000"/>
              <a:buFont typeface="Fira Sans"/>
              <a:buChar char="●"/>
              <a:defRPr sz="5000">
                <a:solidFill>
                  <a:schemeClr val="accent1"/>
                </a:solidFill>
                <a:latin typeface="Fira Sans"/>
                <a:ea typeface="Fira Sans"/>
                <a:cs typeface="Fira Sans"/>
                <a:sym typeface="Fira Sans"/>
              </a:defRPr>
            </a:lvl1pPr>
            <a:lvl2pPr marL="914400" lvl="1" indent="-476250">
              <a:lnSpc>
                <a:spcPct val="115000"/>
              </a:lnSpc>
              <a:spcBef>
                <a:spcPts val="0"/>
              </a:spcBef>
              <a:spcAft>
                <a:spcPts val="0"/>
              </a:spcAft>
              <a:buClr>
                <a:schemeClr val="accent1"/>
              </a:buClr>
              <a:buSzPts val="3900"/>
              <a:buFont typeface="Fira Sans"/>
              <a:buChar char="○"/>
              <a:defRPr sz="3900">
                <a:solidFill>
                  <a:schemeClr val="accent1"/>
                </a:solidFill>
                <a:latin typeface="Fira Sans"/>
                <a:ea typeface="Fira Sans"/>
                <a:cs typeface="Fira Sans"/>
                <a:sym typeface="Fira Sans"/>
              </a:defRPr>
            </a:lvl2pPr>
            <a:lvl3pPr marL="1371600" lvl="2" indent="-476250">
              <a:lnSpc>
                <a:spcPct val="115000"/>
              </a:lnSpc>
              <a:spcBef>
                <a:spcPts val="0"/>
              </a:spcBef>
              <a:spcAft>
                <a:spcPts val="0"/>
              </a:spcAft>
              <a:buClr>
                <a:schemeClr val="accent1"/>
              </a:buClr>
              <a:buSzPts val="3900"/>
              <a:buFont typeface="Fira Sans"/>
              <a:buChar char="■"/>
              <a:defRPr sz="3900">
                <a:solidFill>
                  <a:schemeClr val="accent1"/>
                </a:solidFill>
                <a:latin typeface="Fira Sans"/>
                <a:ea typeface="Fira Sans"/>
                <a:cs typeface="Fira Sans"/>
                <a:sym typeface="Fira Sans"/>
              </a:defRPr>
            </a:lvl3pPr>
            <a:lvl4pPr marL="1828800" lvl="3" indent="-476250">
              <a:lnSpc>
                <a:spcPct val="115000"/>
              </a:lnSpc>
              <a:spcBef>
                <a:spcPts val="0"/>
              </a:spcBef>
              <a:spcAft>
                <a:spcPts val="0"/>
              </a:spcAft>
              <a:buClr>
                <a:schemeClr val="accent1"/>
              </a:buClr>
              <a:buSzPts val="3900"/>
              <a:buFont typeface="Fira Sans"/>
              <a:buChar char="●"/>
              <a:defRPr sz="3900">
                <a:solidFill>
                  <a:schemeClr val="accent1"/>
                </a:solidFill>
                <a:latin typeface="Fira Sans"/>
                <a:ea typeface="Fira Sans"/>
                <a:cs typeface="Fira Sans"/>
                <a:sym typeface="Fira Sans"/>
              </a:defRPr>
            </a:lvl4pPr>
            <a:lvl5pPr marL="2286000" lvl="4" indent="-476250">
              <a:lnSpc>
                <a:spcPct val="115000"/>
              </a:lnSpc>
              <a:spcBef>
                <a:spcPts val="0"/>
              </a:spcBef>
              <a:spcAft>
                <a:spcPts val="0"/>
              </a:spcAft>
              <a:buClr>
                <a:schemeClr val="accent1"/>
              </a:buClr>
              <a:buSzPts val="3900"/>
              <a:buFont typeface="Fira Sans"/>
              <a:buChar char="○"/>
              <a:defRPr sz="3900">
                <a:solidFill>
                  <a:schemeClr val="accent1"/>
                </a:solidFill>
                <a:latin typeface="Fira Sans"/>
                <a:ea typeface="Fira Sans"/>
                <a:cs typeface="Fira Sans"/>
                <a:sym typeface="Fira Sans"/>
              </a:defRPr>
            </a:lvl5pPr>
            <a:lvl6pPr marL="2743200" lvl="5" indent="-476250">
              <a:lnSpc>
                <a:spcPct val="115000"/>
              </a:lnSpc>
              <a:spcBef>
                <a:spcPts val="0"/>
              </a:spcBef>
              <a:spcAft>
                <a:spcPts val="0"/>
              </a:spcAft>
              <a:buClr>
                <a:schemeClr val="accent1"/>
              </a:buClr>
              <a:buSzPts val="3900"/>
              <a:buFont typeface="Fira Sans"/>
              <a:buChar char="■"/>
              <a:defRPr sz="3900">
                <a:solidFill>
                  <a:schemeClr val="accent1"/>
                </a:solidFill>
                <a:latin typeface="Fira Sans"/>
                <a:ea typeface="Fira Sans"/>
                <a:cs typeface="Fira Sans"/>
                <a:sym typeface="Fira Sans"/>
              </a:defRPr>
            </a:lvl6pPr>
            <a:lvl7pPr marL="3200400" lvl="6" indent="-476250">
              <a:lnSpc>
                <a:spcPct val="115000"/>
              </a:lnSpc>
              <a:spcBef>
                <a:spcPts val="0"/>
              </a:spcBef>
              <a:spcAft>
                <a:spcPts val="0"/>
              </a:spcAft>
              <a:buClr>
                <a:schemeClr val="accent1"/>
              </a:buClr>
              <a:buSzPts val="3900"/>
              <a:buFont typeface="Fira Sans"/>
              <a:buChar char="●"/>
              <a:defRPr sz="3900">
                <a:solidFill>
                  <a:schemeClr val="accent1"/>
                </a:solidFill>
                <a:latin typeface="Fira Sans"/>
                <a:ea typeface="Fira Sans"/>
                <a:cs typeface="Fira Sans"/>
                <a:sym typeface="Fira Sans"/>
              </a:defRPr>
            </a:lvl7pPr>
            <a:lvl8pPr marL="3657600" lvl="7" indent="-476250">
              <a:lnSpc>
                <a:spcPct val="115000"/>
              </a:lnSpc>
              <a:spcBef>
                <a:spcPts val="0"/>
              </a:spcBef>
              <a:spcAft>
                <a:spcPts val="0"/>
              </a:spcAft>
              <a:buClr>
                <a:schemeClr val="accent1"/>
              </a:buClr>
              <a:buSzPts val="3900"/>
              <a:buFont typeface="Fira Sans"/>
              <a:buChar char="○"/>
              <a:defRPr sz="3900">
                <a:solidFill>
                  <a:schemeClr val="accent1"/>
                </a:solidFill>
                <a:latin typeface="Fira Sans"/>
                <a:ea typeface="Fira Sans"/>
                <a:cs typeface="Fira Sans"/>
                <a:sym typeface="Fira Sans"/>
              </a:defRPr>
            </a:lvl8pPr>
            <a:lvl9pPr marL="4114800" lvl="8" indent="-476250">
              <a:lnSpc>
                <a:spcPct val="115000"/>
              </a:lnSpc>
              <a:spcBef>
                <a:spcPts val="0"/>
              </a:spcBef>
              <a:spcAft>
                <a:spcPts val="0"/>
              </a:spcAft>
              <a:buClr>
                <a:schemeClr val="accent1"/>
              </a:buClr>
              <a:buSzPts val="3900"/>
              <a:buFont typeface="Fira Sans"/>
              <a:buChar char="■"/>
              <a:defRPr sz="3900">
                <a:solidFill>
                  <a:schemeClr val="accent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81"/>
        <p:cNvGrpSpPr/>
        <p:nvPr/>
      </p:nvGrpSpPr>
      <p:grpSpPr>
        <a:xfrm>
          <a:off x="0" y="0"/>
          <a:ext cx="0" cy="0"/>
          <a:chOff x="0" y="0"/>
          <a:chExt cx="0" cy="0"/>
        </a:xfrm>
      </p:grpSpPr>
      <p:sp>
        <p:nvSpPr>
          <p:cNvPr id="82" name="Google Shape;82;p15"/>
          <p:cNvSpPr txBox="1">
            <a:spLocks noGrp="1"/>
          </p:cNvSpPr>
          <p:nvPr>
            <p:ph type="title"/>
          </p:nvPr>
        </p:nvSpPr>
        <p:spPr>
          <a:xfrm>
            <a:off x="2691276" y="3136001"/>
            <a:ext cx="17757300" cy="1620300"/>
          </a:xfrm>
          <a:prstGeom prst="rect">
            <a:avLst/>
          </a:prstGeom>
          <a:noFill/>
          <a:ln>
            <a:noFill/>
          </a:ln>
        </p:spPr>
        <p:txBody>
          <a:bodyPr spcFirstLastPara="1" wrap="square" lIns="255150" tIns="255150" rIns="255150" bIns="255150" anchor="t" anchorCtr="0">
            <a:noAutofit/>
          </a:bodyPr>
          <a:lstStyle>
            <a:lvl1pPr lvl="0" algn="ctr" rtl="0">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6500"/>
              <a:buFont typeface="Proxima Nova Semibold"/>
              <a:buNone/>
              <a:defRPr sz="6500">
                <a:solidFill>
                  <a:srgbClr val="FFFFFF"/>
                </a:solidFill>
                <a:latin typeface="Proxima Nova Semibold"/>
                <a:ea typeface="Proxima Nova Semibold"/>
                <a:cs typeface="Proxima Nova Semibold"/>
                <a:sym typeface="Proxima Nova Semibold"/>
              </a:defRPr>
            </a:lvl9pPr>
          </a:lstStyle>
          <a:p>
            <a:endParaRPr/>
          </a:p>
        </p:txBody>
      </p:sp>
      <p:sp>
        <p:nvSpPr>
          <p:cNvPr id="83" name="Google Shape;83;p15"/>
          <p:cNvSpPr txBox="1">
            <a:spLocks noGrp="1"/>
          </p:cNvSpPr>
          <p:nvPr>
            <p:ph type="body" idx="1"/>
          </p:nvPr>
        </p:nvSpPr>
        <p:spPr>
          <a:xfrm>
            <a:off x="2691276" y="5696001"/>
            <a:ext cx="17757300" cy="8405400"/>
          </a:xfrm>
          <a:prstGeom prst="rect">
            <a:avLst/>
          </a:prstGeom>
          <a:noFill/>
          <a:ln>
            <a:noFill/>
          </a:ln>
        </p:spPr>
        <p:txBody>
          <a:bodyPr spcFirstLastPara="1" wrap="square" lIns="255150" tIns="255150" rIns="255150" bIns="255150" anchor="t" anchorCtr="0">
            <a:noAutofit/>
          </a:bodyPr>
          <a:lstStyle>
            <a:lvl1pPr marL="457200" lvl="0" indent="-42545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1pPr>
            <a:lvl2pPr marL="914400" lvl="1" indent="-42545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2pPr>
            <a:lvl3pPr marL="1371600" lvl="2" indent="-42545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3pPr>
            <a:lvl4pPr marL="1828800" lvl="3" indent="-42545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4pPr>
            <a:lvl5pPr marL="2286000" lvl="4" indent="-42545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5pPr>
            <a:lvl6pPr marL="2743200" lvl="5" indent="-42545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6pPr>
            <a:lvl7pPr marL="3200400" lvl="6" indent="-42545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7pPr>
            <a:lvl8pPr marL="3657600" lvl="7" indent="-42545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8pPr>
            <a:lvl9pPr marL="4114800" lvl="8" indent="-425450" rtl="0">
              <a:lnSpc>
                <a:spcPct val="115000"/>
              </a:lnSpc>
              <a:spcBef>
                <a:spcPts val="0"/>
              </a:spcBef>
              <a:spcAft>
                <a:spcPts val="0"/>
              </a:spcAft>
              <a:buClr>
                <a:srgbClr val="435D74"/>
              </a:buClr>
              <a:buSzPts val="3100"/>
              <a:buFont typeface="Proxima Nova"/>
              <a:buChar char="■"/>
              <a:defRPr sz="3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fonts.google.com/specimen/Nunito+Sans"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4" Type="http://schemas.openxmlformats.org/officeDocument/2006/relationships/hyperlink" Target="https://fonts.google.com/specimen/Abel)"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3.gif"/><Relationship Id="rId13" Type="http://schemas.openxmlformats.org/officeDocument/2006/relationships/hyperlink" Target="https://storyset.com/how-it-works?utm_source=slidesgo_template&amp;utm_medium=referral-link&amp;utm_campaign=slidesgo_final_slides&amp;utm_term=how%20it%20works&amp;utm_content=storyset" TargetMode="External"/><Relationship Id="rId3"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cuate?utm_source=slidesgo_template&amp;utm_medium=referral-link&amp;utm_campaign=slidesgo_final_slides&amp;utm_term=cuate&amp;utm_content=storyset" TargetMode="External"/><Relationship Id="rId12" Type="http://schemas.openxmlformats.org/officeDocument/2006/relationships/image" Target="../media/image7.gif"/><Relationship Id="rId2" Type="http://schemas.openxmlformats.org/officeDocument/2006/relationships/notesSlide" Target="../notesSlides/notesSlide12.xml"/><Relationship Id="rId1" Type="http://schemas.openxmlformats.org/officeDocument/2006/relationships/slideLayout" Target="../slideLayouts/slideLayout14.xml"/><Relationship Id="rId6" Type="http://schemas.openxmlformats.org/officeDocument/2006/relationships/hyperlink" Target="https://storyset.com/rafiki?utm_source=slidesgo_template&amp;utm_medium=referral-link&amp;utm_campaign=slidesgo_final_slides&amp;utm_term=rafiki&amp;utm_content=storyset" TargetMode="External"/><Relationship Id="rId11" Type="http://schemas.openxmlformats.org/officeDocument/2006/relationships/image" Target="../media/image6.gif"/><Relationship Id="rId5"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image" Target="../media/image5.gif"/><Relationship Id="rId4" Type="http://schemas.openxmlformats.org/officeDocument/2006/relationships/hyperlink" Target="https://storyset.com/amico?utm_source=slidesgo_template&amp;utm_medium=referral-link&amp;utm_campaign=slidesgo_final_slides&amp;utm_term=amico&amp;utm_content=storyset" TargetMode="External"/><Relationship Id="rId9" Type="http://schemas.openxmlformats.org/officeDocument/2006/relationships/image" Target="../media/image4.gif"/></Relationships>
</file>

<file path=ppt/slides/_rels/slide13.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hyperlink" Target="https://storyset.com/?utm_source=slidesgo_template&amp;utm_medium=referral-link&amp;utm_campaign=promo-slide&amp;utm_term=slidesgo&amp;utm_content=storyset" TargetMode="External"/><Relationship Id="rId13" Type="http://schemas.openxmlformats.org/officeDocument/2006/relationships/slide" Target="slide7.xml"/><Relationship Id="rId3" Type="http://schemas.openxmlformats.org/officeDocument/2006/relationships/hyperlink" Target="http://bit.ly/2Tynxth" TargetMode="External"/><Relationship Id="rId7" Type="http://schemas.openxmlformats.org/officeDocument/2006/relationships/hyperlink" Target="https://www.flaticon.com/?utm_source=slidesgo_template&amp;utm_medium=referral-link&amp;utm_campaign=promo-slide&amp;utm_term=slidesgo&amp;utm_content=flaticon" TargetMode="External"/><Relationship Id="rId12" Type="http://schemas.openxmlformats.org/officeDocument/2006/relationships/slide" Target="slide8.xml"/><Relationship Id="rId2" Type="http://schemas.openxmlformats.org/officeDocument/2006/relationships/notesSlide" Target="../notesSlides/notesSlide2.xml"/><Relationship Id="rId16" Type="http://schemas.openxmlformats.org/officeDocument/2006/relationships/slide" Target="slide19.xml"/><Relationship Id="rId1" Type="http://schemas.openxmlformats.org/officeDocument/2006/relationships/slideLayout" Target="../slideLayouts/slideLayout3.xml"/><Relationship Id="rId6" Type="http://schemas.openxmlformats.org/officeDocument/2006/relationships/hyperlink" Target="https://www.freepik.com/?utm_source=slidesgo_template&amp;utm_medium=referral-link&amp;utm_campaign=promo-slide&amp;utm_term=slidesgo&amp;utm_content=freepik" TargetMode="External"/><Relationship Id="rId11" Type="http://schemas.openxmlformats.org/officeDocument/2006/relationships/slide" Target="slide11.xml"/><Relationship Id="rId5" Type="http://schemas.openxmlformats.org/officeDocument/2006/relationships/hyperlink" Target="http://bit.ly/33VAFh3" TargetMode="External"/><Relationship Id="rId15" Type="http://schemas.openxmlformats.org/officeDocument/2006/relationships/slide" Target="slide13.xml"/><Relationship Id="rId10" Type="http://schemas.openxmlformats.org/officeDocument/2006/relationships/hyperlink" Target="https://vidfy.com/?utm_source=slidesgo_template&amp;utm_medium=referral-link&amp;utm_campaign=promo-slide&amp;utm_term=slidesgo&amp;utm_content=vidfy" TargetMode="External"/><Relationship Id="rId4" Type="http://schemas.openxmlformats.org/officeDocument/2006/relationships/hyperlink" Target="http://bit.ly/30B07Gq" TargetMode="External"/><Relationship Id="rId9" Type="http://schemas.openxmlformats.org/officeDocument/2006/relationships/hyperlink" Target="https://wepik.com/?utm_source=slidesgo_template&amp;utm_medium=referral-link&amp;utm_campaign=promo-slide&amp;utm_term=slidesgo&amp;utm_content=wepik" TargetMode="External"/><Relationship Id="rId14" Type="http://schemas.openxmlformats.org/officeDocument/2006/relationships/slide" Target="slide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2.png"/><Relationship Id="rId4" Type="http://schemas.openxmlformats.org/officeDocument/2006/relationships/hyperlink" Target="https://docs.google.com/spreadsheets/d/1vl45VInJD8X9XWluKEV_PTE7bASTusZRekVEzK7M7eM/copy"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www.freepik.com/free-psd/help-save-sea-instagram-stories-template_20828025.htm/?utm_source=slidesgo_template&amp;utm_medium=referral-link&amp;utm_campaign=sg_resources&amp;utm_content=freepik" TargetMode="External"/><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hyperlink" Target="http://bit.ly/33VAFh3" TargetMode="External"/><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hyperlink" Target="http://bit.ly/2PfT4lq" TargetMode="External"/><Relationship Id="rId4" Type="http://schemas.openxmlformats.org/officeDocument/2006/relationships/hyperlink" Target="http://bit.ly/30B07Gq"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7"/>
          <p:cNvSpPr/>
          <p:nvPr/>
        </p:nvSpPr>
        <p:spPr>
          <a:xfrm>
            <a:off x="3520800" y="12260675"/>
            <a:ext cx="15998400" cy="1954800"/>
          </a:xfrm>
          <a:prstGeom prst="roundRect">
            <a:avLst>
              <a:gd name="adj" fmla="val 41978"/>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7"/>
          <p:cNvSpPr txBox="1">
            <a:spLocks noGrp="1"/>
          </p:cNvSpPr>
          <p:nvPr>
            <p:ph type="ctrTitle"/>
          </p:nvPr>
        </p:nvSpPr>
        <p:spPr>
          <a:xfrm>
            <a:off x="3520800" y="4450275"/>
            <a:ext cx="15998400" cy="49797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sz="15300">
                <a:solidFill>
                  <a:schemeClr val="accent1"/>
                </a:solidFill>
                <a:latin typeface="Nunito Sans Black"/>
                <a:ea typeface="Nunito Sans Black"/>
                <a:cs typeface="Nunito Sans Black"/>
                <a:sym typeface="Nunito Sans Black"/>
              </a:rPr>
              <a:t>OCEAN DEEPS </a:t>
            </a:r>
            <a:r>
              <a:rPr lang="en" sz="11700" b="1">
                <a:solidFill>
                  <a:schemeClr val="accent1"/>
                </a:solidFill>
                <a:latin typeface="Nunito Sans"/>
                <a:ea typeface="Nunito Sans"/>
                <a:cs typeface="Nunito Sans"/>
                <a:sym typeface="Nunito Sans"/>
              </a:rPr>
              <a:t>RESEARCH POSTER</a:t>
            </a:r>
            <a:endParaRPr sz="6600" b="1">
              <a:solidFill>
                <a:schemeClr val="accent1"/>
              </a:solidFill>
              <a:latin typeface="Nunito Sans"/>
              <a:ea typeface="Nunito Sans"/>
              <a:cs typeface="Nunito Sans"/>
              <a:sym typeface="Nunito Sans"/>
            </a:endParaRPr>
          </a:p>
        </p:txBody>
      </p:sp>
      <p:sp>
        <p:nvSpPr>
          <p:cNvPr id="91" name="Google Shape;91;p17"/>
          <p:cNvSpPr txBox="1">
            <a:spLocks noGrp="1"/>
          </p:cNvSpPr>
          <p:nvPr>
            <p:ph type="subTitle" idx="1"/>
          </p:nvPr>
        </p:nvSpPr>
        <p:spPr>
          <a:xfrm>
            <a:off x="3837150" y="12461525"/>
            <a:ext cx="15365700" cy="15531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a:t>This is a printable presentation in horizontal format (64x48cm | 25.2x18.9in)</a:t>
            </a:r>
            <a:endParaRPr/>
          </a:p>
        </p:txBody>
      </p:sp>
      <p:sp>
        <p:nvSpPr>
          <p:cNvPr id="92" name="Google Shape;92;p17"/>
          <p:cNvSpPr/>
          <p:nvPr/>
        </p:nvSpPr>
        <p:spPr>
          <a:xfrm>
            <a:off x="1035390" y="3159880"/>
            <a:ext cx="20969220" cy="118002"/>
          </a:xfrm>
          <a:custGeom>
            <a:avLst/>
            <a:gdLst/>
            <a:ahLst/>
            <a:cxnLst/>
            <a:rect l="l" t="t" r="r" b="b"/>
            <a:pathLst>
              <a:path w="284502" h="1601" fill="none" extrusionOk="0">
                <a:moveTo>
                  <a:pt x="0" y="0"/>
                </a:moveTo>
                <a:cubicBezTo>
                  <a:pt x="3937" y="0"/>
                  <a:pt x="3937" y="1600"/>
                  <a:pt x="7905" y="1600"/>
                </a:cubicBezTo>
                <a:cubicBezTo>
                  <a:pt x="11842" y="1600"/>
                  <a:pt x="11842" y="0"/>
                  <a:pt x="15811" y="0"/>
                </a:cubicBezTo>
                <a:cubicBezTo>
                  <a:pt x="19748" y="0"/>
                  <a:pt x="19748" y="1600"/>
                  <a:pt x="23716" y="1600"/>
                </a:cubicBezTo>
                <a:cubicBezTo>
                  <a:pt x="27653" y="1600"/>
                  <a:pt x="27653" y="0"/>
                  <a:pt x="31622" y="0"/>
                </a:cubicBezTo>
                <a:cubicBezTo>
                  <a:pt x="35559" y="0"/>
                  <a:pt x="35559" y="1600"/>
                  <a:pt x="39495" y="1600"/>
                </a:cubicBezTo>
                <a:cubicBezTo>
                  <a:pt x="43464" y="1600"/>
                  <a:pt x="43464" y="0"/>
                  <a:pt x="47401" y="0"/>
                </a:cubicBezTo>
                <a:cubicBezTo>
                  <a:pt x="51370" y="0"/>
                  <a:pt x="51370" y="1600"/>
                  <a:pt x="55306" y="1600"/>
                </a:cubicBezTo>
                <a:cubicBezTo>
                  <a:pt x="59275" y="1600"/>
                  <a:pt x="59275" y="0"/>
                  <a:pt x="63212" y="0"/>
                </a:cubicBezTo>
                <a:cubicBezTo>
                  <a:pt x="67181" y="0"/>
                  <a:pt x="67181" y="1600"/>
                  <a:pt x="71117" y="1600"/>
                </a:cubicBezTo>
                <a:cubicBezTo>
                  <a:pt x="75054" y="1600"/>
                  <a:pt x="75054" y="0"/>
                  <a:pt x="79023" y="0"/>
                </a:cubicBezTo>
                <a:cubicBezTo>
                  <a:pt x="82960" y="0"/>
                  <a:pt x="82960" y="1600"/>
                  <a:pt x="86928" y="1600"/>
                </a:cubicBezTo>
                <a:cubicBezTo>
                  <a:pt x="90865" y="1600"/>
                  <a:pt x="90865" y="0"/>
                  <a:pt x="94834" y="0"/>
                </a:cubicBezTo>
                <a:cubicBezTo>
                  <a:pt x="98771" y="0"/>
                  <a:pt x="98771" y="1600"/>
                  <a:pt x="102707" y="1600"/>
                </a:cubicBezTo>
                <a:cubicBezTo>
                  <a:pt x="106676" y="1600"/>
                  <a:pt x="106676" y="0"/>
                  <a:pt x="110613" y="0"/>
                </a:cubicBezTo>
                <a:cubicBezTo>
                  <a:pt x="114582" y="0"/>
                  <a:pt x="114582" y="1600"/>
                  <a:pt x="118518" y="1600"/>
                </a:cubicBezTo>
                <a:cubicBezTo>
                  <a:pt x="122487" y="1600"/>
                  <a:pt x="122487" y="0"/>
                  <a:pt x="126424" y="0"/>
                </a:cubicBezTo>
                <a:cubicBezTo>
                  <a:pt x="130361" y="0"/>
                  <a:pt x="130393" y="1600"/>
                  <a:pt x="134329" y="1600"/>
                </a:cubicBezTo>
                <a:cubicBezTo>
                  <a:pt x="138266" y="1600"/>
                  <a:pt x="138266" y="0"/>
                  <a:pt x="142235" y="0"/>
                </a:cubicBezTo>
                <a:cubicBezTo>
                  <a:pt x="146172" y="0"/>
                  <a:pt x="146172" y="1600"/>
                  <a:pt x="150140" y="1600"/>
                </a:cubicBezTo>
                <a:cubicBezTo>
                  <a:pt x="154077" y="1600"/>
                  <a:pt x="154077" y="0"/>
                  <a:pt x="158046" y="0"/>
                </a:cubicBezTo>
                <a:cubicBezTo>
                  <a:pt x="161983" y="0"/>
                  <a:pt x="161983" y="1600"/>
                  <a:pt x="165951" y="1600"/>
                </a:cubicBezTo>
                <a:cubicBezTo>
                  <a:pt x="169888" y="1600"/>
                  <a:pt x="169888" y="0"/>
                  <a:pt x="173825" y="0"/>
                </a:cubicBezTo>
                <a:cubicBezTo>
                  <a:pt x="177794" y="0"/>
                  <a:pt x="177794" y="1600"/>
                  <a:pt x="181730" y="1600"/>
                </a:cubicBezTo>
                <a:cubicBezTo>
                  <a:pt x="185699" y="1600"/>
                  <a:pt x="185699" y="0"/>
                  <a:pt x="189636" y="0"/>
                </a:cubicBezTo>
                <a:cubicBezTo>
                  <a:pt x="193605" y="0"/>
                  <a:pt x="193605" y="1600"/>
                  <a:pt x="197541" y="1600"/>
                </a:cubicBezTo>
                <a:cubicBezTo>
                  <a:pt x="201478" y="1600"/>
                  <a:pt x="201510" y="0"/>
                  <a:pt x="205447" y="0"/>
                </a:cubicBezTo>
                <a:cubicBezTo>
                  <a:pt x="209384" y="0"/>
                  <a:pt x="209384" y="1600"/>
                  <a:pt x="213352" y="1600"/>
                </a:cubicBezTo>
                <a:cubicBezTo>
                  <a:pt x="217289" y="1600"/>
                  <a:pt x="217289" y="0"/>
                  <a:pt x="221258" y="0"/>
                </a:cubicBezTo>
                <a:cubicBezTo>
                  <a:pt x="225195" y="0"/>
                  <a:pt x="225195" y="1600"/>
                  <a:pt x="229163" y="1600"/>
                </a:cubicBezTo>
                <a:cubicBezTo>
                  <a:pt x="233100" y="1600"/>
                  <a:pt x="233100" y="0"/>
                  <a:pt x="237069" y="0"/>
                </a:cubicBezTo>
                <a:cubicBezTo>
                  <a:pt x="241006" y="0"/>
                  <a:pt x="241006" y="1600"/>
                  <a:pt x="244974" y="1600"/>
                </a:cubicBezTo>
                <a:cubicBezTo>
                  <a:pt x="248911" y="1600"/>
                  <a:pt x="248911" y="0"/>
                  <a:pt x="252880" y="0"/>
                </a:cubicBezTo>
                <a:cubicBezTo>
                  <a:pt x="256817" y="0"/>
                  <a:pt x="256817" y="1600"/>
                  <a:pt x="260753" y="1600"/>
                </a:cubicBezTo>
                <a:cubicBezTo>
                  <a:pt x="264722" y="1600"/>
                  <a:pt x="264722" y="0"/>
                  <a:pt x="268691" y="0"/>
                </a:cubicBezTo>
                <a:cubicBezTo>
                  <a:pt x="272628" y="0"/>
                  <a:pt x="272628" y="1600"/>
                  <a:pt x="276596" y="1600"/>
                </a:cubicBezTo>
                <a:cubicBezTo>
                  <a:pt x="280533" y="1600"/>
                  <a:pt x="280533" y="0"/>
                  <a:pt x="284502" y="0"/>
                </a:cubicBezTo>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7"/>
          <p:cNvSpPr/>
          <p:nvPr/>
        </p:nvSpPr>
        <p:spPr>
          <a:xfrm>
            <a:off x="10669200" y="172436"/>
            <a:ext cx="1701600" cy="1701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7"/>
          <p:cNvSpPr/>
          <p:nvPr/>
        </p:nvSpPr>
        <p:spPr>
          <a:xfrm>
            <a:off x="11078037" y="608461"/>
            <a:ext cx="883926" cy="829550"/>
          </a:xfrm>
          <a:prstGeom prst="rect">
            <a:avLst/>
          </a:prstGeom>
        </p:spPr>
        <p:txBody>
          <a:bodyPr>
            <a:prstTxWarp prst="textPlain">
              <a:avLst/>
            </a:prstTxWarp>
          </a:bodyPr>
          <a:lstStyle/>
          <a:p>
            <a:pPr lvl="0" algn="ctr"/>
            <a:r>
              <a:rPr b="1" i="0">
                <a:ln>
                  <a:noFill/>
                </a:ln>
                <a:solidFill>
                  <a:schemeClr val="accent3"/>
                </a:solidFill>
                <a:latin typeface="Rubik"/>
              </a:rPr>
              <a:t>#</a:t>
            </a:r>
          </a:p>
        </p:txBody>
      </p:sp>
      <p:cxnSp>
        <p:nvCxnSpPr>
          <p:cNvPr id="95" name="Google Shape;95;p17"/>
          <p:cNvCxnSpPr>
            <a:stCxn id="90" idx="2"/>
            <a:endCxn id="96" idx="0"/>
          </p:cNvCxnSpPr>
          <p:nvPr/>
        </p:nvCxnSpPr>
        <p:spPr>
          <a:xfrm>
            <a:off x="11520000" y="9429975"/>
            <a:ext cx="0" cy="2830800"/>
          </a:xfrm>
          <a:prstGeom prst="straightConnector1">
            <a:avLst/>
          </a:prstGeom>
          <a:noFill/>
          <a:ln w="38100" cap="flat" cmpd="sng">
            <a:solidFill>
              <a:schemeClr val="accent1"/>
            </a:solidFill>
            <a:prstDash val="solid"/>
            <a:round/>
            <a:headEnd type="none" w="med" len="med"/>
            <a:tailEnd type="none" w="med" len="med"/>
          </a:ln>
        </p:spPr>
      </p:cxnSp>
      <p:sp>
        <p:nvSpPr>
          <p:cNvPr id="97" name="Google Shape;97;p17"/>
          <p:cNvSpPr/>
          <p:nvPr/>
        </p:nvSpPr>
        <p:spPr>
          <a:xfrm rot="1815243">
            <a:off x="773179" y="6899161"/>
            <a:ext cx="1034267" cy="1418217"/>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17"/>
          <p:cNvGrpSpPr/>
          <p:nvPr/>
        </p:nvGrpSpPr>
        <p:grpSpPr>
          <a:xfrm rot="-869354">
            <a:off x="-379650" y="13089293"/>
            <a:ext cx="3339954" cy="3371457"/>
            <a:chOff x="6181555" y="10812294"/>
            <a:chExt cx="3500840" cy="3533860"/>
          </a:xfrm>
        </p:grpSpPr>
        <p:sp>
          <p:nvSpPr>
            <p:cNvPr id="99" name="Google Shape;99;p17"/>
            <p:cNvSpPr/>
            <p:nvPr/>
          </p:nvSpPr>
          <p:spPr>
            <a:xfrm>
              <a:off x="6181555" y="10814652"/>
              <a:ext cx="3500840" cy="3531501"/>
            </a:xfrm>
            <a:custGeom>
              <a:avLst/>
              <a:gdLst/>
              <a:ahLst/>
              <a:cxnLst/>
              <a:rect l="l" t="t" r="r" b="b"/>
              <a:pathLst>
                <a:path w="47498" h="47914" fill="none" extrusionOk="0">
                  <a:moveTo>
                    <a:pt x="37416" y="2401"/>
                  </a:moveTo>
                  <a:cubicBezTo>
                    <a:pt x="47306" y="12067"/>
                    <a:pt x="47498" y="27942"/>
                    <a:pt x="37832" y="37832"/>
                  </a:cubicBezTo>
                  <a:cubicBezTo>
                    <a:pt x="28166" y="47721"/>
                    <a:pt x="12323" y="47914"/>
                    <a:pt x="2433" y="38248"/>
                  </a:cubicBezTo>
                  <a:cubicBezTo>
                    <a:pt x="1729" y="37576"/>
                    <a:pt x="1089" y="36871"/>
                    <a:pt x="481" y="36135"/>
                  </a:cubicBezTo>
                  <a:cubicBezTo>
                    <a:pt x="449" y="36071"/>
                    <a:pt x="417" y="36039"/>
                    <a:pt x="385" y="35975"/>
                  </a:cubicBezTo>
                  <a:cubicBezTo>
                    <a:pt x="1" y="35271"/>
                    <a:pt x="1249" y="33575"/>
                    <a:pt x="3265" y="32071"/>
                  </a:cubicBezTo>
                  <a:cubicBezTo>
                    <a:pt x="5218" y="30598"/>
                    <a:pt x="7170" y="29894"/>
                    <a:pt x="7778" y="30374"/>
                  </a:cubicBezTo>
                  <a:cubicBezTo>
                    <a:pt x="7842" y="30438"/>
                    <a:pt x="7874" y="30470"/>
                    <a:pt x="7938" y="30534"/>
                  </a:cubicBezTo>
                  <a:cubicBezTo>
                    <a:pt x="8226" y="30918"/>
                    <a:pt x="8578" y="31270"/>
                    <a:pt x="8931" y="31590"/>
                  </a:cubicBezTo>
                  <a:cubicBezTo>
                    <a:pt x="15140" y="37672"/>
                    <a:pt x="25126" y="37576"/>
                    <a:pt x="31207" y="31334"/>
                  </a:cubicBezTo>
                  <a:cubicBezTo>
                    <a:pt x="37288" y="25125"/>
                    <a:pt x="37160" y="15139"/>
                    <a:pt x="30951" y="9058"/>
                  </a:cubicBezTo>
                  <a:cubicBezTo>
                    <a:pt x="30599" y="8706"/>
                    <a:pt x="30215" y="8386"/>
                    <a:pt x="29862" y="8098"/>
                  </a:cubicBezTo>
                  <a:cubicBezTo>
                    <a:pt x="29798" y="8066"/>
                    <a:pt x="29734" y="8002"/>
                    <a:pt x="29702" y="7970"/>
                  </a:cubicBezTo>
                  <a:cubicBezTo>
                    <a:pt x="29158" y="7394"/>
                    <a:pt x="29862" y="5378"/>
                    <a:pt x="31271" y="3393"/>
                  </a:cubicBezTo>
                  <a:cubicBezTo>
                    <a:pt x="32743" y="1313"/>
                    <a:pt x="34503" y="1"/>
                    <a:pt x="35175" y="449"/>
                  </a:cubicBezTo>
                  <a:cubicBezTo>
                    <a:pt x="35207" y="481"/>
                    <a:pt x="35207" y="481"/>
                    <a:pt x="35239" y="513"/>
                  </a:cubicBezTo>
                  <a:cubicBezTo>
                    <a:pt x="35976" y="1089"/>
                    <a:pt x="36712" y="1729"/>
                    <a:pt x="37416" y="2401"/>
                  </a:cubicBezTo>
                  <a:close/>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7"/>
            <p:cNvSpPr/>
            <p:nvPr/>
          </p:nvSpPr>
          <p:spPr>
            <a:xfrm>
              <a:off x="6181555" y="13017989"/>
              <a:ext cx="608730" cy="497804"/>
            </a:xfrm>
            <a:custGeom>
              <a:avLst/>
              <a:gdLst/>
              <a:ahLst/>
              <a:cxnLst/>
              <a:rect l="l" t="t" r="r" b="b"/>
              <a:pathLst>
                <a:path w="8259" h="6754" fill="none" extrusionOk="0">
                  <a:moveTo>
                    <a:pt x="7778" y="480"/>
                  </a:moveTo>
                  <a:cubicBezTo>
                    <a:pt x="7810" y="512"/>
                    <a:pt x="7842" y="544"/>
                    <a:pt x="7874" y="576"/>
                  </a:cubicBezTo>
                  <a:cubicBezTo>
                    <a:pt x="7906" y="576"/>
                    <a:pt x="7906" y="608"/>
                    <a:pt x="7938" y="640"/>
                  </a:cubicBezTo>
                  <a:cubicBezTo>
                    <a:pt x="8258" y="1344"/>
                    <a:pt x="7010" y="3073"/>
                    <a:pt x="5026" y="4545"/>
                  </a:cubicBezTo>
                  <a:cubicBezTo>
                    <a:pt x="3073" y="6017"/>
                    <a:pt x="1089" y="6753"/>
                    <a:pt x="481" y="6241"/>
                  </a:cubicBezTo>
                  <a:cubicBezTo>
                    <a:pt x="449" y="6209"/>
                    <a:pt x="417" y="6177"/>
                    <a:pt x="417" y="6145"/>
                  </a:cubicBezTo>
                  <a:cubicBezTo>
                    <a:pt x="385" y="6145"/>
                    <a:pt x="385" y="6113"/>
                    <a:pt x="385" y="6081"/>
                  </a:cubicBezTo>
                  <a:cubicBezTo>
                    <a:pt x="1" y="5377"/>
                    <a:pt x="1249" y="3681"/>
                    <a:pt x="3265" y="2177"/>
                  </a:cubicBezTo>
                  <a:cubicBezTo>
                    <a:pt x="5218" y="704"/>
                    <a:pt x="7170" y="0"/>
                    <a:pt x="7778" y="480"/>
                  </a:cubicBezTo>
                  <a:close/>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p:nvPr/>
          </p:nvSpPr>
          <p:spPr>
            <a:xfrm>
              <a:off x="8330645" y="10812294"/>
              <a:ext cx="488369" cy="622881"/>
            </a:xfrm>
            <a:custGeom>
              <a:avLst/>
              <a:gdLst/>
              <a:ahLst/>
              <a:cxnLst/>
              <a:rect l="l" t="t" r="r" b="b"/>
              <a:pathLst>
                <a:path w="6626" h="8451" fill="none" extrusionOk="0">
                  <a:moveTo>
                    <a:pt x="6081" y="545"/>
                  </a:moveTo>
                  <a:cubicBezTo>
                    <a:pt x="6626" y="1089"/>
                    <a:pt x="5953" y="3105"/>
                    <a:pt x="4513" y="5154"/>
                  </a:cubicBezTo>
                  <a:cubicBezTo>
                    <a:pt x="3105" y="7170"/>
                    <a:pt x="1409" y="8450"/>
                    <a:pt x="704" y="8130"/>
                  </a:cubicBezTo>
                  <a:cubicBezTo>
                    <a:pt x="672" y="8098"/>
                    <a:pt x="640" y="8098"/>
                    <a:pt x="608" y="8066"/>
                  </a:cubicBezTo>
                  <a:cubicBezTo>
                    <a:pt x="576" y="8066"/>
                    <a:pt x="544" y="8034"/>
                    <a:pt x="544" y="8002"/>
                  </a:cubicBezTo>
                  <a:cubicBezTo>
                    <a:pt x="0" y="7394"/>
                    <a:pt x="704" y="5410"/>
                    <a:pt x="2113" y="3425"/>
                  </a:cubicBezTo>
                  <a:cubicBezTo>
                    <a:pt x="3617" y="1313"/>
                    <a:pt x="5345" y="1"/>
                    <a:pt x="6017" y="481"/>
                  </a:cubicBezTo>
                  <a:cubicBezTo>
                    <a:pt x="6049" y="513"/>
                    <a:pt x="6049" y="513"/>
                    <a:pt x="6081" y="545"/>
                  </a:cubicBezTo>
                  <a:close/>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 name="Google Shape;102;p17"/>
          <p:cNvSpPr/>
          <p:nvPr/>
        </p:nvSpPr>
        <p:spPr>
          <a:xfrm rot="-872928">
            <a:off x="19873225" y="9448293"/>
            <a:ext cx="3993557" cy="4036267"/>
          </a:xfrm>
          <a:prstGeom prst="blockArc">
            <a:avLst>
              <a:gd name="adj1" fmla="val 10800000"/>
              <a:gd name="adj2" fmla="val 21533718"/>
              <a:gd name="adj3" fmla="val 1839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103;p17"/>
          <p:cNvGrpSpPr/>
          <p:nvPr/>
        </p:nvGrpSpPr>
        <p:grpSpPr>
          <a:xfrm>
            <a:off x="19929733" y="7997724"/>
            <a:ext cx="2366152" cy="2363793"/>
            <a:chOff x="12244233" y="12482449"/>
            <a:chExt cx="2366152" cy="2363793"/>
          </a:xfrm>
        </p:grpSpPr>
        <p:sp>
          <p:nvSpPr>
            <p:cNvPr id="104" name="Google Shape;104;p17"/>
            <p:cNvSpPr/>
            <p:nvPr/>
          </p:nvSpPr>
          <p:spPr>
            <a:xfrm>
              <a:off x="13348260" y="12482449"/>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7"/>
            <p:cNvSpPr/>
            <p:nvPr/>
          </p:nvSpPr>
          <p:spPr>
            <a:xfrm>
              <a:off x="13763441" y="12568463"/>
              <a:ext cx="181683" cy="160677"/>
            </a:xfrm>
            <a:custGeom>
              <a:avLst/>
              <a:gdLst/>
              <a:ahLst/>
              <a:cxnLst/>
              <a:rect l="l" t="t" r="r" b="b"/>
              <a:pathLst>
                <a:path w="2465" h="2180" extrusionOk="0">
                  <a:moveTo>
                    <a:pt x="1236" y="1"/>
                  </a:moveTo>
                  <a:cubicBezTo>
                    <a:pt x="799" y="1"/>
                    <a:pt x="393" y="248"/>
                    <a:pt x="224" y="658"/>
                  </a:cubicBezTo>
                  <a:cubicBezTo>
                    <a:pt x="0" y="1234"/>
                    <a:pt x="256" y="1874"/>
                    <a:pt x="800" y="2098"/>
                  </a:cubicBezTo>
                  <a:cubicBezTo>
                    <a:pt x="942" y="2153"/>
                    <a:pt x="1087" y="2179"/>
                    <a:pt x="1229" y="2179"/>
                  </a:cubicBezTo>
                  <a:cubicBezTo>
                    <a:pt x="1666" y="2179"/>
                    <a:pt x="2072" y="1933"/>
                    <a:pt x="2241" y="1522"/>
                  </a:cubicBezTo>
                  <a:cubicBezTo>
                    <a:pt x="2465" y="946"/>
                    <a:pt x="2209" y="306"/>
                    <a:pt x="1665" y="82"/>
                  </a:cubicBezTo>
                  <a:cubicBezTo>
                    <a:pt x="1523" y="27"/>
                    <a:pt x="1378" y="1"/>
                    <a:pt x="1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7"/>
            <p:cNvSpPr/>
            <p:nvPr/>
          </p:nvSpPr>
          <p:spPr>
            <a:xfrm>
              <a:off x="14126733" y="12812426"/>
              <a:ext cx="174607" cy="160235"/>
            </a:xfrm>
            <a:custGeom>
              <a:avLst/>
              <a:gdLst/>
              <a:ahLst/>
              <a:cxnLst/>
              <a:rect l="l" t="t" r="r" b="b"/>
              <a:pathLst>
                <a:path w="2369" h="2174" extrusionOk="0">
                  <a:moveTo>
                    <a:pt x="1181" y="1"/>
                  </a:moveTo>
                  <a:cubicBezTo>
                    <a:pt x="910" y="1"/>
                    <a:pt x="636" y="105"/>
                    <a:pt x="416" y="325"/>
                  </a:cubicBezTo>
                  <a:cubicBezTo>
                    <a:pt x="0" y="741"/>
                    <a:pt x="0" y="1413"/>
                    <a:pt x="416" y="1861"/>
                  </a:cubicBezTo>
                  <a:cubicBezTo>
                    <a:pt x="624" y="2069"/>
                    <a:pt x="904" y="2173"/>
                    <a:pt x="1184" y="2173"/>
                  </a:cubicBezTo>
                  <a:cubicBezTo>
                    <a:pt x="1464" y="2173"/>
                    <a:pt x="1745" y="2069"/>
                    <a:pt x="1953" y="1861"/>
                  </a:cubicBezTo>
                  <a:cubicBezTo>
                    <a:pt x="2369" y="1445"/>
                    <a:pt x="2369" y="741"/>
                    <a:pt x="1953" y="325"/>
                  </a:cubicBezTo>
                  <a:cubicBezTo>
                    <a:pt x="1741" y="113"/>
                    <a:pt x="1462" y="1"/>
                    <a:pt x="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7"/>
            <p:cNvSpPr/>
            <p:nvPr/>
          </p:nvSpPr>
          <p:spPr>
            <a:xfrm>
              <a:off x="14360230" y="13175128"/>
              <a:ext cx="181757" cy="162298"/>
            </a:xfrm>
            <a:custGeom>
              <a:avLst/>
              <a:gdLst/>
              <a:ahLst/>
              <a:cxnLst/>
              <a:rect l="l" t="t" r="r" b="b"/>
              <a:pathLst>
                <a:path w="2466" h="2202" extrusionOk="0">
                  <a:moveTo>
                    <a:pt x="1221" y="0"/>
                  </a:moveTo>
                  <a:cubicBezTo>
                    <a:pt x="1091" y="0"/>
                    <a:pt x="959" y="25"/>
                    <a:pt x="833" y="77"/>
                  </a:cubicBezTo>
                  <a:cubicBezTo>
                    <a:pt x="289" y="301"/>
                    <a:pt x="1" y="941"/>
                    <a:pt x="225" y="1517"/>
                  </a:cubicBezTo>
                  <a:cubicBezTo>
                    <a:pt x="397" y="1935"/>
                    <a:pt x="814" y="2201"/>
                    <a:pt x="1245" y="2201"/>
                  </a:cubicBezTo>
                  <a:cubicBezTo>
                    <a:pt x="1375" y="2201"/>
                    <a:pt x="1507" y="2177"/>
                    <a:pt x="1633" y="2125"/>
                  </a:cubicBezTo>
                  <a:cubicBezTo>
                    <a:pt x="2209" y="1901"/>
                    <a:pt x="2465" y="1261"/>
                    <a:pt x="2241" y="685"/>
                  </a:cubicBezTo>
                  <a:cubicBezTo>
                    <a:pt x="2069" y="267"/>
                    <a:pt x="1652" y="0"/>
                    <a:pt x="12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7"/>
            <p:cNvSpPr/>
            <p:nvPr/>
          </p:nvSpPr>
          <p:spPr>
            <a:xfrm>
              <a:off x="14447571" y="13602986"/>
              <a:ext cx="162814" cy="160603"/>
            </a:xfrm>
            <a:custGeom>
              <a:avLst/>
              <a:gdLst/>
              <a:ahLst/>
              <a:cxnLst/>
              <a:rect l="l" t="t" r="r" b="b"/>
              <a:pathLst>
                <a:path w="2209" h="2179" extrusionOk="0">
                  <a:moveTo>
                    <a:pt x="1120" y="1"/>
                  </a:moveTo>
                  <a:cubicBezTo>
                    <a:pt x="512" y="1"/>
                    <a:pt x="32" y="481"/>
                    <a:pt x="32" y="1089"/>
                  </a:cubicBezTo>
                  <a:cubicBezTo>
                    <a:pt x="0" y="1665"/>
                    <a:pt x="480" y="2177"/>
                    <a:pt x="1088" y="2177"/>
                  </a:cubicBezTo>
                  <a:cubicBezTo>
                    <a:pt x="1107" y="2178"/>
                    <a:pt x="1127" y="2179"/>
                    <a:pt x="1146" y="2179"/>
                  </a:cubicBezTo>
                  <a:cubicBezTo>
                    <a:pt x="1728" y="2179"/>
                    <a:pt x="2208" y="1710"/>
                    <a:pt x="2208" y="1121"/>
                  </a:cubicBezTo>
                  <a:cubicBezTo>
                    <a:pt x="2208" y="513"/>
                    <a:pt x="1728" y="33"/>
                    <a:pt x="1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p:nvPr/>
          </p:nvSpPr>
          <p:spPr>
            <a:xfrm>
              <a:off x="14343720" y="14028411"/>
              <a:ext cx="184115" cy="159940"/>
            </a:xfrm>
            <a:custGeom>
              <a:avLst/>
              <a:gdLst/>
              <a:ahLst/>
              <a:cxnLst/>
              <a:rect l="l" t="t" r="r" b="b"/>
              <a:pathLst>
                <a:path w="2498" h="2170" extrusionOk="0">
                  <a:moveTo>
                    <a:pt x="1267" y="0"/>
                  </a:moveTo>
                  <a:cubicBezTo>
                    <a:pt x="849" y="0"/>
                    <a:pt x="447" y="234"/>
                    <a:pt x="257" y="662"/>
                  </a:cubicBezTo>
                  <a:cubicBezTo>
                    <a:pt x="1" y="1206"/>
                    <a:pt x="257" y="1846"/>
                    <a:pt x="801" y="2070"/>
                  </a:cubicBezTo>
                  <a:cubicBezTo>
                    <a:pt x="945" y="2138"/>
                    <a:pt x="1099" y="2170"/>
                    <a:pt x="1250" y="2170"/>
                  </a:cubicBezTo>
                  <a:cubicBezTo>
                    <a:pt x="1670" y="2170"/>
                    <a:pt x="2077" y="1926"/>
                    <a:pt x="2241" y="1526"/>
                  </a:cubicBezTo>
                  <a:cubicBezTo>
                    <a:pt x="2497" y="982"/>
                    <a:pt x="2241" y="342"/>
                    <a:pt x="1697" y="86"/>
                  </a:cubicBezTo>
                  <a:cubicBezTo>
                    <a:pt x="1557" y="28"/>
                    <a:pt x="1411" y="0"/>
                    <a:pt x="12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7"/>
            <p:cNvSpPr/>
            <p:nvPr/>
          </p:nvSpPr>
          <p:spPr>
            <a:xfrm>
              <a:off x="14098430" y="14383227"/>
              <a:ext cx="176966" cy="160529"/>
            </a:xfrm>
            <a:custGeom>
              <a:avLst/>
              <a:gdLst/>
              <a:ahLst/>
              <a:cxnLst/>
              <a:rect l="l" t="t" r="r" b="b"/>
              <a:pathLst>
                <a:path w="2401" h="2178" extrusionOk="0">
                  <a:moveTo>
                    <a:pt x="1184" y="0"/>
                  </a:moveTo>
                  <a:cubicBezTo>
                    <a:pt x="915" y="0"/>
                    <a:pt x="648" y="97"/>
                    <a:pt x="448" y="297"/>
                  </a:cubicBezTo>
                  <a:cubicBezTo>
                    <a:pt x="0" y="713"/>
                    <a:pt x="0" y="1417"/>
                    <a:pt x="384" y="1833"/>
                  </a:cubicBezTo>
                  <a:cubicBezTo>
                    <a:pt x="600" y="2066"/>
                    <a:pt x="894" y="2177"/>
                    <a:pt x="1189" y="2177"/>
                  </a:cubicBezTo>
                  <a:cubicBezTo>
                    <a:pt x="1463" y="2177"/>
                    <a:pt x="1737" y="2082"/>
                    <a:pt x="1953" y="1897"/>
                  </a:cubicBezTo>
                  <a:cubicBezTo>
                    <a:pt x="2369" y="1481"/>
                    <a:pt x="2401" y="777"/>
                    <a:pt x="1985" y="329"/>
                  </a:cubicBezTo>
                  <a:cubicBezTo>
                    <a:pt x="1768" y="113"/>
                    <a:pt x="1475" y="0"/>
                    <a:pt x="1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7"/>
            <p:cNvSpPr/>
            <p:nvPr/>
          </p:nvSpPr>
          <p:spPr>
            <a:xfrm>
              <a:off x="13728062" y="14614145"/>
              <a:ext cx="179324" cy="161045"/>
            </a:xfrm>
            <a:custGeom>
              <a:avLst/>
              <a:gdLst/>
              <a:ahLst/>
              <a:cxnLst/>
              <a:rect l="l" t="t" r="r" b="b"/>
              <a:pathLst>
                <a:path w="2433" h="2185" extrusionOk="0">
                  <a:moveTo>
                    <a:pt x="1230" y="0"/>
                  </a:moveTo>
                  <a:cubicBezTo>
                    <a:pt x="1099" y="0"/>
                    <a:pt x="965" y="25"/>
                    <a:pt x="832" y="76"/>
                  </a:cubicBezTo>
                  <a:cubicBezTo>
                    <a:pt x="256" y="268"/>
                    <a:pt x="0" y="908"/>
                    <a:pt x="192" y="1484"/>
                  </a:cubicBezTo>
                  <a:cubicBezTo>
                    <a:pt x="369" y="1914"/>
                    <a:pt x="786" y="2184"/>
                    <a:pt x="1237" y="2184"/>
                  </a:cubicBezTo>
                  <a:cubicBezTo>
                    <a:pt x="1357" y="2184"/>
                    <a:pt x="1479" y="2165"/>
                    <a:pt x="1600" y="2125"/>
                  </a:cubicBezTo>
                  <a:cubicBezTo>
                    <a:pt x="2177" y="1901"/>
                    <a:pt x="2433" y="1260"/>
                    <a:pt x="2241" y="716"/>
                  </a:cubicBezTo>
                  <a:cubicBezTo>
                    <a:pt x="2068" y="273"/>
                    <a:pt x="1668" y="0"/>
                    <a:pt x="12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7"/>
            <p:cNvSpPr/>
            <p:nvPr/>
          </p:nvSpPr>
          <p:spPr>
            <a:xfrm>
              <a:off x="13308165" y="14683428"/>
              <a:ext cx="162814" cy="162814"/>
            </a:xfrm>
            <a:custGeom>
              <a:avLst/>
              <a:gdLst/>
              <a:ahLst/>
              <a:cxnLst/>
              <a:rect l="l" t="t" r="r" b="b"/>
              <a:pathLst>
                <a:path w="2209" h="2209" extrusionOk="0">
                  <a:moveTo>
                    <a:pt x="1120" y="0"/>
                  </a:moveTo>
                  <a:cubicBezTo>
                    <a:pt x="544" y="0"/>
                    <a:pt x="32" y="480"/>
                    <a:pt x="0" y="1057"/>
                  </a:cubicBezTo>
                  <a:cubicBezTo>
                    <a:pt x="0" y="1665"/>
                    <a:pt x="448" y="2177"/>
                    <a:pt x="1056" y="2209"/>
                  </a:cubicBezTo>
                  <a:cubicBezTo>
                    <a:pt x="1664" y="2209"/>
                    <a:pt x="2177" y="1729"/>
                    <a:pt x="2177" y="1153"/>
                  </a:cubicBezTo>
                  <a:cubicBezTo>
                    <a:pt x="2209" y="544"/>
                    <a:pt x="1728" y="32"/>
                    <a:pt x="1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7"/>
            <p:cNvSpPr/>
            <p:nvPr/>
          </p:nvSpPr>
          <p:spPr>
            <a:xfrm>
              <a:off x="12874042" y="14583631"/>
              <a:ext cx="184115" cy="161488"/>
            </a:xfrm>
            <a:custGeom>
              <a:avLst/>
              <a:gdLst/>
              <a:ahLst/>
              <a:cxnLst/>
              <a:rect l="l" t="t" r="r" b="b"/>
              <a:pathLst>
                <a:path w="2498" h="2191" extrusionOk="0">
                  <a:moveTo>
                    <a:pt x="1229" y="0"/>
                  </a:moveTo>
                  <a:cubicBezTo>
                    <a:pt x="825" y="0"/>
                    <a:pt x="441" y="226"/>
                    <a:pt x="257" y="618"/>
                  </a:cubicBezTo>
                  <a:cubicBezTo>
                    <a:pt x="1" y="1194"/>
                    <a:pt x="257" y="1834"/>
                    <a:pt x="801" y="2091"/>
                  </a:cubicBezTo>
                  <a:cubicBezTo>
                    <a:pt x="946" y="2158"/>
                    <a:pt x="1097" y="2190"/>
                    <a:pt x="1246" y="2190"/>
                  </a:cubicBezTo>
                  <a:cubicBezTo>
                    <a:pt x="1658" y="2190"/>
                    <a:pt x="2053" y="1946"/>
                    <a:pt x="2241" y="1546"/>
                  </a:cubicBezTo>
                  <a:cubicBezTo>
                    <a:pt x="2497" y="1002"/>
                    <a:pt x="2241" y="362"/>
                    <a:pt x="1697" y="106"/>
                  </a:cubicBezTo>
                  <a:cubicBezTo>
                    <a:pt x="1545" y="35"/>
                    <a:pt x="1385" y="0"/>
                    <a:pt x="1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7"/>
            <p:cNvSpPr/>
            <p:nvPr/>
          </p:nvSpPr>
          <p:spPr>
            <a:xfrm>
              <a:off x="12524976" y="14326843"/>
              <a:ext cx="179324" cy="161193"/>
            </a:xfrm>
            <a:custGeom>
              <a:avLst/>
              <a:gdLst/>
              <a:ahLst/>
              <a:cxnLst/>
              <a:rect l="l" t="t" r="r" b="b"/>
              <a:pathLst>
                <a:path w="2433" h="2187" extrusionOk="0">
                  <a:moveTo>
                    <a:pt x="1226" y="0"/>
                  </a:moveTo>
                  <a:cubicBezTo>
                    <a:pt x="961" y="0"/>
                    <a:pt x="692" y="97"/>
                    <a:pt x="480" y="294"/>
                  </a:cubicBezTo>
                  <a:cubicBezTo>
                    <a:pt x="32" y="710"/>
                    <a:pt x="0" y="1382"/>
                    <a:pt x="416" y="1830"/>
                  </a:cubicBezTo>
                  <a:cubicBezTo>
                    <a:pt x="636" y="2066"/>
                    <a:pt x="927" y="2187"/>
                    <a:pt x="1218" y="2187"/>
                  </a:cubicBezTo>
                  <a:cubicBezTo>
                    <a:pt x="1479" y="2187"/>
                    <a:pt x="1741" y="2090"/>
                    <a:pt x="1952" y="1894"/>
                  </a:cubicBezTo>
                  <a:cubicBezTo>
                    <a:pt x="2401" y="1478"/>
                    <a:pt x="2433" y="806"/>
                    <a:pt x="2016" y="358"/>
                  </a:cubicBezTo>
                  <a:cubicBezTo>
                    <a:pt x="1814" y="121"/>
                    <a:pt x="1522" y="0"/>
                    <a:pt x="1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7"/>
            <p:cNvSpPr/>
            <p:nvPr/>
          </p:nvSpPr>
          <p:spPr>
            <a:xfrm>
              <a:off x="12300839" y="13954854"/>
              <a:ext cx="181683" cy="159792"/>
            </a:xfrm>
            <a:custGeom>
              <a:avLst/>
              <a:gdLst/>
              <a:ahLst/>
              <a:cxnLst/>
              <a:rect l="l" t="t" r="r" b="b"/>
              <a:pathLst>
                <a:path w="2465" h="2168" extrusionOk="0">
                  <a:moveTo>
                    <a:pt x="1226" y="0"/>
                  </a:moveTo>
                  <a:cubicBezTo>
                    <a:pt x="1107" y="0"/>
                    <a:pt x="985" y="19"/>
                    <a:pt x="865" y="60"/>
                  </a:cubicBezTo>
                  <a:cubicBezTo>
                    <a:pt x="289" y="252"/>
                    <a:pt x="1" y="892"/>
                    <a:pt x="193" y="1468"/>
                  </a:cubicBezTo>
                  <a:cubicBezTo>
                    <a:pt x="344" y="1897"/>
                    <a:pt x="775" y="2167"/>
                    <a:pt x="1234" y="2167"/>
                  </a:cubicBezTo>
                  <a:cubicBezTo>
                    <a:pt x="1356" y="2167"/>
                    <a:pt x="1480" y="2148"/>
                    <a:pt x="1601" y="2108"/>
                  </a:cubicBezTo>
                  <a:cubicBezTo>
                    <a:pt x="2145" y="1916"/>
                    <a:pt x="2465" y="1276"/>
                    <a:pt x="2241" y="732"/>
                  </a:cubicBezTo>
                  <a:cubicBezTo>
                    <a:pt x="2089" y="276"/>
                    <a:pt x="1677" y="0"/>
                    <a:pt x="1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7"/>
            <p:cNvSpPr/>
            <p:nvPr/>
          </p:nvSpPr>
          <p:spPr>
            <a:xfrm>
              <a:off x="12244233" y="13525006"/>
              <a:ext cx="167531" cy="160751"/>
            </a:xfrm>
            <a:custGeom>
              <a:avLst/>
              <a:gdLst/>
              <a:ahLst/>
              <a:cxnLst/>
              <a:rect l="l" t="t" r="r" b="b"/>
              <a:pathLst>
                <a:path w="2273" h="2181" extrusionOk="0">
                  <a:moveTo>
                    <a:pt x="1155" y="1"/>
                  </a:moveTo>
                  <a:cubicBezTo>
                    <a:pt x="575" y="1"/>
                    <a:pt x="95" y="439"/>
                    <a:pt x="64" y="1027"/>
                  </a:cubicBezTo>
                  <a:cubicBezTo>
                    <a:pt x="0" y="1635"/>
                    <a:pt x="480" y="2147"/>
                    <a:pt x="1089" y="2179"/>
                  </a:cubicBezTo>
                  <a:cubicBezTo>
                    <a:pt x="1109" y="2180"/>
                    <a:pt x="1129" y="2180"/>
                    <a:pt x="1150" y="2180"/>
                  </a:cubicBezTo>
                  <a:cubicBezTo>
                    <a:pt x="1731" y="2180"/>
                    <a:pt x="2210" y="1742"/>
                    <a:pt x="2241" y="1155"/>
                  </a:cubicBezTo>
                  <a:cubicBezTo>
                    <a:pt x="2273" y="547"/>
                    <a:pt x="1793" y="34"/>
                    <a:pt x="1217" y="2"/>
                  </a:cubicBezTo>
                  <a:cubicBezTo>
                    <a:pt x="1196" y="1"/>
                    <a:pt x="1176" y="1"/>
                    <a:pt x="1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7"/>
            <p:cNvSpPr/>
            <p:nvPr/>
          </p:nvSpPr>
          <p:spPr>
            <a:xfrm>
              <a:off x="12345651" y="13104519"/>
              <a:ext cx="184115" cy="159571"/>
            </a:xfrm>
            <a:custGeom>
              <a:avLst/>
              <a:gdLst/>
              <a:ahLst/>
              <a:cxnLst/>
              <a:rect l="l" t="t" r="r" b="b"/>
              <a:pathLst>
                <a:path w="2498" h="2165" extrusionOk="0">
                  <a:moveTo>
                    <a:pt x="1254" y="1"/>
                  </a:moveTo>
                  <a:cubicBezTo>
                    <a:pt x="841" y="1"/>
                    <a:pt x="441" y="227"/>
                    <a:pt x="257" y="618"/>
                  </a:cubicBezTo>
                  <a:cubicBezTo>
                    <a:pt x="1" y="1163"/>
                    <a:pt x="225" y="1803"/>
                    <a:pt x="769" y="2059"/>
                  </a:cubicBezTo>
                  <a:cubicBezTo>
                    <a:pt x="921" y="2130"/>
                    <a:pt x="1081" y="2164"/>
                    <a:pt x="1237" y="2164"/>
                  </a:cubicBezTo>
                  <a:cubicBezTo>
                    <a:pt x="1641" y="2164"/>
                    <a:pt x="2025" y="1939"/>
                    <a:pt x="2209" y="1547"/>
                  </a:cubicBezTo>
                  <a:cubicBezTo>
                    <a:pt x="2497" y="1003"/>
                    <a:pt x="2241" y="362"/>
                    <a:pt x="1729" y="106"/>
                  </a:cubicBezTo>
                  <a:cubicBezTo>
                    <a:pt x="1577" y="35"/>
                    <a:pt x="1415"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7"/>
            <p:cNvSpPr/>
            <p:nvPr/>
          </p:nvSpPr>
          <p:spPr>
            <a:xfrm>
              <a:off x="12609884" y="12757737"/>
              <a:ext cx="179324" cy="160529"/>
            </a:xfrm>
            <a:custGeom>
              <a:avLst/>
              <a:gdLst/>
              <a:ahLst/>
              <a:cxnLst/>
              <a:rect l="l" t="t" r="r" b="b"/>
              <a:pathLst>
                <a:path w="2433" h="2178" extrusionOk="0">
                  <a:moveTo>
                    <a:pt x="1229" y="1"/>
                  </a:moveTo>
                  <a:cubicBezTo>
                    <a:pt x="974" y="1"/>
                    <a:pt x="719" y="89"/>
                    <a:pt x="512" y="267"/>
                  </a:cubicBezTo>
                  <a:cubicBezTo>
                    <a:pt x="32" y="683"/>
                    <a:pt x="0" y="1355"/>
                    <a:pt x="384" y="1803"/>
                  </a:cubicBezTo>
                  <a:cubicBezTo>
                    <a:pt x="612" y="2048"/>
                    <a:pt x="925" y="2178"/>
                    <a:pt x="1235" y="2178"/>
                  </a:cubicBezTo>
                  <a:cubicBezTo>
                    <a:pt x="1493" y="2178"/>
                    <a:pt x="1749" y="2088"/>
                    <a:pt x="1953" y="1899"/>
                  </a:cubicBezTo>
                  <a:cubicBezTo>
                    <a:pt x="2401" y="1515"/>
                    <a:pt x="2433" y="811"/>
                    <a:pt x="2049" y="363"/>
                  </a:cubicBezTo>
                  <a:cubicBezTo>
                    <a:pt x="1825" y="121"/>
                    <a:pt x="1526" y="1"/>
                    <a:pt x="12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12923646" y="12561755"/>
              <a:ext cx="184041" cy="162298"/>
            </a:xfrm>
            <a:custGeom>
              <a:avLst/>
              <a:gdLst/>
              <a:ahLst/>
              <a:cxnLst/>
              <a:rect l="l" t="t" r="r" b="b"/>
              <a:pathLst>
                <a:path w="2497" h="2202" extrusionOk="0">
                  <a:moveTo>
                    <a:pt x="1238" y="1"/>
                  </a:moveTo>
                  <a:cubicBezTo>
                    <a:pt x="1103" y="1"/>
                    <a:pt x="966" y="25"/>
                    <a:pt x="832" y="77"/>
                  </a:cubicBezTo>
                  <a:cubicBezTo>
                    <a:pt x="288" y="333"/>
                    <a:pt x="0" y="941"/>
                    <a:pt x="224" y="1517"/>
                  </a:cubicBezTo>
                  <a:cubicBezTo>
                    <a:pt x="421" y="1935"/>
                    <a:pt x="825" y="2202"/>
                    <a:pt x="1263" y="2202"/>
                  </a:cubicBezTo>
                  <a:cubicBezTo>
                    <a:pt x="1395" y="2202"/>
                    <a:pt x="1531" y="2177"/>
                    <a:pt x="1664" y="2125"/>
                  </a:cubicBezTo>
                  <a:cubicBezTo>
                    <a:pt x="2209" y="1901"/>
                    <a:pt x="2497" y="1261"/>
                    <a:pt x="2273" y="685"/>
                  </a:cubicBezTo>
                  <a:cubicBezTo>
                    <a:pt x="2101" y="267"/>
                    <a:pt x="1683" y="1"/>
                    <a:pt x="12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7"/>
            <p:cNvSpPr/>
            <p:nvPr/>
          </p:nvSpPr>
          <p:spPr>
            <a:xfrm>
              <a:off x="13348260" y="12859892"/>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7"/>
            <p:cNvSpPr/>
            <p:nvPr/>
          </p:nvSpPr>
          <p:spPr>
            <a:xfrm>
              <a:off x="13746931" y="12986812"/>
              <a:ext cx="181683" cy="161488"/>
            </a:xfrm>
            <a:custGeom>
              <a:avLst/>
              <a:gdLst/>
              <a:ahLst/>
              <a:cxnLst/>
              <a:rect l="l" t="t" r="r" b="b"/>
              <a:pathLst>
                <a:path w="2465" h="2191" extrusionOk="0">
                  <a:moveTo>
                    <a:pt x="1228" y="0"/>
                  </a:moveTo>
                  <a:cubicBezTo>
                    <a:pt x="879" y="0"/>
                    <a:pt x="538" y="170"/>
                    <a:pt x="320" y="487"/>
                  </a:cubicBezTo>
                  <a:cubicBezTo>
                    <a:pt x="0" y="967"/>
                    <a:pt x="128" y="1639"/>
                    <a:pt x="608" y="1991"/>
                  </a:cubicBezTo>
                  <a:cubicBezTo>
                    <a:pt x="804" y="2126"/>
                    <a:pt x="1022" y="2190"/>
                    <a:pt x="1237" y="2190"/>
                  </a:cubicBezTo>
                  <a:cubicBezTo>
                    <a:pt x="1586" y="2190"/>
                    <a:pt x="1927" y="2020"/>
                    <a:pt x="2145" y="1703"/>
                  </a:cubicBezTo>
                  <a:cubicBezTo>
                    <a:pt x="2465" y="1223"/>
                    <a:pt x="2337" y="519"/>
                    <a:pt x="1857" y="199"/>
                  </a:cubicBezTo>
                  <a:cubicBezTo>
                    <a:pt x="1661" y="65"/>
                    <a:pt x="1443" y="0"/>
                    <a:pt x="1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14013448" y="13323718"/>
              <a:ext cx="181757" cy="159940"/>
            </a:xfrm>
            <a:custGeom>
              <a:avLst/>
              <a:gdLst/>
              <a:ahLst/>
              <a:cxnLst/>
              <a:rect l="l" t="t" r="r" b="b"/>
              <a:pathLst>
                <a:path w="2466" h="2170" extrusionOk="0">
                  <a:moveTo>
                    <a:pt x="1234" y="0"/>
                  </a:moveTo>
                  <a:cubicBezTo>
                    <a:pt x="1102" y="0"/>
                    <a:pt x="967" y="25"/>
                    <a:pt x="833" y="77"/>
                  </a:cubicBezTo>
                  <a:cubicBezTo>
                    <a:pt x="289" y="269"/>
                    <a:pt x="1" y="909"/>
                    <a:pt x="225" y="1485"/>
                  </a:cubicBezTo>
                  <a:cubicBezTo>
                    <a:pt x="372" y="1903"/>
                    <a:pt x="784" y="2170"/>
                    <a:pt x="1228" y="2170"/>
                  </a:cubicBezTo>
                  <a:cubicBezTo>
                    <a:pt x="1362" y="2170"/>
                    <a:pt x="1499" y="2145"/>
                    <a:pt x="1633" y="2093"/>
                  </a:cubicBezTo>
                  <a:cubicBezTo>
                    <a:pt x="2177" y="1869"/>
                    <a:pt x="2465" y="1261"/>
                    <a:pt x="2241" y="685"/>
                  </a:cubicBezTo>
                  <a:cubicBezTo>
                    <a:pt x="2069" y="267"/>
                    <a:pt x="1671" y="0"/>
                    <a:pt x="1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14044109" y="13751280"/>
              <a:ext cx="177039" cy="160382"/>
            </a:xfrm>
            <a:custGeom>
              <a:avLst/>
              <a:gdLst/>
              <a:ahLst/>
              <a:cxnLst/>
              <a:rect l="l" t="t" r="r" b="b"/>
              <a:pathLst>
                <a:path w="2402" h="2176" extrusionOk="0">
                  <a:moveTo>
                    <a:pt x="1195" y="1"/>
                  </a:moveTo>
                  <a:cubicBezTo>
                    <a:pt x="698" y="1"/>
                    <a:pt x="269" y="350"/>
                    <a:pt x="161" y="837"/>
                  </a:cubicBezTo>
                  <a:cubicBezTo>
                    <a:pt x="1" y="1413"/>
                    <a:pt x="385" y="2021"/>
                    <a:pt x="961" y="2149"/>
                  </a:cubicBezTo>
                  <a:cubicBezTo>
                    <a:pt x="1041" y="2167"/>
                    <a:pt x="1121" y="2176"/>
                    <a:pt x="1199" y="2176"/>
                  </a:cubicBezTo>
                  <a:cubicBezTo>
                    <a:pt x="1689" y="2176"/>
                    <a:pt x="2136" y="1846"/>
                    <a:pt x="2273" y="1349"/>
                  </a:cubicBezTo>
                  <a:cubicBezTo>
                    <a:pt x="2401" y="773"/>
                    <a:pt x="2049" y="165"/>
                    <a:pt x="1473" y="37"/>
                  </a:cubicBezTo>
                  <a:cubicBezTo>
                    <a:pt x="1379" y="12"/>
                    <a:pt x="1286" y="1"/>
                    <a:pt x="1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13824763" y="14121280"/>
              <a:ext cx="179324" cy="159571"/>
            </a:xfrm>
            <a:custGeom>
              <a:avLst/>
              <a:gdLst/>
              <a:ahLst/>
              <a:cxnLst/>
              <a:rect l="l" t="t" r="r" b="b"/>
              <a:pathLst>
                <a:path w="2433" h="2165" extrusionOk="0">
                  <a:moveTo>
                    <a:pt x="1208" y="0"/>
                  </a:moveTo>
                  <a:cubicBezTo>
                    <a:pt x="949" y="0"/>
                    <a:pt x="687" y="89"/>
                    <a:pt x="481" y="266"/>
                  </a:cubicBezTo>
                  <a:cubicBezTo>
                    <a:pt x="32" y="682"/>
                    <a:pt x="0" y="1354"/>
                    <a:pt x="417" y="1802"/>
                  </a:cubicBezTo>
                  <a:cubicBezTo>
                    <a:pt x="641" y="2044"/>
                    <a:pt x="939" y="2164"/>
                    <a:pt x="1236" y="2164"/>
                  </a:cubicBezTo>
                  <a:cubicBezTo>
                    <a:pt x="1491" y="2164"/>
                    <a:pt x="1746" y="2076"/>
                    <a:pt x="1953" y="1898"/>
                  </a:cubicBezTo>
                  <a:cubicBezTo>
                    <a:pt x="2401" y="1482"/>
                    <a:pt x="2433" y="778"/>
                    <a:pt x="2017" y="362"/>
                  </a:cubicBezTo>
                  <a:cubicBezTo>
                    <a:pt x="1810" y="121"/>
                    <a:pt x="1510" y="0"/>
                    <a:pt x="12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13440244" y="14300751"/>
              <a:ext cx="169890" cy="161488"/>
            </a:xfrm>
            <a:custGeom>
              <a:avLst/>
              <a:gdLst/>
              <a:ahLst/>
              <a:cxnLst/>
              <a:rect l="l" t="t" r="r" b="b"/>
              <a:pathLst>
                <a:path w="2305" h="2191" extrusionOk="0">
                  <a:moveTo>
                    <a:pt x="1142" y="1"/>
                  </a:moveTo>
                  <a:cubicBezTo>
                    <a:pt x="1103" y="1"/>
                    <a:pt x="1064" y="3"/>
                    <a:pt x="1025" y="7"/>
                  </a:cubicBezTo>
                  <a:cubicBezTo>
                    <a:pt x="417" y="103"/>
                    <a:pt x="0" y="648"/>
                    <a:pt x="96" y="1256"/>
                  </a:cubicBezTo>
                  <a:cubicBezTo>
                    <a:pt x="156" y="1792"/>
                    <a:pt x="633" y="2190"/>
                    <a:pt x="1189" y="2190"/>
                  </a:cubicBezTo>
                  <a:cubicBezTo>
                    <a:pt x="1230" y="2190"/>
                    <a:pt x="1271" y="2188"/>
                    <a:pt x="1313" y="2184"/>
                  </a:cubicBezTo>
                  <a:cubicBezTo>
                    <a:pt x="1921" y="2088"/>
                    <a:pt x="2305" y="1544"/>
                    <a:pt x="2241" y="936"/>
                  </a:cubicBezTo>
                  <a:cubicBezTo>
                    <a:pt x="2151" y="399"/>
                    <a:pt x="1673" y="1"/>
                    <a:pt x="11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13010913" y="14230658"/>
              <a:ext cx="184041" cy="161045"/>
            </a:xfrm>
            <a:custGeom>
              <a:avLst/>
              <a:gdLst/>
              <a:ahLst/>
              <a:cxnLst/>
              <a:rect l="l" t="t" r="r" b="b"/>
              <a:pathLst>
                <a:path w="2497" h="2185" extrusionOk="0">
                  <a:moveTo>
                    <a:pt x="1229" y="0"/>
                  </a:moveTo>
                  <a:cubicBezTo>
                    <a:pt x="834" y="0"/>
                    <a:pt x="459" y="224"/>
                    <a:pt x="256" y="606"/>
                  </a:cubicBezTo>
                  <a:cubicBezTo>
                    <a:pt x="0" y="1150"/>
                    <a:pt x="224" y="1791"/>
                    <a:pt x="768" y="2079"/>
                  </a:cubicBezTo>
                  <a:cubicBezTo>
                    <a:pt x="912" y="2150"/>
                    <a:pt x="1067" y="2184"/>
                    <a:pt x="1223" y="2184"/>
                  </a:cubicBezTo>
                  <a:cubicBezTo>
                    <a:pt x="1624" y="2184"/>
                    <a:pt x="2024" y="1958"/>
                    <a:pt x="2209" y="1567"/>
                  </a:cubicBezTo>
                  <a:cubicBezTo>
                    <a:pt x="2497" y="1054"/>
                    <a:pt x="2273" y="382"/>
                    <a:pt x="1729" y="126"/>
                  </a:cubicBezTo>
                  <a:cubicBezTo>
                    <a:pt x="1567" y="40"/>
                    <a:pt x="1396" y="0"/>
                    <a:pt x="1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12701868" y="13932890"/>
              <a:ext cx="184115" cy="161267"/>
            </a:xfrm>
            <a:custGeom>
              <a:avLst/>
              <a:gdLst/>
              <a:ahLst/>
              <a:cxnLst/>
              <a:rect l="l" t="t" r="r" b="b"/>
              <a:pathLst>
                <a:path w="2498" h="2188" extrusionOk="0">
                  <a:moveTo>
                    <a:pt x="1248" y="0"/>
                  </a:moveTo>
                  <a:cubicBezTo>
                    <a:pt x="1073" y="0"/>
                    <a:pt x="897" y="43"/>
                    <a:pt x="737" y="133"/>
                  </a:cubicBezTo>
                  <a:cubicBezTo>
                    <a:pt x="193" y="422"/>
                    <a:pt x="1" y="1094"/>
                    <a:pt x="289" y="1606"/>
                  </a:cubicBezTo>
                  <a:cubicBezTo>
                    <a:pt x="486" y="1980"/>
                    <a:pt x="866" y="2187"/>
                    <a:pt x="1250" y="2187"/>
                  </a:cubicBezTo>
                  <a:cubicBezTo>
                    <a:pt x="1425" y="2187"/>
                    <a:pt x="1601" y="2144"/>
                    <a:pt x="1761" y="2054"/>
                  </a:cubicBezTo>
                  <a:cubicBezTo>
                    <a:pt x="2305" y="1766"/>
                    <a:pt x="2497" y="1094"/>
                    <a:pt x="2209" y="582"/>
                  </a:cubicBezTo>
                  <a:cubicBezTo>
                    <a:pt x="2011" y="208"/>
                    <a:pt x="1632" y="0"/>
                    <a:pt x="1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12624035" y="13586476"/>
              <a:ext cx="160456" cy="160456"/>
            </a:xfrm>
            <a:custGeom>
              <a:avLst/>
              <a:gdLst/>
              <a:ahLst/>
              <a:cxnLst/>
              <a:rect l="l" t="t" r="r" b="b"/>
              <a:pathLst>
                <a:path w="2177" h="2177" extrusionOk="0">
                  <a:moveTo>
                    <a:pt x="1089" y="1"/>
                  </a:moveTo>
                  <a:cubicBezTo>
                    <a:pt x="480" y="1"/>
                    <a:pt x="0" y="481"/>
                    <a:pt x="0" y="1089"/>
                  </a:cubicBezTo>
                  <a:cubicBezTo>
                    <a:pt x="0" y="1697"/>
                    <a:pt x="480" y="2177"/>
                    <a:pt x="1089" y="2177"/>
                  </a:cubicBezTo>
                  <a:cubicBezTo>
                    <a:pt x="1697" y="2177"/>
                    <a:pt x="2177" y="1665"/>
                    <a:pt x="2177" y="1089"/>
                  </a:cubicBezTo>
                  <a:cubicBezTo>
                    <a:pt x="2177" y="481"/>
                    <a:pt x="1697" y="1"/>
                    <a:pt x="10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12690075" y="13256278"/>
              <a:ext cx="184041" cy="160308"/>
            </a:xfrm>
            <a:custGeom>
              <a:avLst/>
              <a:gdLst/>
              <a:ahLst/>
              <a:cxnLst/>
              <a:rect l="l" t="t" r="r" b="b"/>
              <a:pathLst>
                <a:path w="2497" h="2175" extrusionOk="0">
                  <a:moveTo>
                    <a:pt x="1256" y="1"/>
                  </a:moveTo>
                  <a:cubicBezTo>
                    <a:pt x="863" y="1"/>
                    <a:pt x="490" y="218"/>
                    <a:pt x="289" y="576"/>
                  </a:cubicBezTo>
                  <a:cubicBezTo>
                    <a:pt x="1" y="1120"/>
                    <a:pt x="225" y="1792"/>
                    <a:pt x="769" y="2048"/>
                  </a:cubicBezTo>
                  <a:cubicBezTo>
                    <a:pt x="931" y="2134"/>
                    <a:pt x="1101" y="2174"/>
                    <a:pt x="1269" y="2174"/>
                  </a:cubicBezTo>
                  <a:cubicBezTo>
                    <a:pt x="1663" y="2174"/>
                    <a:pt x="2039" y="1950"/>
                    <a:pt x="2241" y="1568"/>
                  </a:cubicBezTo>
                  <a:cubicBezTo>
                    <a:pt x="2497" y="1056"/>
                    <a:pt x="2273" y="384"/>
                    <a:pt x="1761" y="128"/>
                  </a:cubicBezTo>
                  <a:cubicBezTo>
                    <a:pt x="1597" y="41"/>
                    <a:pt x="1425" y="1"/>
                    <a:pt x="12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12935439" y="12985043"/>
              <a:ext cx="181683" cy="161414"/>
            </a:xfrm>
            <a:custGeom>
              <a:avLst/>
              <a:gdLst/>
              <a:ahLst/>
              <a:cxnLst/>
              <a:rect l="l" t="t" r="r" b="b"/>
              <a:pathLst>
                <a:path w="2465" h="2190" extrusionOk="0">
                  <a:moveTo>
                    <a:pt x="1217" y="1"/>
                  </a:moveTo>
                  <a:cubicBezTo>
                    <a:pt x="1008" y="1"/>
                    <a:pt x="797" y="61"/>
                    <a:pt x="608" y="191"/>
                  </a:cubicBezTo>
                  <a:cubicBezTo>
                    <a:pt x="128" y="511"/>
                    <a:pt x="0" y="1215"/>
                    <a:pt x="320" y="1695"/>
                  </a:cubicBezTo>
                  <a:cubicBezTo>
                    <a:pt x="543" y="2020"/>
                    <a:pt x="894" y="2190"/>
                    <a:pt x="1244" y="2190"/>
                  </a:cubicBezTo>
                  <a:cubicBezTo>
                    <a:pt x="1447" y="2190"/>
                    <a:pt x="1648" y="2133"/>
                    <a:pt x="1824" y="2015"/>
                  </a:cubicBezTo>
                  <a:cubicBezTo>
                    <a:pt x="2337" y="1663"/>
                    <a:pt x="2465" y="991"/>
                    <a:pt x="2145" y="479"/>
                  </a:cubicBezTo>
                  <a:cubicBezTo>
                    <a:pt x="1923" y="176"/>
                    <a:pt x="1573" y="1"/>
                    <a:pt x="1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a:off x="13348260" y="13237335"/>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a:off x="13001478" y="13584117"/>
              <a:ext cx="160456" cy="160456"/>
            </a:xfrm>
            <a:custGeom>
              <a:avLst/>
              <a:gdLst/>
              <a:ahLst/>
              <a:cxnLst/>
              <a:rect l="l" t="t" r="r" b="b"/>
              <a:pathLst>
                <a:path w="2177" h="2177" extrusionOk="0">
                  <a:moveTo>
                    <a:pt x="1089" y="1"/>
                  </a:moveTo>
                  <a:cubicBezTo>
                    <a:pt x="480" y="1"/>
                    <a:pt x="0" y="481"/>
                    <a:pt x="0" y="1089"/>
                  </a:cubicBezTo>
                  <a:cubicBezTo>
                    <a:pt x="0" y="1697"/>
                    <a:pt x="480" y="2177"/>
                    <a:pt x="1089" y="2177"/>
                  </a:cubicBezTo>
                  <a:cubicBezTo>
                    <a:pt x="1697" y="2177"/>
                    <a:pt x="2177" y="1697"/>
                    <a:pt x="2177" y="1089"/>
                  </a:cubicBezTo>
                  <a:cubicBezTo>
                    <a:pt x="2177" y="481"/>
                    <a:pt x="1697" y="1"/>
                    <a:pt x="10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p:nvPr/>
          </p:nvSpPr>
          <p:spPr>
            <a:xfrm>
              <a:off x="13348260" y="13930900"/>
              <a:ext cx="160456" cy="160456"/>
            </a:xfrm>
            <a:custGeom>
              <a:avLst/>
              <a:gdLst/>
              <a:ahLst/>
              <a:cxnLst/>
              <a:rect l="l" t="t" r="r" b="b"/>
              <a:pathLst>
                <a:path w="2177" h="2177" extrusionOk="0">
                  <a:moveTo>
                    <a:pt x="1088" y="0"/>
                  </a:moveTo>
                  <a:cubicBezTo>
                    <a:pt x="480" y="0"/>
                    <a:pt x="0" y="481"/>
                    <a:pt x="0" y="1089"/>
                  </a:cubicBezTo>
                  <a:cubicBezTo>
                    <a:pt x="0" y="1697"/>
                    <a:pt x="480" y="2177"/>
                    <a:pt x="1088" y="2177"/>
                  </a:cubicBezTo>
                  <a:cubicBezTo>
                    <a:pt x="1697" y="2177"/>
                    <a:pt x="2177" y="1697"/>
                    <a:pt x="2177" y="1089"/>
                  </a:cubicBezTo>
                  <a:cubicBezTo>
                    <a:pt x="2177" y="481"/>
                    <a:pt x="1697" y="0"/>
                    <a:pt x="1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17"/>
            <p:cNvSpPr/>
            <p:nvPr/>
          </p:nvSpPr>
          <p:spPr>
            <a:xfrm>
              <a:off x="13695042" y="13584117"/>
              <a:ext cx="160456" cy="160456"/>
            </a:xfrm>
            <a:custGeom>
              <a:avLst/>
              <a:gdLst/>
              <a:ahLst/>
              <a:cxnLst/>
              <a:rect l="l" t="t" r="r" b="b"/>
              <a:pathLst>
                <a:path w="2177" h="2177" extrusionOk="0">
                  <a:moveTo>
                    <a:pt x="1088" y="1"/>
                  </a:moveTo>
                  <a:cubicBezTo>
                    <a:pt x="480" y="1"/>
                    <a:pt x="0" y="481"/>
                    <a:pt x="0" y="1089"/>
                  </a:cubicBezTo>
                  <a:cubicBezTo>
                    <a:pt x="0" y="1697"/>
                    <a:pt x="480" y="2177"/>
                    <a:pt x="1088" y="2177"/>
                  </a:cubicBezTo>
                  <a:cubicBezTo>
                    <a:pt x="1696" y="2177"/>
                    <a:pt x="2177" y="1697"/>
                    <a:pt x="2177" y="1089"/>
                  </a:cubicBezTo>
                  <a:cubicBezTo>
                    <a:pt x="2177" y="481"/>
                    <a:pt x="1696"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13348260" y="13584117"/>
              <a:ext cx="160456" cy="160456"/>
            </a:xfrm>
            <a:custGeom>
              <a:avLst/>
              <a:gdLst/>
              <a:ahLst/>
              <a:cxnLst/>
              <a:rect l="l" t="t" r="r" b="b"/>
              <a:pathLst>
                <a:path w="2177" h="2177"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76"/>
        <p:cNvGrpSpPr/>
        <p:nvPr/>
      </p:nvGrpSpPr>
      <p:grpSpPr>
        <a:xfrm>
          <a:off x="0" y="0"/>
          <a:ext cx="0" cy="0"/>
          <a:chOff x="0" y="0"/>
          <a:chExt cx="0" cy="0"/>
        </a:xfrm>
      </p:grpSpPr>
      <p:sp>
        <p:nvSpPr>
          <p:cNvPr id="977" name="Google Shape;977;p26"/>
          <p:cNvSpPr txBox="1"/>
          <p:nvPr/>
        </p:nvSpPr>
        <p:spPr>
          <a:xfrm>
            <a:off x="2036450" y="2009250"/>
            <a:ext cx="18967200" cy="1620300"/>
          </a:xfrm>
          <a:prstGeom prst="rect">
            <a:avLst/>
          </a:prstGeom>
          <a:noFill/>
          <a:ln>
            <a:noFill/>
          </a:ln>
        </p:spPr>
        <p:txBody>
          <a:bodyPr spcFirstLastPara="1" wrap="square" lIns="255150" tIns="255150" rIns="255150" bIns="255150" anchor="t" anchorCtr="0">
            <a:noAutofit/>
          </a:bodyPr>
          <a:lstStyle/>
          <a:p>
            <a:pPr marL="0" lvl="0" indent="0" algn="ctr" rtl="0">
              <a:spcBef>
                <a:spcPts val="0"/>
              </a:spcBef>
              <a:spcAft>
                <a:spcPts val="0"/>
              </a:spcAft>
              <a:buNone/>
            </a:pPr>
            <a:r>
              <a:rPr lang="en" sz="7500">
                <a:solidFill>
                  <a:srgbClr val="FFFFFF"/>
                </a:solidFill>
              </a:rPr>
              <a:t>Instructions for use (premium users)</a:t>
            </a:r>
            <a:endParaRPr sz="7500">
              <a:solidFill>
                <a:srgbClr val="FFFFFF"/>
              </a:solidFill>
            </a:endParaRPr>
          </a:p>
        </p:txBody>
      </p:sp>
      <p:sp>
        <p:nvSpPr>
          <p:cNvPr id="978" name="Google Shape;978;p26"/>
          <p:cNvSpPr txBox="1"/>
          <p:nvPr/>
        </p:nvSpPr>
        <p:spPr>
          <a:xfrm>
            <a:off x="2036450" y="13856327"/>
            <a:ext cx="18967200" cy="1478400"/>
          </a:xfrm>
          <a:prstGeom prst="rect">
            <a:avLst/>
          </a:prstGeom>
          <a:noFill/>
          <a:ln>
            <a:noFill/>
          </a:ln>
        </p:spPr>
        <p:txBody>
          <a:bodyPr spcFirstLastPara="1" wrap="square" lIns="255150" tIns="255150" rIns="255150" bIns="255150" anchor="t" anchorCtr="0">
            <a:noAutofit/>
          </a:bodyPr>
          <a:lstStyle/>
          <a:p>
            <a:pPr marL="0" lvl="0" indent="0" algn="ctr" rtl="0">
              <a:lnSpc>
                <a:spcPct val="115000"/>
              </a:lnSpc>
              <a:spcBef>
                <a:spcPts val="0"/>
              </a:spcBef>
              <a:spcAft>
                <a:spcPts val="0"/>
              </a:spcAft>
              <a:buNone/>
            </a:pPr>
            <a:r>
              <a:rPr lang="en" sz="3000">
                <a:solidFill>
                  <a:srgbClr val="FFFFFF"/>
                </a:solidFill>
              </a:rPr>
              <a:t>For more information about editing slides, please read our FAQs or visit Slidesgo School:</a:t>
            </a:r>
            <a:endParaRPr sz="3000">
              <a:solidFill>
                <a:srgbClr val="FFFFFF"/>
              </a:solidFill>
            </a:endParaRPr>
          </a:p>
          <a:p>
            <a:pPr marL="0" lvl="0" indent="0" algn="ctr" rtl="0">
              <a:lnSpc>
                <a:spcPct val="115000"/>
              </a:lnSpc>
              <a:spcBef>
                <a:spcPts val="0"/>
              </a:spcBef>
              <a:spcAft>
                <a:spcPts val="0"/>
              </a:spcAft>
              <a:buNone/>
            </a:pPr>
            <a:r>
              <a:rPr lang="en" sz="3000" u="sng">
                <a:solidFill>
                  <a:srgbClr val="869FB2"/>
                </a:solidFill>
                <a:hlinkClick r:id="rId3">
                  <a:extLst>
                    <a:ext uri="{A12FA001-AC4F-418D-AE19-62706E023703}">
                      <ahyp:hlinkClr xmlns:ahyp="http://schemas.microsoft.com/office/drawing/2018/hyperlinkcolor" val="tx"/>
                    </a:ext>
                  </a:extLst>
                </a:hlinkClick>
              </a:rPr>
              <a:t>https://slidesgo.com/faqs</a:t>
            </a:r>
            <a:r>
              <a:rPr lang="en" sz="3000">
                <a:solidFill>
                  <a:srgbClr val="FFFFFF"/>
                </a:solidFill>
              </a:rPr>
              <a:t> and </a:t>
            </a:r>
            <a:r>
              <a:rPr lang="en" sz="3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3000" u="sng">
              <a:solidFill>
                <a:srgbClr val="869FB2"/>
              </a:solidFill>
            </a:endParaRPr>
          </a:p>
          <a:p>
            <a:pPr marL="0" lvl="0" indent="0" algn="ctr" rtl="0">
              <a:lnSpc>
                <a:spcPct val="115000"/>
              </a:lnSpc>
              <a:spcBef>
                <a:spcPts val="0"/>
              </a:spcBef>
              <a:spcAft>
                <a:spcPts val="0"/>
              </a:spcAft>
              <a:buNone/>
            </a:pPr>
            <a:endParaRPr sz="3000">
              <a:solidFill>
                <a:srgbClr val="FFFFFF"/>
              </a:solidFill>
            </a:endParaRPr>
          </a:p>
        </p:txBody>
      </p:sp>
      <p:sp>
        <p:nvSpPr>
          <p:cNvPr id="979" name="Google Shape;979;p26"/>
          <p:cNvSpPr txBox="1"/>
          <p:nvPr/>
        </p:nvSpPr>
        <p:spPr>
          <a:xfrm>
            <a:off x="3075275" y="4366980"/>
            <a:ext cx="17757300" cy="9389100"/>
          </a:xfrm>
          <a:prstGeom prst="rect">
            <a:avLst/>
          </a:prstGeom>
          <a:noFill/>
          <a:ln>
            <a:noFill/>
          </a:ln>
        </p:spPr>
        <p:txBody>
          <a:bodyPr spcFirstLastPara="1" wrap="square" lIns="255150" tIns="255150" rIns="255150" bIns="255150" anchor="t" anchorCtr="0">
            <a:noAutofit/>
          </a:bodyPr>
          <a:lstStyle/>
          <a:p>
            <a:pPr marL="0" lvl="0" indent="0" algn="l" rtl="0">
              <a:lnSpc>
                <a:spcPct val="115000"/>
              </a:lnSpc>
              <a:spcBef>
                <a:spcPts val="1400"/>
              </a:spcBef>
              <a:spcAft>
                <a:spcPts val="0"/>
              </a:spcAft>
              <a:buNone/>
            </a:pPr>
            <a:r>
              <a:rPr lang="en" sz="3100">
                <a:solidFill>
                  <a:srgbClr val="FFFFFF"/>
                </a:solidFill>
              </a:rPr>
              <a:t>As a Premium user, you can use this template without attributing </a:t>
            </a:r>
            <a:r>
              <a:rPr lang="en" sz="3100" b="1" u="sng">
                <a:solidFill>
                  <a:srgbClr val="869FB2"/>
                </a:solidFill>
                <a:hlinkClick r:id="rId5">
                  <a:extLst>
                    <a:ext uri="{A12FA001-AC4F-418D-AE19-62706E023703}">
                      <ahyp:hlinkClr xmlns:ahyp="http://schemas.microsoft.com/office/drawing/2018/hyperlinkcolor" val="tx"/>
                    </a:ext>
                  </a:extLst>
                </a:hlinkClick>
              </a:rPr>
              <a:t>Slidesgo</a:t>
            </a:r>
            <a:r>
              <a:rPr lang="en" sz="3100">
                <a:solidFill>
                  <a:srgbClr val="FFFFFF"/>
                </a:solidFill>
              </a:rPr>
              <a:t>.</a:t>
            </a:r>
            <a:endParaRPr sz="3100">
              <a:solidFill>
                <a:srgbClr val="FFFFFF"/>
              </a:solidFill>
            </a:endParaRPr>
          </a:p>
          <a:p>
            <a:pPr marL="0" lvl="0" indent="0" algn="l" rtl="0">
              <a:lnSpc>
                <a:spcPct val="115000"/>
              </a:lnSpc>
              <a:spcBef>
                <a:spcPts val="1400"/>
              </a:spcBef>
              <a:spcAft>
                <a:spcPts val="0"/>
              </a:spcAft>
              <a:buNone/>
            </a:pPr>
            <a:r>
              <a:rPr lang="en" sz="3100" b="1">
                <a:solidFill>
                  <a:srgbClr val="869FB2"/>
                </a:solidFill>
              </a:rPr>
              <a:t>You are allowed to:</a:t>
            </a:r>
            <a:endParaRPr sz="3100" b="1">
              <a:solidFill>
                <a:srgbClr val="869FB2"/>
              </a:solidFill>
            </a:endParaRPr>
          </a:p>
          <a:p>
            <a:pPr marL="457200" lvl="0" indent="-425450" algn="l" rtl="0">
              <a:lnSpc>
                <a:spcPct val="115000"/>
              </a:lnSpc>
              <a:spcBef>
                <a:spcPts val="400"/>
              </a:spcBef>
              <a:spcAft>
                <a:spcPts val="0"/>
              </a:spcAft>
              <a:buClr>
                <a:srgbClr val="FFFFFF"/>
              </a:buClr>
              <a:buSzPts val="3100"/>
              <a:buFont typeface="Arial"/>
              <a:buChar char="●"/>
            </a:pPr>
            <a:r>
              <a:rPr lang="en" sz="3100">
                <a:solidFill>
                  <a:srgbClr val="FFFFFF"/>
                </a:solidFill>
              </a:rPr>
              <a:t>Modify this template.</a:t>
            </a:r>
            <a:endParaRPr sz="3100">
              <a:solidFill>
                <a:srgbClr val="FFFFFF"/>
              </a:solidFill>
            </a:endParaRPr>
          </a:p>
          <a:p>
            <a:pPr marL="457200" lvl="0" indent="-425450" algn="l" rtl="0">
              <a:lnSpc>
                <a:spcPct val="115000"/>
              </a:lnSpc>
              <a:spcBef>
                <a:spcPts val="0"/>
              </a:spcBef>
              <a:spcAft>
                <a:spcPts val="0"/>
              </a:spcAft>
              <a:buClr>
                <a:srgbClr val="FFFFFF"/>
              </a:buClr>
              <a:buSzPts val="3100"/>
              <a:buFont typeface="Arial"/>
              <a:buChar char="●"/>
            </a:pPr>
            <a:r>
              <a:rPr lang="en" sz="3100">
                <a:solidFill>
                  <a:srgbClr val="FFFFFF"/>
                </a:solidFill>
              </a:rPr>
              <a:t>Use it for both personal and commercial purposes.</a:t>
            </a:r>
            <a:endParaRPr sz="3100">
              <a:solidFill>
                <a:srgbClr val="FFFFFF"/>
              </a:solidFill>
            </a:endParaRPr>
          </a:p>
          <a:p>
            <a:pPr marL="457200" lvl="0" indent="-425450" algn="l" rtl="0">
              <a:lnSpc>
                <a:spcPct val="115000"/>
              </a:lnSpc>
              <a:spcBef>
                <a:spcPts val="0"/>
              </a:spcBef>
              <a:spcAft>
                <a:spcPts val="0"/>
              </a:spcAft>
              <a:buClr>
                <a:srgbClr val="FFFFFF"/>
              </a:buClr>
              <a:buSzPts val="3100"/>
              <a:buFont typeface="Arial"/>
              <a:buChar char="●"/>
            </a:pPr>
            <a:r>
              <a:rPr lang="en" sz="3100">
                <a:solidFill>
                  <a:srgbClr val="FFFFFF"/>
                </a:solidFill>
              </a:rPr>
              <a:t>Hide or delete the “Thanks” slide and the mention to Slidesgo in the credits.</a:t>
            </a:r>
            <a:endParaRPr sz="3100">
              <a:solidFill>
                <a:srgbClr val="FFFFFF"/>
              </a:solidFill>
            </a:endParaRPr>
          </a:p>
          <a:p>
            <a:pPr marL="457200" lvl="0" indent="-425450" algn="l" rtl="0">
              <a:lnSpc>
                <a:spcPct val="115000"/>
              </a:lnSpc>
              <a:spcBef>
                <a:spcPts val="0"/>
              </a:spcBef>
              <a:spcAft>
                <a:spcPts val="0"/>
              </a:spcAft>
              <a:buClr>
                <a:srgbClr val="FFFFFF"/>
              </a:buClr>
              <a:buSzPts val="3100"/>
              <a:buFont typeface="Arial"/>
              <a:buChar char="●"/>
            </a:pPr>
            <a:r>
              <a:rPr lang="en" sz="3100">
                <a:solidFill>
                  <a:srgbClr val="FFFFFF"/>
                </a:solidFill>
              </a:rPr>
              <a:t>Share this template in an editable format with people who are not part of your team.</a:t>
            </a:r>
            <a:endParaRPr sz="3100">
              <a:solidFill>
                <a:srgbClr val="FFFFFF"/>
              </a:solidFill>
            </a:endParaRPr>
          </a:p>
          <a:p>
            <a:pPr marL="0" lvl="0" indent="0" algn="l" rtl="0">
              <a:lnSpc>
                <a:spcPct val="115000"/>
              </a:lnSpc>
              <a:spcBef>
                <a:spcPts val="1400"/>
              </a:spcBef>
              <a:spcAft>
                <a:spcPts val="0"/>
              </a:spcAft>
              <a:buNone/>
            </a:pPr>
            <a:r>
              <a:rPr lang="en" sz="3100" b="1">
                <a:solidFill>
                  <a:srgbClr val="869FB2"/>
                </a:solidFill>
              </a:rPr>
              <a:t>You are not allowed to:</a:t>
            </a:r>
            <a:endParaRPr sz="3100" b="1">
              <a:solidFill>
                <a:srgbClr val="869FB2"/>
              </a:solidFill>
            </a:endParaRPr>
          </a:p>
          <a:p>
            <a:pPr marL="457200" lvl="0" indent="-425450" algn="l" rtl="0">
              <a:lnSpc>
                <a:spcPct val="115000"/>
              </a:lnSpc>
              <a:spcBef>
                <a:spcPts val="400"/>
              </a:spcBef>
              <a:spcAft>
                <a:spcPts val="0"/>
              </a:spcAft>
              <a:buClr>
                <a:srgbClr val="FFFFFF"/>
              </a:buClr>
              <a:buSzPts val="3100"/>
              <a:buFont typeface="Arial"/>
              <a:buChar char="●"/>
            </a:pPr>
            <a:r>
              <a:rPr lang="en" sz="3100">
                <a:solidFill>
                  <a:srgbClr val="FFFFFF"/>
                </a:solidFill>
              </a:rPr>
              <a:t>Sublicense, sell or rent this Slidesgo Template (or a modified version of this Slidesgo Template).</a:t>
            </a:r>
            <a:endParaRPr sz="3100">
              <a:solidFill>
                <a:srgbClr val="FFFFFF"/>
              </a:solidFill>
            </a:endParaRPr>
          </a:p>
          <a:p>
            <a:pPr marL="457200" lvl="0" indent="-425450" algn="l" rtl="0">
              <a:lnSpc>
                <a:spcPct val="115000"/>
              </a:lnSpc>
              <a:spcBef>
                <a:spcPts val="0"/>
              </a:spcBef>
              <a:spcAft>
                <a:spcPts val="0"/>
              </a:spcAft>
              <a:buClr>
                <a:srgbClr val="FFFFFF"/>
              </a:buClr>
              <a:buSzPts val="3100"/>
              <a:buFont typeface="Arial"/>
              <a:buChar char="●"/>
            </a:pPr>
            <a:r>
              <a:rPr lang="en" sz="31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3100">
              <a:solidFill>
                <a:srgbClr val="FFFFFF"/>
              </a:solidFill>
            </a:endParaRPr>
          </a:p>
          <a:p>
            <a:pPr marL="457200" lvl="0" indent="-425450" algn="l" rtl="0">
              <a:lnSpc>
                <a:spcPct val="115000"/>
              </a:lnSpc>
              <a:spcBef>
                <a:spcPts val="0"/>
              </a:spcBef>
              <a:spcAft>
                <a:spcPts val="0"/>
              </a:spcAft>
              <a:buClr>
                <a:srgbClr val="FFFFFF"/>
              </a:buClr>
              <a:buSzPts val="3100"/>
              <a:buFont typeface="Arial"/>
              <a:buChar char="●"/>
            </a:pPr>
            <a:r>
              <a:rPr lang="en" sz="3100">
                <a:solidFill>
                  <a:srgbClr val="FFFFFF"/>
                </a:solidFill>
              </a:rPr>
              <a:t>Use any of the elements that are part of this Slidesgo Template in an isolated and separated way from this Template.</a:t>
            </a:r>
            <a:endParaRPr sz="3100">
              <a:solidFill>
                <a:srgbClr val="FFFFFF"/>
              </a:solidFill>
            </a:endParaRPr>
          </a:p>
          <a:p>
            <a:pPr marL="457200" lvl="0" indent="-425450" algn="l" rtl="0">
              <a:lnSpc>
                <a:spcPct val="115000"/>
              </a:lnSpc>
              <a:spcBef>
                <a:spcPts val="0"/>
              </a:spcBef>
              <a:spcAft>
                <a:spcPts val="0"/>
              </a:spcAft>
              <a:buClr>
                <a:srgbClr val="FFFFFF"/>
              </a:buClr>
              <a:buSzPts val="3100"/>
              <a:buFont typeface="Arial"/>
              <a:buChar char="●"/>
            </a:pPr>
            <a:r>
              <a:rPr lang="en" sz="3100">
                <a:solidFill>
                  <a:srgbClr val="FFFFFF"/>
                </a:solidFill>
              </a:rPr>
              <a:t>Register any of the elements that are part of this template as a trademark or logo, or register it as a work in an intellectual property registry or similar.</a:t>
            </a:r>
            <a:endParaRPr sz="3100">
              <a:solidFill>
                <a:srgbClr val="FFFFFF"/>
              </a:solidFill>
            </a:endParaRPr>
          </a:p>
          <a:p>
            <a:pPr marL="0" lvl="0" indent="0" algn="l" rtl="0">
              <a:lnSpc>
                <a:spcPct val="115000"/>
              </a:lnSpc>
              <a:spcBef>
                <a:spcPts val="0"/>
              </a:spcBef>
              <a:spcAft>
                <a:spcPts val="0"/>
              </a:spcAft>
              <a:buNone/>
            </a:pPr>
            <a:endParaRPr sz="3100">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83"/>
        <p:cNvGrpSpPr/>
        <p:nvPr/>
      </p:nvGrpSpPr>
      <p:grpSpPr>
        <a:xfrm>
          <a:off x="0" y="0"/>
          <a:ext cx="0" cy="0"/>
          <a:chOff x="0" y="0"/>
          <a:chExt cx="0" cy="0"/>
        </a:xfrm>
      </p:grpSpPr>
      <p:sp>
        <p:nvSpPr>
          <p:cNvPr id="984" name="Google Shape;984;p27"/>
          <p:cNvSpPr txBox="1"/>
          <p:nvPr/>
        </p:nvSpPr>
        <p:spPr>
          <a:xfrm>
            <a:off x="2641325" y="2014766"/>
            <a:ext cx="17757300" cy="1620300"/>
          </a:xfrm>
          <a:prstGeom prst="rect">
            <a:avLst/>
          </a:prstGeom>
          <a:noFill/>
          <a:ln>
            <a:noFill/>
          </a:ln>
        </p:spPr>
        <p:txBody>
          <a:bodyPr spcFirstLastPara="1" wrap="square" lIns="255150" tIns="255150" rIns="255150" bIns="255150" anchor="t" anchorCtr="0">
            <a:noAutofit/>
          </a:bodyPr>
          <a:lstStyle/>
          <a:p>
            <a:pPr marL="0" lvl="0" indent="0" algn="ctr" rtl="0">
              <a:spcBef>
                <a:spcPts val="0"/>
              </a:spcBef>
              <a:spcAft>
                <a:spcPts val="0"/>
              </a:spcAft>
              <a:buNone/>
            </a:pPr>
            <a:r>
              <a:rPr lang="en" sz="7500">
                <a:solidFill>
                  <a:srgbClr val="FFFFFF"/>
                </a:solidFill>
              </a:rPr>
              <a:t>Fonts &amp; colors used</a:t>
            </a:r>
            <a:endParaRPr sz="7500">
              <a:solidFill>
                <a:srgbClr val="FFFFFF"/>
              </a:solidFill>
            </a:endParaRPr>
          </a:p>
        </p:txBody>
      </p:sp>
      <p:sp>
        <p:nvSpPr>
          <p:cNvPr id="985" name="Google Shape;985;p27"/>
          <p:cNvSpPr txBox="1"/>
          <p:nvPr/>
        </p:nvSpPr>
        <p:spPr>
          <a:xfrm>
            <a:off x="2641375" y="4366975"/>
            <a:ext cx="17757300" cy="1478400"/>
          </a:xfrm>
          <a:prstGeom prst="rect">
            <a:avLst/>
          </a:prstGeom>
          <a:noFill/>
          <a:ln>
            <a:noFill/>
          </a:ln>
        </p:spPr>
        <p:txBody>
          <a:bodyPr spcFirstLastPara="1" wrap="square" lIns="255150" tIns="255150" rIns="255150" bIns="255150" anchor="t" anchorCtr="0">
            <a:noAutofit/>
          </a:bodyPr>
          <a:lstStyle/>
          <a:p>
            <a:pPr marL="0" lvl="0" indent="0" algn="ctr" rtl="0">
              <a:lnSpc>
                <a:spcPct val="115000"/>
              </a:lnSpc>
              <a:spcBef>
                <a:spcPts val="0"/>
              </a:spcBef>
              <a:spcAft>
                <a:spcPts val="0"/>
              </a:spcAft>
              <a:buNone/>
            </a:pPr>
            <a:r>
              <a:rPr lang="en" sz="3000">
                <a:solidFill>
                  <a:srgbClr val="FFFFFF"/>
                </a:solidFill>
              </a:rPr>
              <a:t>This presentation has been made using the following fonts:</a:t>
            </a:r>
            <a:endParaRPr sz="3000">
              <a:solidFill>
                <a:srgbClr val="435D74"/>
              </a:solidFill>
            </a:endParaRPr>
          </a:p>
        </p:txBody>
      </p:sp>
      <p:sp>
        <p:nvSpPr>
          <p:cNvPr id="986" name="Google Shape;986;p27"/>
          <p:cNvSpPr txBox="1"/>
          <p:nvPr/>
        </p:nvSpPr>
        <p:spPr>
          <a:xfrm>
            <a:off x="2641325" y="6447200"/>
            <a:ext cx="17757300" cy="3051300"/>
          </a:xfrm>
          <a:prstGeom prst="rect">
            <a:avLst/>
          </a:prstGeom>
          <a:noFill/>
          <a:ln>
            <a:noFill/>
          </a:ln>
        </p:spPr>
        <p:txBody>
          <a:bodyPr spcFirstLastPara="1" wrap="square" lIns="255150" tIns="255150" rIns="255150" bIns="255150" anchor="t" anchorCtr="0">
            <a:noAutofit/>
          </a:bodyPr>
          <a:lstStyle/>
          <a:p>
            <a:pPr marL="0" lvl="0" indent="0" algn="ctr" rtl="0">
              <a:lnSpc>
                <a:spcPct val="115000"/>
              </a:lnSpc>
              <a:spcBef>
                <a:spcPts val="0"/>
              </a:spcBef>
              <a:spcAft>
                <a:spcPts val="0"/>
              </a:spcAft>
              <a:buNone/>
            </a:pPr>
            <a:r>
              <a:rPr lang="en" sz="3000" b="1">
                <a:solidFill>
                  <a:schemeClr val="lt1"/>
                </a:solidFill>
              </a:rPr>
              <a:t>Nunito Sans</a:t>
            </a:r>
            <a:endParaRPr sz="3000" b="1">
              <a:solidFill>
                <a:schemeClr val="lt1"/>
              </a:solidFill>
            </a:endParaRPr>
          </a:p>
          <a:p>
            <a:pPr marL="0" lvl="0" indent="0" algn="ctr" rtl="0">
              <a:lnSpc>
                <a:spcPct val="115000"/>
              </a:lnSpc>
              <a:spcBef>
                <a:spcPts val="0"/>
              </a:spcBef>
              <a:spcAft>
                <a:spcPts val="0"/>
              </a:spcAft>
              <a:buNone/>
            </a:pPr>
            <a:r>
              <a:rPr lang="en" sz="3000">
                <a:solidFill>
                  <a:schemeClr val="lt1"/>
                </a:solidFill>
                <a:uFill>
                  <a:noFill/>
                </a:uFill>
                <a:hlinkClick r:id="rId3">
                  <a:extLst>
                    <a:ext uri="{A12FA001-AC4F-418D-AE19-62706E023703}">
                      <ahyp:hlinkClr xmlns:ahyp="http://schemas.microsoft.com/office/drawing/2018/hyperlinkcolor" val="tx"/>
                    </a:ext>
                  </a:extLst>
                </a:hlinkClick>
              </a:rPr>
              <a:t>(</a:t>
            </a:r>
            <a:r>
              <a:rPr lang="en" sz="3000">
                <a:solidFill>
                  <a:schemeClr val="lt1"/>
                </a:solidFill>
                <a:uFill>
                  <a:noFill/>
                </a:uFill>
                <a:hlinkClick r:id="rId3">
                  <a:extLst>
                    <a:ext uri="{A12FA001-AC4F-418D-AE19-62706E023703}">
                      <ahyp:hlinkClr xmlns:ahyp="http://schemas.microsoft.com/office/drawing/2018/hyperlinkcolor" val="tx"/>
                    </a:ext>
                  </a:extLst>
                </a:hlinkClick>
              </a:rPr>
              <a:t>https://fonts.google.com/specimen/Nunito+Sans</a:t>
            </a:r>
            <a:r>
              <a:rPr lang="en" sz="3000">
                <a:solidFill>
                  <a:schemeClr val="lt1"/>
                </a:solidFill>
                <a:uFill>
                  <a:noFill/>
                </a:uFill>
                <a:hlinkClick r:id="rId3">
                  <a:extLst>
                    <a:ext uri="{A12FA001-AC4F-418D-AE19-62706E023703}">
                      <ahyp:hlinkClr xmlns:ahyp="http://schemas.microsoft.com/office/drawing/2018/hyperlinkcolor" val="tx"/>
                    </a:ext>
                  </a:extLst>
                </a:hlinkClick>
              </a:rPr>
              <a:t>)</a:t>
            </a:r>
            <a:endParaRPr sz="3000">
              <a:solidFill>
                <a:schemeClr val="lt1"/>
              </a:solidFill>
            </a:endParaRPr>
          </a:p>
          <a:p>
            <a:pPr marL="0" lvl="0" indent="0" algn="ctr" rtl="0">
              <a:lnSpc>
                <a:spcPct val="115000"/>
              </a:lnSpc>
              <a:spcBef>
                <a:spcPts val="0"/>
              </a:spcBef>
              <a:spcAft>
                <a:spcPts val="0"/>
              </a:spcAft>
              <a:buNone/>
            </a:pPr>
            <a:endParaRPr sz="3000">
              <a:solidFill>
                <a:schemeClr val="lt1"/>
              </a:solidFill>
            </a:endParaRPr>
          </a:p>
          <a:p>
            <a:pPr marL="0" lvl="0" indent="0" algn="ctr" rtl="0">
              <a:lnSpc>
                <a:spcPct val="115000"/>
              </a:lnSpc>
              <a:spcBef>
                <a:spcPts val="0"/>
              </a:spcBef>
              <a:spcAft>
                <a:spcPts val="0"/>
              </a:spcAft>
              <a:buNone/>
            </a:pPr>
            <a:r>
              <a:rPr lang="en" sz="3000" b="1">
                <a:solidFill>
                  <a:schemeClr val="lt1"/>
                </a:solidFill>
              </a:rPr>
              <a:t>Fira Sans</a:t>
            </a:r>
            <a:endParaRPr sz="3000" b="1">
              <a:solidFill>
                <a:schemeClr val="lt1"/>
              </a:solidFill>
            </a:endParaRPr>
          </a:p>
          <a:p>
            <a:pPr marL="0" lvl="0" indent="0" algn="ctr" rtl="0">
              <a:lnSpc>
                <a:spcPct val="115000"/>
              </a:lnSpc>
              <a:spcBef>
                <a:spcPts val="0"/>
              </a:spcBef>
              <a:spcAft>
                <a:spcPts val="0"/>
              </a:spcAft>
              <a:buNone/>
            </a:pPr>
            <a:r>
              <a:rPr lang="en" sz="3000">
                <a:solidFill>
                  <a:schemeClr val="lt1"/>
                </a:solidFill>
                <a:uFill>
                  <a:noFill/>
                </a:uFill>
                <a:hlinkClick r:id="rId4">
                  <a:extLst>
                    <a:ext uri="{A12FA001-AC4F-418D-AE19-62706E023703}">
                      <ahyp:hlinkClr xmlns:ahyp="http://schemas.microsoft.com/office/drawing/2018/hyperlinkcolor" val="tx"/>
                    </a:ext>
                  </a:extLst>
                </a:hlinkClick>
              </a:rPr>
              <a:t>(</a:t>
            </a:r>
            <a:r>
              <a:rPr lang="en" sz="3000">
                <a:solidFill>
                  <a:schemeClr val="lt1"/>
                </a:solidFill>
                <a:uFill>
                  <a:noFill/>
                </a:uFill>
                <a:hlinkClick r:id="rId4">
                  <a:extLst>
                    <a:ext uri="{A12FA001-AC4F-418D-AE19-62706E023703}">
                      <ahyp:hlinkClr xmlns:ahyp="http://schemas.microsoft.com/office/drawing/2018/hyperlinkcolor" val="tx"/>
                    </a:ext>
                  </a:extLst>
                </a:hlinkClick>
              </a:rPr>
              <a:t>https://fonts.google.com/specimen/Fira+Sans</a:t>
            </a:r>
            <a:r>
              <a:rPr lang="en" sz="3000">
                <a:solidFill>
                  <a:schemeClr val="lt1"/>
                </a:solidFill>
                <a:uFill>
                  <a:noFill/>
                </a:uFill>
                <a:hlinkClick r:id="rId4">
                  <a:extLst>
                    <a:ext uri="{A12FA001-AC4F-418D-AE19-62706E023703}">
                      <ahyp:hlinkClr xmlns:ahyp="http://schemas.microsoft.com/office/drawing/2018/hyperlinkcolor" val="tx"/>
                    </a:ext>
                  </a:extLst>
                </a:hlinkClick>
              </a:rPr>
              <a:t>)</a:t>
            </a:r>
            <a:endParaRPr sz="3000">
              <a:solidFill>
                <a:schemeClr val="lt1"/>
              </a:solidFill>
            </a:endParaRPr>
          </a:p>
        </p:txBody>
      </p:sp>
      <p:sp>
        <p:nvSpPr>
          <p:cNvPr id="987" name="Google Shape;987;p27"/>
          <p:cNvSpPr/>
          <p:nvPr/>
        </p:nvSpPr>
        <p:spPr>
          <a:xfrm>
            <a:off x="4946288" y="10938313"/>
            <a:ext cx="2065200" cy="1968000"/>
          </a:xfrm>
          <a:prstGeom prst="roundRect">
            <a:avLst>
              <a:gd name="adj" fmla="val 16667"/>
            </a:avLst>
          </a:prstGeom>
          <a:solidFill>
            <a:srgbClr val="000000"/>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000"/>
          </a:p>
        </p:txBody>
      </p:sp>
      <p:sp>
        <p:nvSpPr>
          <p:cNvPr id="988" name="Google Shape;988;p27"/>
          <p:cNvSpPr/>
          <p:nvPr/>
        </p:nvSpPr>
        <p:spPr>
          <a:xfrm>
            <a:off x="7716834" y="10938313"/>
            <a:ext cx="2065200" cy="1968000"/>
          </a:xfrm>
          <a:prstGeom prst="roundRect">
            <a:avLst>
              <a:gd name="adj" fmla="val 16667"/>
            </a:avLst>
          </a:prstGeom>
          <a:solidFill>
            <a:srgbClr val="FAF6EA"/>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000"/>
          </a:p>
        </p:txBody>
      </p:sp>
      <p:sp>
        <p:nvSpPr>
          <p:cNvPr id="989" name="Google Shape;989;p27"/>
          <p:cNvSpPr/>
          <p:nvPr/>
        </p:nvSpPr>
        <p:spPr>
          <a:xfrm>
            <a:off x="10487380" y="10938313"/>
            <a:ext cx="2065200" cy="1968000"/>
          </a:xfrm>
          <a:prstGeom prst="roundRect">
            <a:avLst>
              <a:gd name="adj" fmla="val 16667"/>
            </a:avLst>
          </a:prstGeom>
          <a:solidFill>
            <a:srgbClr val="595959"/>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000"/>
          </a:p>
        </p:txBody>
      </p:sp>
      <p:sp>
        <p:nvSpPr>
          <p:cNvPr id="990" name="Google Shape;990;p27"/>
          <p:cNvSpPr txBox="1"/>
          <p:nvPr/>
        </p:nvSpPr>
        <p:spPr>
          <a:xfrm>
            <a:off x="4946288" y="11348263"/>
            <a:ext cx="2065200" cy="114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rPr>
              <a:t>#000000</a:t>
            </a:r>
            <a:endParaRPr sz="3000">
              <a:solidFill>
                <a:srgbClr val="FFFFFF"/>
              </a:solidFill>
            </a:endParaRPr>
          </a:p>
        </p:txBody>
      </p:sp>
      <p:sp>
        <p:nvSpPr>
          <p:cNvPr id="991" name="Google Shape;991;p27"/>
          <p:cNvSpPr txBox="1"/>
          <p:nvPr/>
        </p:nvSpPr>
        <p:spPr>
          <a:xfrm>
            <a:off x="7716848" y="11348263"/>
            <a:ext cx="2065200" cy="114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000000"/>
                </a:solidFill>
              </a:rPr>
              <a:t>#faf6ea</a:t>
            </a:r>
            <a:endParaRPr sz="3000">
              <a:solidFill>
                <a:srgbClr val="000000"/>
              </a:solidFill>
            </a:endParaRPr>
          </a:p>
        </p:txBody>
      </p:sp>
      <p:sp>
        <p:nvSpPr>
          <p:cNvPr id="992" name="Google Shape;992;p27"/>
          <p:cNvSpPr txBox="1"/>
          <p:nvPr/>
        </p:nvSpPr>
        <p:spPr>
          <a:xfrm>
            <a:off x="10487408" y="11348263"/>
            <a:ext cx="2065200" cy="114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AF6EA"/>
                </a:solidFill>
              </a:rPr>
              <a:t>#595959</a:t>
            </a:r>
            <a:endParaRPr sz="3000">
              <a:solidFill>
                <a:srgbClr val="FAF6EA"/>
              </a:solidFill>
            </a:endParaRPr>
          </a:p>
        </p:txBody>
      </p:sp>
      <p:sp>
        <p:nvSpPr>
          <p:cNvPr id="993" name="Google Shape;993;p27"/>
          <p:cNvSpPr/>
          <p:nvPr/>
        </p:nvSpPr>
        <p:spPr>
          <a:xfrm>
            <a:off x="13257968" y="10938313"/>
            <a:ext cx="2065200" cy="1968000"/>
          </a:xfrm>
          <a:prstGeom prst="roundRect">
            <a:avLst>
              <a:gd name="adj" fmla="val 16667"/>
            </a:avLst>
          </a:prstGeom>
          <a:solidFill>
            <a:srgbClr val="3580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000"/>
          </a:p>
        </p:txBody>
      </p:sp>
      <p:sp>
        <p:nvSpPr>
          <p:cNvPr id="994" name="Google Shape;994;p27"/>
          <p:cNvSpPr txBox="1"/>
          <p:nvPr/>
        </p:nvSpPr>
        <p:spPr>
          <a:xfrm>
            <a:off x="13257968" y="11348263"/>
            <a:ext cx="2065200" cy="114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rPr>
              <a:t>#eeeeee</a:t>
            </a:r>
            <a:endParaRPr sz="3000">
              <a:solidFill>
                <a:srgbClr val="FFFFFF"/>
              </a:solidFill>
            </a:endParaRPr>
          </a:p>
        </p:txBody>
      </p:sp>
      <p:sp>
        <p:nvSpPr>
          <p:cNvPr id="995" name="Google Shape;995;p27"/>
          <p:cNvSpPr/>
          <p:nvPr/>
        </p:nvSpPr>
        <p:spPr>
          <a:xfrm>
            <a:off x="16028513" y="10938313"/>
            <a:ext cx="2065200" cy="1968000"/>
          </a:xfrm>
          <a:prstGeom prst="roundRect">
            <a:avLst>
              <a:gd name="adj" fmla="val 16667"/>
            </a:avLst>
          </a:prstGeom>
          <a:solidFill>
            <a:srgbClr val="FF5F26"/>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3000"/>
          </a:p>
        </p:txBody>
      </p:sp>
      <p:sp>
        <p:nvSpPr>
          <p:cNvPr id="996" name="Google Shape;996;p27"/>
          <p:cNvSpPr txBox="1"/>
          <p:nvPr/>
        </p:nvSpPr>
        <p:spPr>
          <a:xfrm>
            <a:off x="16028513" y="11348263"/>
            <a:ext cx="2065200" cy="114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rPr>
              <a:t>#ff5f26</a:t>
            </a:r>
            <a:endParaRPr sz="30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00"/>
        <p:cNvGrpSpPr/>
        <p:nvPr/>
      </p:nvGrpSpPr>
      <p:grpSpPr>
        <a:xfrm>
          <a:off x="0" y="0"/>
          <a:ext cx="0" cy="0"/>
          <a:chOff x="0" y="0"/>
          <a:chExt cx="0" cy="0"/>
        </a:xfrm>
      </p:grpSpPr>
      <p:sp>
        <p:nvSpPr>
          <p:cNvPr id="1001" name="Google Shape;1001;p28"/>
          <p:cNvSpPr txBox="1"/>
          <p:nvPr/>
        </p:nvSpPr>
        <p:spPr>
          <a:xfrm>
            <a:off x="1678824" y="13054150"/>
            <a:ext cx="3205800" cy="1069200"/>
          </a:xfrm>
          <a:prstGeom prst="rect">
            <a:avLst/>
          </a:prstGeom>
          <a:noFill/>
          <a:ln>
            <a:noFill/>
          </a:ln>
        </p:spPr>
        <p:txBody>
          <a:bodyPr spcFirstLastPara="1" wrap="square" lIns="255150" tIns="255150" rIns="255150" bIns="255150" anchor="ctr" anchorCtr="0">
            <a:noAutofit/>
          </a:bodyPr>
          <a:lstStyle/>
          <a:p>
            <a:pPr marL="0" lvl="0" indent="0" algn="ctr" rtl="0">
              <a:lnSpc>
                <a:spcPct val="115000"/>
              </a:lnSpc>
              <a:spcBef>
                <a:spcPts val="0"/>
              </a:spcBef>
              <a:spcAft>
                <a:spcPts val="0"/>
              </a:spcAft>
              <a:buNone/>
            </a:pPr>
            <a:r>
              <a:rPr lang="en" sz="3900">
                <a:solidFill>
                  <a:srgbClr val="869FB2"/>
                </a:solidFill>
                <a:uFill>
                  <a:noFill/>
                </a:uFill>
                <a:hlinkClick r:id="rId3">
                  <a:extLst>
                    <a:ext uri="{A12FA001-AC4F-418D-AE19-62706E023703}">
                      <ahyp:hlinkClr xmlns:ahyp="http://schemas.microsoft.com/office/drawing/2018/hyperlinkcolor" val="tx"/>
                    </a:ext>
                  </a:extLst>
                </a:hlinkClick>
              </a:rPr>
              <a:t>Pana</a:t>
            </a:r>
            <a:endParaRPr sz="3900">
              <a:solidFill>
                <a:srgbClr val="869FB2"/>
              </a:solidFill>
            </a:endParaRPr>
          </a:p>
        </p:txBody>
      </p:sp>
      <p:sp>
        <p:nvSpPr>
          <p:cNvPr id="1002" name="Google Shape;1002;p28"/>
          <p:cNvSpPr txBox="1"/>
          <p:nvPr/>
        </p:nvSpPr>
        <p:spPr>
          <a:xfrm>
            <a:off x="5738485" y="13054150"/>
            <a:ext cx="3205800" cy="1069200"/>
          </a:xfrm>
          <a:prstGeom prst="rect">
            <a:avLst/>
          </a:prstGeom>
          <a:noFill/>
          <a:ln>
            <a:noFill/>
          </a:ln>
        </p:spPr>
        <p:txBody>
          <a:bodyPr spcFirstLastPara="1" wrap="square" lIns="255150" tIns="255150" rIns="255150" bIns="255150" anchor="ctr" anchorCtr="0">
            <a:noAutofit/>
          </a:bodyPr>
          <a:lstStyle/>
          <a:p>
            <a:pPr marL="0" lvl="0" indent="0" algn="ctr" rtl="0">
              <a:lnSpc>
                <a:spcPct val="115000"/>
              </a:lnSpc>
              <a:spcBef>
                <a:spcPts val="0"/>
              </a:spcBef>
              <a:spcAft>
                <a:spcPts val="0"/>
              </a:spcAft>
              <a:buNone/>
            </a:pPr>
            <a:r>
              <a:rPr lang="en" sz="3900">
                <a:solidFill>
                  <a:srgbClr val="869FB2"/>
                </a:solidFill>
                <a:uFill>
                  <a:noFill/>
                </a:uFill>
                <a:hlinkClick r:id="rId4">
                  <a:extLst>
                    <a:ext uri="{A12FA001-AC4F-418D-AE19-62706E023703}">
                      <ahyp:hlinkClr xmlns:ahyp="http://schemas.microsoft.com/office/drawing/2018/hyperlinkcolor" val="tx"/>
                    </a:ext>
                  </a:extLst>
                </a:hlinkClick>
              </a:rPr>
              <a:t>Amico</a:t>
            </a:r>
            <a:endParaRPr sz="3900">
              <a:solidFill>
                <a:srgbClr val="869FB2"/>
              </a:solidFill>
            </a:endParaRPr>
          </a:p>
        </p:txBody>
      </p:sp>
      <p:sp>
        <p:nvSpPr>
          <p:cNvPr id="1003" name="Google Shape;1003;p28"/>
          <p:cNvSpPr txBox="1"/>
          <p:nvPr/>
        </p:nvSpPr>
        <p:spPr>
          <a:xfrm>
            <a:off x="9798163" y="13054150"/>
            <a:ext cx="3205800" cy="1069200"/>
          </a:xfrm>
          <a:prstGeom prst="rect">
            <a:avLst/>
          </a:prstGeom>
          <a:noFill/>
          <a:ln>
            <a:noFill/>
          </a:ln>
        </p:spPr>
        <p:txBody>
          <a:bodyPr spcFirstLastPara="1" wrap="square" lIns="255150" tIns="255150" rIns="255150" bIns="255150" anchor="ctr" anchorCtr="0">
            <a:noAutofit/>
          </a:bodyPr>
          <a:lstStyle/>
          <a:p>
            <a:pPr marL="0" lvl="0" indent="0" algn="ctr" rtl="0">
              <a:lnSpc>
                <a:spcPct val="115000"/>
              </a:lnSpc>
              <a:spcBef>
                <a:spcPts val="0"/>
              </a:spcBef>
              <a:spcAft>
                <a:spcPts val="0"/>
              </a:spcAft>
              <a:buNone/>
            </a:pPr>
            <a:r>
              <a:rPr lang="en" sz="3900">
                <a:solidFill>
                  <a:srgbClr val="869FB2"/>
                </a:solidFill>
                <a:uFill>
                  <a:noFill/>
                </a:uFill>
                <a:hlinkClick r:id="rId5">
                  <a:extLst>
                    <a:ext uri="{A12FA001-AC4F-418D-AE19-62706E023703}">
                      <ahyp:hlinkClr xmlns:ahyp="http://schemas.microsoft.com/office/drawing/2018/hyperlinkcolor" val="tx"/>
                    </a:ext>
                  </a:extLst>
                </a:hlinkClick>
              </a:rPr>
              <a:t>Bro</a:t>
            </a:r>
            <a:endParaRPr sz="3900">
              <a:solidFill>
                <a:srgbClr val="869FB2"/>
              </a:solidFill>
            </a:endParaRPr>
          </a:p>
        </p:txBody>
      </p:sp>
      <p:sp>
        <p:nvSpPr>
          <p:cNvPr id="1004" name="Google Shape;1004;p28"/>
          <p:cNvSpPr txBox="1"/>
          <p:nvPr/>
        </p:nvSpPr>
        <p:spPr>
          <a:xfrm>
            <a:off x="13857779" y="13054150"/>
            <a:ext cx="3205800" cy="1069200"/>
          </a:xfrm>
          <a:prstGeom prst="rect">
            <a:avLst/>
          </a:prstGeom>
          <a:noFill/>
          <a:ln>
            <a:noFill/>
          </a:ln>
        </p:spPr>
        <p:txBody>
          <a:bodyPr spcFirstLastPara="1" wrap="square" lIns="255150" tIns="255150" rIns="255150" bIns="255150" anchor="ctr" anchorCtr="0">
            <a:noAutofit/>
          </a:bodyPr>
          <a:lstStyle/>
          <a:p>
            <a:pPr marL="0" lvl="0" indent="0" algn="ctr" rtl="0">
              <a:lnSpc>
                <a:spcPct val="115000"/>
              </a:lnSpc>
              <a:spcBef>
                <a:spcPts val="0"/>
              </a:spcBef>
              <a:spcAft>
                <a:spcPts val="0"/>
              </a:spcAft>
              <a:buNone/>
            </a:pPr>
            <a:r>
              <a:rPr lang="en" sz="3900">
                <a:solidFill>
                  <a:srgbClr val="869FB2"/>
                </a:solidFill>
                <a:uFill>
                  <a:noFill/>
                </a:uFill>
                <a:hlinkClick r:id="rId6">
                  <a:extLst>
                    <a:ext uri="{A12FA001-AC4F-418D-AE19-62706E023703}">
                      <ahyp:hlinkClr xmlns:ahyp="http://schemas.microsoft.com/office/drawing/2018/hyperlinkcolor" val="tx"/>
                    </a:ext>
                  </a:extLst>
                </a:hlinkClick>
              </a:rPr>
              <a:t>Rafiki</a:t>
            </a:r>
            <a:endParaRPr sz="3900">
              <a:solidFill>
                <a:srgbClr val="869FB2"/>
              </a:solidFill>
            </a:endParaRPr>
          </a:p>
        </p:txBody>
      </p:sp>
      <p:sp>
        <p:nvSpPr>
          <p:cNvPr id="1005" name="Google Shape;1005;p28"/>
          <p:cNvSpPr txBox="1"/>
          <p:nvPr/>
        </p:nvSpPr>
        <p:spPr>
          <a:xfrm>
            <a:off x="17917432" y="13054150"/>
            <a:ext cx="3205800" cy="1069200"/>
          </a:xfrm>
          <a:prstGeom prst="rect">
            <a:avLst/>
          </a:prstGeom>
          <a:noFill/>
          <a:ln>
            <a:noFill/>
          </a:ln>
        </p:spPr>
        <p:txBody>
          <a:bodyPr spcFirstLastPara="1" wrap="square" lIns="255150" tIns="255150" rIns="255150" bIns="255150" anchor="ctr" anchorCtr="0">
            <a:noAutofit/>
          </a:bodyPr>
          <a:lstStyle/>
          <a:p>
            <a:pPr marL="0" lvl="0" indent="0" algn="ctr" rtl="0">
              <a:lnSpc>
                <a:spcPct val="115000"/>
              </a:lnSpc>
              <a:spcBef>
                <a:spcPts val="0"/>
              </a:spcBef>
              <a:spcAft>
                <a:spcPts val="0"/>
              </a:spcAft>
              <a:buNone/>
            </a:pPr>
            <a:r>
              <a:rPr lang="en" sz="3900">
                <a:solidFill>
                  <a:srgbClr val="869FB2"/>
                </a:solidFill>
                <a:uFill>
                  <a:noFill/>
                </a:uFill>
                <a:hlinkClick r:id="rId7">
                  <a:extLst>
                    <a:ext uri="{A12FA001-AC4F-418D-AE19-62706E023703}">
                      <ahyp:hlinkClr xmlns:ahyp="http://schemas.microsoft.com/office/drawing/2018/hyperlinkcolor" val="tx"/>
                    </a:ext>
                  </a:extLst>
                </a:hlinkClick>
              </a:rPr>
              <a:t>Cuate</a:t>
            </a:r>
            <a:endParaRPr sz="3900">
              <a:solidFill>
                <a:srgbClr val="869FB2"/>
              </a:solidFill>
            </a:endParaRPr>
          </a:p>
        </p:txBody>
      </p:sp>
      <p:pic>
        <p:nvPicPr>
          <p:cNvPr id="1006" name="Google Shape;1006;p28"/>
          <p:cNvPicPr preferRelativeResize="0"/>
          <p:nvPr/>
        </p:nvPicPr>
        <p:blipFill rotWithShape="1">
          <a:blip r:embed="rId8">
            <a:alphaModFix/>
          </a:blip>
          <a:srcRect t="16540" b="16547"/>
          <a:stretch/>
        </p:blipFill>
        <p:spPr>
          <a:xfrm>
            <a:off x="1271825" y="9209351"/>
            <a:ext cx="4019749" cy="2852957"/>
          </a:xfrm>
          <a:prstGeom prst="rect">
            <a:avLst/>
          </a:prstGeom>
          <a:noFill/>
          <a:ln>
            <a:noFill/>
          </a:ln>
        </p:spPr>
      </p:pic>
      <p:pic>
        <p:nvPicPr>
          <p:cNvPr id="1007" name="Google Shape;1007;p28"/>
          <p:cNvPicPr preferRelativeResize="0"/>
          <p:nvPr/>
        </p:nvPicPr>
        <p:blipFill rotWithShape="1">
          <a:blip r:embed="rId9">
            <a:alphaModFix/>
          </a:blip>
          <a:srcRect/>
          <a:stretch/>
        </p:blipFill>
        <p:spPr>
          <a:xfrm>
            <a:off x="5671441" y="8857029"/>
            <a:ext cx="3353949" cy="3353968"/>
          </a:xfrm>
          <a:prstGeom prst="rect">
            <a:avLst/>
          </a:prstGeom>
          <a:noFill/>
          <a:ln>
            <a:noFill/>
          </a:ln>
        </p:spPr>
      </p:pic>
      <p:pic>
        <p:nvPicPr>
          <p:cNvPr id="1008" name="Google Shape;1008;p28"/>
          <p:cNvPicPr preferRelativeResize="0"/>
          <p:nvPr/>
        </p:nvPicPr>
        <p:blipFill rotWithShape="1">
          <a:blip r:embed="rId10">
            <a:alphaModFix/>
          </a:blip>
          <a:srcRect l="4194" t="11228" r="4213" b="8854"/>
          <a:stretch/>
        </p:blipFill>
        <p:spPr>
          <a:xfrm>
            <a:off x="9578998" y="8959217"/>
            <a:ext cx="3623419" cy="3353223"/>
          </a:xfrm>
          <a:prstGeom prst="rect">
            <a:avLst/>
          </a:prstGeom>
          <a:noFill/>
          <a:ln>
            <a:noFill/>
          </a:ln>
        </p:spPr>
      </p:pic>
      <p:pic>
        <p:nvPicPr>
          <p:cNvPr id="1009" name="Google Shape;1009;p28"/>
          <p:cNvPicPr preferRelativeResize="0"/>
          <p:nvPr/>
        </p:nvPicPr>
        <p:blipFill rotWithShape="1">
          <a:blip r:embed="rId11">
            <a:alphaModFix/>
          </a:blip>
          <a:srcRect t="6567" b="11945"/>
          <a:stretch/>
        </p:blipFill>
        <p:spPr>
          <a:xfrm>
            <a:off x="13648978" y="9069908"/>
            <a:ext cx="3623366" cy="3131843"/>
          </a:xfrm>
          <a:prstGeom prst="rect">
            <a:avLst/>
          </a:prstGeom>
          <a:noFill/>
          <a:ln>
            <a:noFill/>
          </a:ln>
        </p:spPr>
      </p:pic>
      <p:pic>
        <p:nvPicPr>
          <p:cNvPr id="1010" name="Google Shape;1010;p28"/>
          <p:cNvPicPr preferRelativeResize="0"/>
          <p:nvPr/>
        </p:nvPicPr>
        <p:blipFill rotWithShape="1">
          <a:blip r:embed="rId12">
            <a:alphaModFix/>
          </a:blip>
          <a:srcRect t="11708" b="17967"/>
          <a:stretch/>
        </p:blipFill>
        <p:spPr>
          <a:xfrm>
            <a:off x="17272571" y="8959201"/>
            <a:ext cx="4495604" cy="3353256"/>
          </a:xfrm>
          <a:prstGeom prst="rect">
            <a:avLst/>
          </a:prstGeom>
          <a:noFill/>
          <a:ln>
            <a:noFill/>
          </a:ln>
        </p:spPr>
      </p:pic>
      <p:sp>
        <p:nvSpPr>
          <p:cNvPr id="1011" name="Google Shape;1011;p28"/>
          <p:cNvSpPr txBox="1"/>
          <p:nvPr/>
        </p:nvSpPr>
        <p:spPr>
          <a:xfrm>
            <a:off x="2641350" y="2017139"/>
            <a:ext cx="17757300" cy="1620300"/>
          </a:xfrm>
          <a:prstGeom prst="rect">
            <a:avLst/>
          </a:prstGeom>
          <a:noFill/>
          <a:ln>
            <a:noFill/>
          </a:ln>
        </p:spPr>
        <p:txBody>
          <a:bodyPr spcFirstLastPara="1" wrap="square" lIns="255150" tIns="255150" rIns="255150" bIns="255150" anchor="t" anchorCtr="0">
            <a:noAutofit/>
          </a:bodyPr>
          <a:lstStyle/>
          <a:p>
            <a:pPr marL="0" lvl="0" indent="0" algn="ctr" rtl="0">
              <a:spcBef>
                <a:spcPts val="0"/>
              </a:spcBef>
              <a:spcAft>
                <a:spcPts val="0"/>
              </a:spcAft>
              <a:buNone/>
            </a:pPr>
            <a:r>
              <a:rPr lang="en" sz="7500">
                <a:solidFill>
                  <a:srgbClr val="FFFFFF"/>
                </a:solidFill>
              </a:rPr>
              <a:t>Storyset</a:t>
            </a:r>
            <a:endParaRPr sz="7500">
              <a:solidFill>
                <a:srgbClr val="FFFFFF"/>
              </a:solidFill>
            </a:endParaRPr>
          </a:p>
        </p:txBody>
      </p:sp>
      <p:sp>
        <p:nvSpPr>
          <p:cNvPr id="1012" name="Google Shape;1012;p28"/>
          <p:cNvSpPr txBox="1"/>
          <p:nvPr/>
        </p:nvSpPr>
        <p:spPr>
          <a:xfrm>
            <a:off x="2641350" y="4366976"/>
            <a:ext cx="17757300" cy="3660000"/>
          </a:xfrm>
          <a:prstGeom prst="rect">
            <a:avLst/>
          </a:prstGeom>
          <a:noFill/>
          <a:ln>
            <a:noFill/>
          </a:ln>
        </p:spPr>
        <p:txBody>
          <a:bodyPr spcFirstLastPara="1" wrap="square" lIns="255150" tIns="255150" rIns="255150" bIns="255150" anchor="t" anchorCtr="0">
            <a:noAutofit/>
          </a:bodyPr>
          <a:lstStyle/>
          <a:p>
            <a:pPr marL="0" lvl="0" indent="0" algn="ctr" rtl="0">
              <a:lnSpc>
                <a:spcPct val="115000"/>
              </a:lnSpc>
              <a:spcBef>
                <a:spcPts val="0"/>
              </a:spcBef>
              <a:spcAft>
                <a:spcPts val="0"/>
              </a:spcAft>
              <a:buNone/>
            </a:pPr>
            <a:r>
              <a:rPr lang="en" sz="30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3000">
                <a:solidFill>
                  <a:srgbClr val="869FB2"/>
                </a:solidFill>
              </a:rPr>
              <a:t> h</a:t>
            </a:r>
            <a:r>
              <a:rPr lang="en" sz="3000">
                <a:solidFill>
                  <a:srgbClr val="869FB2"/>
                </a:solidFill>
                <a:uFill>
                  <a:noFill/>
                </a:uFill>
                <a:hlinkClick r:id="rId13">
                  <a:extLst>
                    <a:ext uri="{A12FA001-AC4F-418D-AE19-62706E023703}">
                      <ahyp:hlinkClr xmlns:ahyp="http://schemas.microsoft.com/office/drawing/2018/hyperlinkcolor" val="tx"/>
                    </a:ext>
                  </a:extLst>
                </a:hlinkClick>
              </a:rPr>
              <a:t>ow it works.</a:t>
            </a:r>
            <a:endParaRPr sz="3000">
              <a:solidFill>
                <a:srgbClr val="869FB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16"/>
        <p:cNvGrpSpPr/>
        <p:nvPr/>
      </p:nvGrpSpPr>
      <p:grpSpPr>
        <a:xfrm>
          <a:off x="0" y="0"/>
          <a:ext cx="0" cy="0"/>
          <a:chOff x="0" y="0"/>
          <a:chExt cx="0" cy="0"/>
        </a:xfrm>
      </p:grpSpPr>
      <p:sp>
        <p:nvSpPr>
          <p:cNvPr id="1017" name="Google Shape;1017;p29"/>
          <p:cNvSpPr txBox="1"/>
          <p:nvPr/>
        </p:nvSpPr>
        <p:spPr>
          <a:xfrm>
            <a:off x="1835775" y="4366975"/>
            <a:ext cx="19368600" cy="3029400"/>
          </a:xfrm>
          <a:prstGeom prst="rect">
            <a:avLst/>
          </a:prstGeom>
          <a:noFill/>
          <a:ln>
            <a:noFill/>
          </a:ln>
        </p:spPr>
        <p:txBody>
          <a:bodyPr spcFirstLastPara="1" wrap="square" lIns="255150" tIns="255150" rIns="255150" bIns="255150" anchor="t" anchorCtr="0">
            <a:noAutofit/>
          </a:bodyPr>
          <a:lstStyle/>
          <a:p>
            <a:pPr marL="0" lvl="0" indent="0" algn="ctr" rtl="0">
              <a:lnSpc>
                <a:spcPct val="115000"/>
              </a:lnSpc>
              <a:spcBef>
                <a:spcPts val="0"/>
              </a:spcBef>
              <a:spcAft>
                <a:spcPts val="0"/>
              </a:spcAft>
              <a:buNone/>
            </a:pPr>
            <a:r>
              <a:rPr lang="en" sz="3000">
                <a:solidFill>
                  <a:srgbClr val="FFFFFF"/>
                </a:solidFill>
              </a:rPr>
              <a:t>You can easily</a:t>
            </a:r>
            <a:r>
              <a:rPr lang="en" sz="3000">
                <a:solidFill>
                  <a:srgbClr val="435D74"/>
                </a:solidFill>
              </a:rPr>
              <a:t> </a:t>
            </a:r>
            <a:r>
              <a:rPr lang="en" sz="3000">
                <a:solidFill>
                  <a:srgbClr val="869FB2"/>
                </a:solidFill>
              </a:rPr>
              <a:t>resize</a:t>
            </a:r>
            <a:r>
              <a:rPr lang="en" sz="3000">
                <a:solidFill>
                  <a:srgbClr val="435D74"/>
                </a:solidFill>
              </a:rPr>
              <a:t> </a:t>
            </a:r>
            <a:r>
              <a:rPr lang="en" sz="3000">
                <a:solidFill>
                  <a:srgbClr val="FFFFFF"/>
                </a:solidFill>
              </a:rPr>
              <a:t>these resources without losing quality. To</a:t>
            </a:r>
            <a:r>
              <a:rPr lang="en" sz="3000">
                <a:solidFill>
                  <a:srgbClr val="435D74"/>
                </a:solidFill>
              </a:rPr>
              <a:t> </a:t>
            </a:r>
            <a:r>
              <a:rPr lang="en" sz="3000">
                <a:solidFill>
                  <a:srgbClr val="869FB2"/>
                </a:solidFill>
              </a:rPr>
              <a:t>change the color</a:t>
            </a:r>
            <a:r>
              <a:rPr lang="en" sz="3000">
                <a:solidFill>
                  <a:srgbClr val="FFFFFF"/>
                </a:solidFill>
              </a:rPr>
              <a:t>, just ungroup the resource and click on the object you want to change. Then, click on the paint bucket and select the color you want. Group the resource again when you’re done. You can also look for more </a:t>
            </a:r>
            <a:r>
              <a:rPr lang="en" sz="30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3000">
                <a:solidFill>
                  <a:srgbClr val="FFFFFF"/>
                </a:solidFill>
              </a:rPr>
              <a:t> on Slidesgo.</a:t>
            </a:r>
            <a:endParaRPr sz="3000">
              <a:solidFill>
                <a:srgbClr val="FFFFFF"/>
              </a:solidFill>
            </a:endParaRPr>
          </a:p>
        </p:txBody>
      </p:sp>
      <p:sp>
        <p:nvSpPr>
          <p:cNvPr id="1018" name="Google Shape;1018;p29"/>
          <p:cNvSpPr txBox="1">
            <a:spLocks noGrp="1"/>
          </p:cNvSpPr>
          <p:nvPr>
            <p:ph type="title" idx="4294967295"/>
          </p:nvPr>
        </p:nvSpPr>
        <p:spPr>
          <a:xfrm>
            <a:off x="1835700" y="2022200"/>
            <a:ext cx="19368600" cy="1620300"/>
          </a:xfrm>
          <a:prstGeom prst="rect">
            <a:avLst/>
          </a:prstGeom>
        </p:spPr>
        <p:txBody>
          <a:bodyPr spcFirstLastPara="1" wrap="square" lIns="255150" tIns="255150" rIns="255150" bIns="255150" anchor="t" anchorCtr="0">
            <a:noAutofit/>
          </a:bodyPr>
          <a:lstStyle/>
          <a:p>
            <a:pPr marL="0" lvl="0" indent="0" algn="ctr" rtl="0">
              <a:spcBef>
                <a:spcPts val="0"/>
              </a:spcBef>
              <a:spcAft>
                <a:spcPts val="0"/>
              </a:spcAft>
              <a:buClr>
                <a:schemeClr val="dk1"/>
              </a:buClr>
              <a:buSzPts val="3100"/>
              <a:buFont typeface="Arial"/>
              <a:buNone/>
            </a:pPr>
            <a:r>
              <a:rPr lang="en" sz="7500">
                <a:solidFill>
                  <a:schemeClr val="lt1"/>
                </a:solidFill>
                <a:latin typeface="Arial"/>
                <a:ea typeface="Arial"/>
                <a:cs typeface="Arial"/>
                <a:sym typeface="Arial"/>
              </a:rPr>
              <a:t>Use our editable graphic resources...</a:t>
            </a:r>
            <a:endParaRPr sz="7500">
              <a:solidFill>
                <a:schemeClr val="lt1"/>
              </a:solidFill>
              <a:latin typeface="Arial"/>
              <a:ea typeface="Arial"/>
              <a:cs typeface="Arial"/>
              <a:sym typeface="Arial"/>
            </a:endParaRPr>
          </a:p>
          <a:p>
            <a:pPr marL="0" lvl="0" indent="0" algn="ctr" rtl="0">
              <a:spcBef>
                <a:spcPts val="0"/>
              </a:spcBef>
              <a:spcAft>
                <a:spcPts val="0"/>
              </a:spcAft>
              <a:buClr>
                <a:srgbClr val="000000"/>
              </a:buClr>
              <a:buSzPts val="3100"/>
              <a:buFont typeface="Arial"/>
              <a:buNone/>
            </a:pPr>
            <a:endParaRPr sz="7500">
              <a:latin typeface="Arial"/>
              <a:ea typeface="Arial"/>
              <a:cs typeface="Arial"/>
              <a:sym typeface="Arial"/>
            </a:endParaRPr>
          </a:p>
        </p:txBody>
      </p:sp>
      <p:grpSp>
        <p:nvGrpSpPr>
          <p:cNvPr id="1019" name="Google Shape;1019;p29"/>
          <p:cNvGrpSpPr/>
          <p:nvPr/>
        </p:nvGrpSpPr>
        <p:grpSpPr>
          <a:xfrm>
            <a:off x="13126819" y="10411366"/>
            <a:ext cx="1397311" cy="1722745"/>
            <a:chOff x="4727025" y="1332775"/>
            <a:chExt cx="59900" cy="69625"/>
          </a:xfrm>
        </p:grpSpPr>
        <p:sp>
          <p:nvSpPr>
            <p:cNvPr id="1020" name="Google Shape;1020;p29"/>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21" name="Google Shape;1021;p29"/>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022" name="Google Shape;1022;p29"/>
          <p:cNvGrpSpPr/>
          <p:nvPr/>
        </p:nvGrpSpPr>
        <p:grpSpPr>
          <a:xfrm>
            <a:off x="14934702" y="8000795"/>
            <a:ext cx="1637000" cy="1740684"/>
            <a:chOff x="4820425" y="1329900"/>
            <a:chExt cx="70175" cy="70350"/>
          </a:xfrm>
        </p:grpSpPr>
        <p:sp>
          <p:nvSpPr>
            <p:cNvPr id="1023" name="Google Shape;1023;p29"/>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24" name="Google Shape;1024;p29"/>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25" name="Google Shape;1025;p29"/>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26" name="Google Shape;1026;p29"/>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027" name="Google Shape;1027;p29"/>
          <p:cNvGrpSpPr/>
          <p:nvPr/>
        </p:nvGrpSpPr>
        <p:grpSpPr>
          <a:xfrm>
            <a:off x="16780036" y="8014873"/>
            <a:ext cx="1716313" cy="1668310"/>
            <a:chOff x="4903200" y="1331525"/>
            <a:chExt cx="73575" cy="67425"/>
          </a:xfrm>
        </p:grpSpPr>
        <p:sp>
          <p:nvSpPr>
            <p:cNvPr id="1028" name="Google Shape;1028;p29"/>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29" name="Google Shape;1029;p29"/>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030" name="Google Shape;1030;p29"/>
          <p:cNvGrpSpPr/>
          <p:nvPr/>
        </p:nvGrpSpPr>
        <p:grpSpPr>
          <a:xfrm>
            <a:off x="14893004" y="10389397"/>
            <a:ext cx="1720396" cy="1766664"/>
            <a:chOff x="4815575" y="1416800"/>
            <a:chExt cx="73750" cy="71400"/>
          </a:xfrm>
        </p:grpSpPr>
        <p:sp>
          <p:nvSpPr>
            <p:cNvPr id="1031" name="Google Shape;1031;p29"/>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32" name="Google Shape;1032;p29"/>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33" name="Google Shape;1033;p29"/>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034" name="Google Shape;1034;p29"/>
          <p:cNvGrpSpPr/>
          <p:nvPr/>
        </p:nvGrpSpPr>
        <p:grpSpPr>
          <a:xfrm>
            <a:off x="16763124" y="10483731"/>
            <a:ext cx="1737891" cy="1577998"/>
            <a:chOff x="4902475" y="1418875"/>
            <a:chExt cx="74500" cy="63775"/>
          </a:xfrm>
        </p:grpSpPr>
        <p:sp>
          <p:nvSpPr>
            <p:cNvPr id="1035" name="Google Shape;1035;p29"/>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36" name="Google Shape;1036;p29"/>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037" name="Google Shape;1037;p29"/>
          <p:cNvGrpSpPr/>
          <p:nvPr/>
        </p:nvGrpSpPr>
        <p:grpSpPr>
          <a:xfrm>
            <a:off x="14922455" y="12724630"/>
            <a:ext cx="1661494" cy="1772232"/>
            <a:chOff x="4818100" y="1507675"/>
            <a:chExt cx="71225" cy="71625"/>
          </a:xfrm>
        </p:grpSpPr>
        <p:sp>
          <p:nvSpPr>
            <p:cNvPr id="1038" name="Google Shape;1038;p29"/>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39" name="Google Shape;1039;p29"/>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40" name="Google Shape;1040;p29"/>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41" name="Google Shape;1041;p29"/>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042" name="Google Shape;1042;p29"/>
          <p:cNvGrpSpPr/>
          <p:nvPr/>
        </p:nvGrpSpPr>
        <p:grpSpPr>
          <a:xfrm>
            <a:off x="12899960" y="12735444"/>
            <a:ext cx="1851029" cy="1839038"/>
            <a:chOff x="4721450" y="1509475"/>
            <a:chExt cx="79350" cy="74325"/>
          </a:xfrm>
        </p:grpSpPr>
        <p:sp>
          <p:nvSpPr>
            <p:cNvPr id="1043" name="Google Shape;1043;p29"/>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44" name="Google Shape;1044;p29"/>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45" name="Google Shape;1045;p29"/>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46" name="Google Shape;1046;p29"/>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047" name="Google Shape;1047;p29"/>
          <p:cNvGrpSpPr/>
          <p:nvPr/>
        </p:nvGrpSpPr>
        <p:grpSpPr>
          <a:xfrm>
            <a:off x="16864015" y="12687217"/>
            <a:ext cx="1641083" cy="1758623"/>
            <a:chOff x="4906800" y="1507500"/>
            <a:chExt cx="70350" cy="71075"/>
          </a:xfrm>
        </p:grpSpPr>
        <p:sp>
          <p:nvSpPr>
            <p:cNvPr id="1048" name="Google Shape;1048;p29"/>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49" name="Google Shape;1049;p29"/>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50" name="Google Shape;1050;p29"/>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51" name="Google Shape;1051;p29"/>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52" name="Google Shape;1052;p29"/>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053" name="Google Shape;1053;p29"/>
          <p:cNvGrpSpPr/>
          <p:nvPr/>
        </p:nvGrpSpPr>
        <p:grpSpPr>
          <a:xfrm>
            <a:off x="11083312" y="8084511"/>
            <a:ext cx="1525904" cy="1618583"/>
            <a:chOff x="3736598" y="2170606"/>
            <a:chExt cx="404889" cy="404889"/>
          </a:xfrm>
        </p:grpSpPr>
        <p:sp>
          <p:nvSpPr>
            <p:cNvPr id="1054" name="Google Shape;1054;p29"/>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55" name="Google Shape;1055;p29"/>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56" name="Google Shape;1056;p29"/>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57" name="Google Shape;1057;p29"/>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058" name="Google Shape;1058;p29"/>
          <p:cNvGrpSpPr/>
          <p:nvPr/>
        </p:nvGrpSpPr>
        <p:grpSpPr>
          <a:xfrm>
            <a:off x="8923973" y="8084814"/>
            <a:ext cx="1729343" cy="1617977"/>
            <a:chOff x="3161917" y="2170682"/>
            <a:chExt cx="458870" cy="404737"/>
          </a:xfrm>
        </p:grpSpPr>
        <p:sp>
          <p:nvSpPr>
            <p:cNvPr id="1059" name="Google Shape;1059;p29"/>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60" name="Google Shape;1060;p29"/>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61" name="Google Shape;1061;p29"/>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062" name="Google Shape;1062;p29"/>
          <p:cNvGrpSpPr/>
          <p:nvPr/>
        </p:nvGrpSpPr>
        <p:grpSpPr>
          <a:xfrm>
            <a:off x="8991797" y="10464081"/>
            <a:ext cx="1593694" cy="1618674"/>
            <a:chOff x="3179914" y="2889488"/>
            <a:chExt cx="422876" cy="404911"/>
          </a:xfrm>
        </p:grpSpPr>
        <p:sp>
          <p:nvSpPr>
            <p:cNvPr id="1063" name="Google Shape;1063;p29"/>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64" name="Google Shape;1064;p29"/>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65" name="Google Shape;1065;p29"/>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66" name="Google Shape;1066;p29"/>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67" name="Google Shape;1067;p29"/>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68" name="Google Shape;1068;p29"/>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069" name="Google Shape;1069;p29"/>
          <p:cNvGrpSpPr/>
          <p:nvPr/>
        </p:nvGrpSpPr>
        <p:grpSpPr>
          <a:xfrm>
            <a:off x="11056434" y="10463949"/>
            <a:ext cx="1579661" cy="1618937"/>
            <a:chOff x="3729467" y="2889422"/>
            <a:chExt cx="419153" cy="404977"/>
          </a:xfrm>
        </p:grpSpPr>
        <p:sp>
          <p:nvSpPr>
            <p:cNvPr id="1070" name="Google Shape;1070;p29"/>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71" name="Google Shape;1071;p29"/>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72" name="Google Shape;1072;p29"/>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73" name="Google Shape;1073;p29"/>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74" name="Google Shape;1074;p29"/>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75" name="Google Shape;1075;p29"/>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76" name="Google Shape;1076;p29"/>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077" name="Google Shape;1077;p29"/>
          <p:cNvGrpSpPr/>
          <p:nvPr/>
        </p:nvGrpSpPr>
        <p:grpSpPr>
          <a:xfrm>
            <a:off x="3800303" y="11537569"/>
            <a:ext cx="2844052" cy="420683"/>
            <a:chOff x="4411970" y="2962952"/>
            <a:chExt cx="706544" cy="104212"/>
          </a:xfrm>
        </p:grpSpPr>
        <p:sp>
          <p:nvSpPr>
            <p:cNvPr id="1078" name="Google Shape;1078;p29"/>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79" name="Google Shape;1079;p29"/>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80" name="Google Shape;1080;p29"/>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81" name="Google Shape;1081;p29"/>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082" name="Google Shape;1082;p29"/>
          <p:cNvGrpSpPr/>
          <p:nvPr/>
        </p:nvGrpSpPr>
        <p:grpSpPr>
          <a:xfrm>
            <a:off x="3799991" y="10272317"/>
            <a:ext cx="2828704" cy="903671"/>
            <a:chOff x="4411970" y="2726085"/>
            <a:chExt cx="643107" cy="193659"/>
          </a:xfrm>
        </p:grpSpPr>
        <p:sp>
          <p:nvSpPr>
            <p:cNvPr id="1083" name="Google Shape;1083;p29"/>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84" name="Google Shape;1084;p29"/>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85" name="Google Shape;1085;p29"/>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086" name="Google Shape;1086;p29"/>
          <p:cNvGrpSpPr/>
          <p:nvPr/>
        </p:nvGrpSpPr>
        <p:grpSpPr>
          <a:xfrm>
            <a:off x="879554" y="11066950"/>
            <a:ext cx="2390860" cy="789325"/>
            <a:chOff x="4411970" y="4340222"/>
            <a:chExt cx="779467" cy="242683"/>
          </a:xfrm>
        </p:grpSpPr>
        <p:sp>
          <p:nvSpPr>
            <p:cNvPr id="1087" name="Google Shape;1087;p29"/>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88" name="Google Shape;1088;p29"/>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89" name="Google Shape;1089;p29"/>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090" name="Google Shape;1090;p29"/>
          <p:cNvGrpSpPr/>
          <p:nvPr/>
        </p:nvGrpSpPr>
        <p:grpSpPr>
          <a:xfrm>
            <a:off x="3800163" y="9235280"/>
            <a:ext cx="2843467" cy="675712"/>
            <a:chOff x="4411970" y="2468674"/>
            <a:chExt cx="747317" cy="167425"/>
          </a:xfrm>
        </p:grpSpPr>
        <p:sp>
          <p:nvSpPr>
            <p:cNvPr id="1091" name="Google Shape;1091;p29"/>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92" name="Google Shape;1092;p29"/>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sp>
        <p:nvSpPr>
          <p:cNvPr id="1093" name="Google Shape;1093;p29"/>
          <p:cNvSpPr/>
          <p:nvPr/>
        </p:nvSpPr>
        <p:spPr>
          <a:xfrm>
            <a:off x="873882" y="10187618"/>
            <a:ext cx="2388223" cy="60307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nvGrpSpPr>
          <p:cNvPr id="1094" name="Google Shape;1094;p29"/>
          <p:cNvGrpSpPr/>
          <p:nvPr/>
        </p:nvGrpSpPr>
        <p:grpSpPr>
          <a:xfrm>
            <a:off x="875966" y="8064322"/>
            <a:ext cx="5771396" cy="652418"/>
            <a:chOff x="6336019" y="3733725"/>
            <a:chExt cx="2566206" cy="351310"/>
          </a:xfrm>
        </p:grpSpPr>
        <p:sp>
          <p:nvSpPr>
            <p:cNvPr id="1095" name="Google Shape;1095;p29"/>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sz="3100"/>
            </a:p>
          </p:txBody>
        </p:sp>
        <p:sp>
          <p:nvSpPr>
            <p:cNvPr id="1096" name="Google Shape;1096;p29"/>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97" name="Google Shape;1097;p29"/>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098" name="Google Shape;1098;p29"/>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099" name="Google Shape;1099;p29"/>
          <p:cNvGrpSpPr/>
          <p:nvPr/>
        </p:nvGrpSpPr>
        <p:grpSpPr>
          <a:xfrm>
            <a:off x="3799706" y="13112945"/>
            <a:ext cx="2788561" cy="478693"/>
            <a:chOff x="4404545" y="3301592"/>
            <a:chExt cx="782403" cy="129272"/>
          </a:xfrm>
        </p:grpSpPr>
        <p:sp>
          <p:nvSpPr>
            <p:cNvPr id="1100" name="Google Shape;1100;p29"/>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01" name="Google Shape;1101;p29"/>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102" name="Google Shape;1102;p29"/>
          <p:cNvGrpSpPr/>
          <p:nvPr/>
        </p:nvGrpSpPr>
        <p:grpSpPr>
          <a:xfrm>
            <a:off x="3799655" y="12317192"/>
            <a:ext cx="2834832" cy="434719"/>
            <a:chOff x="4411970" y="3131459"/>
            <a:chExt cx="710520" cy="117397"/>
          </a:xfrm>
        </p:grpSpPr>
        <p:sp>
          <p:nvSpPr>
            <p:cNvPr id="1103" name="Google Shape;1103;p29"/>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04" name="Google Shape;1104;p29"/>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sp>
        <p:nvSpPr>
          <p:cNvPr id="1105" name="Google Shape;1105;p29" descr="Timeline background shape"/>
          <p:cNvSpPr/>
          <p:nvPr/>
        </p:nvSpPr>
        <p:spPr>
          <a:xfrm>
            <a:off x="3800103" y="13953965"/>
            <a:ext cx="2829000" cy="4779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nvGrpSpPr>
          <p:cNvPr id="1106" name="Google Shape;1106;p29"/>
          <p:cNvGrpSpPr/>
          <p:nvPr/>
        </p:nvGrpSpPr>
        <p:grpSpPr>
          <a:xfrm>
            <a:off x="854211" y="12086023"/>
            <a:ext cx="2427072" cy="1434301"/>
            <a:chOff x="4411970" y="1801825"/>
            <a:chExt cx="734586" cy="409262"/>
          </a:xfrm>
        </p:grpSpPr>
        <p:sp>
          <p:nvSpPr>
            <p:cNvPr id="1107" name="Google Shape;1107;p29"/>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08" name="Google Shape;1108;p29"/>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109" name="Google Shape;1109;p29"/>
          <p:cNvGrpSpPr/>
          <p:nvPr/>
        </p:nvGrpSpPr>
        <p:grpSpPr>
          <a:xfrm>
            <a:off x="7056367" y="8078636"/>
            <a:ext cx="1536499" cy="1629731"/>
            <a:chOff x="5681300" y="2527788"/>
            <a:chExt cx="805800" cy="805800"/>
          </a:xfrm>
        </p:grpSpPr>
        <p:sp>
          <p:nvSpPr>
            <p:cNvPr id="1110" name="Google Shape;1110;p29"/>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11" name="Google Shape;1111;p29"/>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112" name="Google Shape;1112;p29"/>
          <p:cNvGrpSpPr/>
          <p:nvPr/>
        </p:nvGrpSpPr>
        <p:grpSpPr>
          <a:xfrm>
            <a:off x="7038313" y="10439949"/>
            <a:ext cx="1570241" cy="1665579"/>
            <a:chOff x="4049800" y="640400"/>
            <a:chExt cx="858900" cy="858900"/>
          </a:xfrm>
        </p:grpSpPr>
        <p:sp>
          <p:nvSpPr>
            <p:cNvPr id="1113" name="Google Shape;1113;p29"/>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sz="3100"/>
            </a:p>
          </p:txBody>
        </p:sp>
        <p:sp>
          <p:nvSpPr>
            <p:cNvPr id="1114" name="Google Shape;1114;p29"/>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sz="3100"/>
            </a:p>
          </p:txBody>
        </p:sp>
      </p:grpSp>
      <p:grpSp>
        <p:nvGrpSpPr>
          <p:cNvPr id="1115" name="Google Shape;1115;p29"/>
          <p:cNvGrpSpPr/>
          <p:nvPr/>
        </p:nvGrpSpPr>
        <p:grpSpPr>
          <a:xfrm>
            <a:off x="6819626" y="12557874"/>
            <a:ext cx="2009485" cy="2131557"/>
            <a:chOff x="5080188" y="927900"/>
            <a:chExt cx="961200" cy="961200"/>
          </a:xfrm>
        </p:grpSpPr>
        <p:sp>
          <p:nvSpPr>
            <p:cNvPr id="1116" name="Google Shape;1116;p29"/>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17" name="Google Shape;1117;p29"/>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18" name="Google Shape;1118;p29"/>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19" name="Google Shape;1119;p29"/>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20" name="Google Shape;1120;p29"/>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21" name="Google Shape;1121;p29"/>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22" name="Google Shape;1122;p29"/>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23" name="Google Shape;1123;p29"/>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124" name="Google Shape;1124;p29"/>
          <p:cNvGrpSpPr/>
          <p:nvPr/>
        </p:nvGrpSpPr>
        <p:grpSpPr>
          <a:xfrm>
            <a:off x="11132300" y="12860071"/>
            <a:ext cx="1489853" cy="1575111"/>
            <a:chOff x="6039282" y="1042577"/>
            <a:chExt cx="734315" cy="731929"/>
          </a:xfrm>
        </p:grpSpPr>
        <p:sp>
          <p:nvSpPr>
            <p:cNvPr id="1125" name="Google Shape;1125;p29"/>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26" name="Google Shape;1126;p29"/>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27" name="Google Shape;1127;p29"/>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28" name="Google Shape;1128;p29"/>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sz="3100"/>
            </a:p>
          </p:txBody>
        </p:sp>
        <p:sp>
          <p:nvSpPr>
            <p:cNvPr id="1129" name="Google Shape;1129;p29"/>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30" name="Google Shape;1130;p29"/>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31" name="Google Shape;1131;p29"/>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32" name="Google Shape;1132;p29"/>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33" name="Google Shape;1133;p29"/>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34" name="Google Shape;1134;p29"/>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35" name="Google Shape;1135;p29"/>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36" name="Google Shape;1136;p29"/>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37" name="Google Shape;1137;p29"/>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38" name="Google Shape;1138;p29"/>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39" name="Google Shape;1139;p29"/>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40" name="Google Shape;1140;p29"/>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41" name="Google Shape;1141;p29"/>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42" name="Google Shape;1142;p29"/>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43" name="Google Shape;1143;p29"/>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44" name="Google Shape;1144;p29"/>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45" name="Google Shape;1145;p29"/>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146" name="Google Shape;1146;p29"/>
          <p:cNvGrpSpPr/>
          <p:nvPr/>
        </p:nvGrpSpPr>
        <p:grpSpPr>
          <a:xfrm>
            <a:off x="12935728" y="7952610"/>
            <a:ext cx="1672614" cy="1881654"/>
            <a:chOff x="1825800" y="1651625"/>
            <a:chExt cx="539989" cy="571775"/>
          </a:xfrm>
        </p:grpSpPr>
        <p:sp>
          <p:nvSpPr>
            <p:cNvPr id="1147" name="Google Shape;1147;p29"/>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48" name="Google Shape;1148;p29"/>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49" name="Google Shape;1149;p29"/>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50" name="Google Shape;1150;p29"/>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151" name="Google Shape;1151;p29"/>
          <p:cNvGrpSpPr/>
          <p:nvPr/>
        </p:nvGrpSpPr>
        <p:grpSpPr>
          <a:xfrm>
            <a:off x="9032078" y="12817810"/>
            <a:ext cx="1497003" cy="1587434"/>
            <a:chOff x="1897577" y="2802432"/>
            <a:chExt cx="492176" cy="492014"/>
          </a:xfrm>
        </p:grpSpPr>
        <p:sp>
          <p:nvSpPr>
            <p:cNvPr id="1152" name="Google Shape;1152;p29"/>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53" name="Google Shape;1153;p29"/>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54" name="Google Shape;1154;p29"/>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55" name="Google Shape;1155;p29"/>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56" name="Google Shape;1156;p29"/>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57" name="Google Shape;1157;p29"/>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58" name="Google Shape;1158;p29"/>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59" name="Google Shape;1159;p29"/>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60" name="Google Shape;1160;p29"/>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61" name="Google Shape;1161;p29"/>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62" name="Google Shape;1162;p29"/>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63" name="Google Shape;1163;p29"/>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164" name="Google Shape;1164;p29"/>
          <p:cNvGrpSpPr/>
          <p:nvPr/>
        </p:nvGrpSpPr>
        <p:grpSpPr>
          <a:xfrm>
            <a:off x="875820" y="13796308"/>
            <a:ext cx="2384070" cy="627586"/>
            <a:chOff x="2013045" y="4813233"/>
            <a:chExt cx="921986" cy="228854"/>
          </a:xfrm>
        </p:grpSpPr>
        <p:sp>
          <p:nvSpPr>
            <p:cNvPr id="1165" name="Google Shape;1165;p29"/>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66" name="Google Shape;1166;p29"/>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167" name="Google Shape;1167;p29"/>
          <p:cNvGrpSpPr/>
          <p:nvPr/>
        </p:nvGrpSpPr>
        <p:grpSpPr>
          <a:xfrm>
            <a:off x="900816" y="9069223"/>
            <a:ext cx="2334626" cy="843588"/>
            <a:chOff x="1046767" y="4756633"/>
            <a:chExt cx="859646" cy="292841"/>
          </a:xfrm>
        </p:grpSpPr>
        <p:sp>
          <p:nvSpPr>
            <p:cNvPr id="1168" name="Google Shape;1168;p29"/>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69" name="Google Shape;1169;p29"/>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70" name="Google Shape;1170;p29"/>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sp>
        <p:nvSpPr>
          <p:cNvPr id="1171" name="Google Shape;1171;p29"/>
          <p:cNvSpPr/>
          <p:nvPr/>
        </p:nvSpPr>
        <p:spPr>
          <a:xfrm>
            <a:off x="19855197" y="8114477"/>
            <a:ext cx="546243" cy="293765"/>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72" name="Google Shape;1172;p29"/>
          <p:cNvSpPr/>
          <p:nvPr/>
        </p:nvSpPr>
        <p:spPr>
          <a:xfrm>
            <a:off x="18969759" y="8059488"/>
            <a:ext cx="506059" cy="403737"/>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73" name="Google Shape;1173;p29"/>
          <p:cNvSpPr/>
          <p:nvPr/>
        </p:nvSpPr>
        <p:spPr>
          <a:xfrm>
            <a:off x="20803084" y="8079657"/>
            <a:ext cx="494399" cy="364923"/>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74" name="Google Shape;1174;p29"/>
          <p:cNvSpPr/>
          <p:nvPr/>
        </p:nvSpPr>
        <p:spPr>
          <a:xfrm>
            <a:off x="21671314" y="8059488"/>
            <a:ext cx="482738" cy="403737"/>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nvGrpSpPr>
          <p:cNvPr id="1175" name="Google Shape;1175;p29"/>
          <p:cNvGrpSpPr/>
          <p:nvPr/>
        </p:nvGrpSpPr>
        <p:grpSpPr>
          <a:xfrm>
            <a:off x="18977946" y="8739142"/>
            <a:ext cx="490452" cy="442170"/>
            <a:chOff x="4660325" y="1866850"/>
            <a:chExt cx="68350" cy="58100"/>
          </a:xfrm>
        </p:grpSpPr>
        <p:sp>
          <p:nvSpPr>
            <p:cNvPr id="1176" name="Google Shape;1176;p29"/>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77" name="Google Shape;1177;p29"/>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178" name="Google Shape;1178;p29"/>
          <p:cNvGrpSpPr/>
          <p:nvPr/>
        </p:nvGrpSpPr>
        <p:grpSpPr>
          <a:xfrm>
            <a:off x="19889316" y="8819528"/>
            <a:ext cx="478792" cy="281398"/>
            <a:chOff x="4791775" y="1877500"/>
            <a:chExt cx="66725" cy="36975"/>
          </a:xfrm>
        </p:grpSpPr>
        <p:sp>
          <p:nvSpPr>
            <p:cNvPr id="1179" name="Google Shape;1179;p29"/>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80" name="Google Shape;1180;p29"/>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181" name="Google Shape;1181;p29"/>
          <p:cNvGrpSpPr/>
          <p:nvPr/>
        </p:nvGrpSpPr>
        <p:grpSpPr>
          <a:xfrm>
            <a:off x="20837124" y="8819528"/>
            <a:ext cx="427128" cy="281398"/>
            <a:chOff x="4923925" y="1877500"/>
            <a:chExt cx="59525" cy="36975"/>
          </a:xfrm>
        </p:grpSpPr>
        <p:sp>
          <p:nvSpPr>
            <p:cNvPr id="1182" name="Google Shape;1182;p29"/>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83" name="Google Shape;1183;p29"/>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184" name="Google Shape;1184;p29"/>
          <p:cNvGrpSpPr/>
          <p:nvPr/>
        </p:nvGrpSpPr>
        <p:grpSpPr>
          <a:xfrm>
            <a:off x="21704737" y="8763877"/>
            <a:ext cx="416723" cy="392702"/>
            <a:chOff x="5058450" y="1870100"/>
            <a:chExt cx="58075" cy="51600"/>
          </a:xfrm>
        </p:grpSpPr>
        <p:sp>
          <p:nvSpPr>
            <p:cNvPr id="1185" name="Google Shape;1185;p29"/>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86" name="Google Shape;1186;p29"/>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187" name="Google Shape;1187;p29"/>
          <p:cNvGrpSpPr/>
          <p:nvPr/>
        </p:nvGrpSpPr>
        <p:grpSpPr>
          <a:xfrm>
            <a:off x="19979819" y="10083880"/>
            <a:ext cx="297787" cy="336384"/>
            <a:chOff x="4811425" y="2065025"/>
            <a:chExt cx="41500" cy="44200"/>
          </a:xfrm>
        </p:grpSpPr>
        <p:sp>
          <p:nvSpPr>
            <p:cNvPr id="1188" name="Google Shape;1188;p29"/>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89" name="Google Shape;1189;p29"/>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190" name="Google Shape;1190;p29"/>
          <p:cNvGrpSpPr/>
          <p:nvPr/>
        </p:nvGrpSpPr>
        <p:grpSpPr>
          <a:xfrm>
            <a:off x="20841378" y="10084546"/>
            <a:ext cx="356089" cy="335052"/>
            <a:chOff x="4929875" y="2065025"/>
            <a:chExt cx="49625" cy="44025"/>
          </a:xfrm>
        </p:grpSpPr>
        <p:sp>
          <p:nvSpPr>
            <p:cNvPr id="1191" name="Google Shape;1191;p29"/>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92" name="Google Shape;1192;p29"/>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193" name="Google Shape;1193;p29"/>
          <p:cNvGrpSpPr/>
          <p:nvPr/>
        </p:nvGrpSpPr>
        <p:grpSpPr>
          <a:xfrm>
            <a:off x="21809681" y="10093964"/>
            <a:ext cx="206837" cy="316216"/>
            <a:chOff x="5083925" y="2066350"/>
            <a:chExt cx="28825" cy="41550"/>
          </a:xfrm>
        </p:grpSpPr>
        <p:sp>
          <p:nvSpPr>
            <p:cNvPr id="1194" name="Google Shape;1194;p29"/>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95" name="Google Shape;1195;p29"/>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196" name="Google Shape;1196;p29"/>
          <p:cNvGrpSpPr/>
          <p:nvPr/>
        </p:nvGrpSpPr>
        <p:grpSpPr>
          <a:xfrm>
            <a:off x="18956509" y="10142862"/>
            <a:ext cx="533326" cy="218421"/>
            <a:chOff x="4659775" y="2072775"/>
            <a:chExt cx="74325" cy="28700"/>
          </a:xfrm>
        </p:grpSpPr>
        <p:sp>
          <p:nvSpPr>
            <p:cNvPr id="1197" name="Google Shape;1197;p29"/>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98" name="Google Shape;1198;p29"/>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199" name="Google Shape;1199;p29"/>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200" name="Google Shape;1200;p29"/>
          <p:cNvGrpSpPr/>
          <p:nvPr/>
        </p:nvGrpSpPr>
        <p:grpSpPr>
          <a:xfrm>
            <a:off x="21666495" y="9488386"/>
            <a:ext cx="493143" cy="278735"/>
            <a:chOff x="4662475" y="1976500"/>
            <a:chExt cx="68725" cy="36625"/>
          </a:xfrm>
        </p:grpSpPr>
        <p:sp>
          <p:nvSpPr>
            <p:cNvPr id="1201" name="Google Shape;1201;p29"/>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02" name="Google Shape;1202;p29"/>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03" name="Google Shape;1203;p29"/>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204" name="Google Shape;1204;p29"/>
          <p:cNvGrpSpPr/>
          <p:nvPr/>
        </p:nvGrpSpPr>
        <p:grpSpPr>
          <a:xfrm>
            <a:off x="20773569" y="9499136"/>
            <a:ext cx="491708" cy="257235"/>
            <a:chOff x="4920150" y="1977875"/>
            <a:chExt cx="68525" cy="33800"/>
          </a:xfrm>
        </p:grpSpPr>
        <p:sp>
          <p:nvSpPr>
            <p:cNvPr id="1205" name="Google Shape;1205;p29"/>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06" name="Google Shape;1206;p29"/>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07" name="Google Shape;1207;p29"/>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208" name="Google Shape;1208;p29"/>
          <p:cNvGrpSpPr/>
          <p:nvPr/>
        </p:nvGrpSpPr>
        <p:grpSpPr>
          <a:xfrm>
            <a:off x="19038760" y="10761360"/>
            <a:ext cx="368826" cy="399551"/>
            <a:chOff x="4676550" y="2160575"/>
            <a:chExt cx="51400" cy="52500"/>
          </a:xfrm>
        </p:grpSpPr>
        <p:sp>
          <p:nvSpPr>
            <p:cNvPr id="1209" name="Google Shape;1209;p29"/>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10" name="Google Shape;1210;p29"/>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11" name="Google Shape;1211;p29"/>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212" name="Google Shape;1212;p29"/>
          <p:cNvGrpSpPr/>
          <p:nvPr/>
        </p:nvGrpSpPr>
        <p:grpSpPr>
          <a:xfrm>
            <a:off x="19914518" y="10783335"/>
            <a:ext cx="428383" cy="355601"/>
            <a:chOff x="4768325" y="2163475"/>
            <a:chExt cx="59700" cy="46725"/>
          </a:xfrm>
        </p:grpSpPr>
        <p:sp>
          <p:nvSpPr>
            <p:cNvPr id="1213" name="Google Shape;1213;p29"/>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14" name="Google Shape;1214;p29"/>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sp>
        <p:nvSpPr>
          <p:cNvPr id="1215" name="Google Shape;1215;p29"/>
          <p:cNvSpPr/>
          <p:nvPr/>
        </p:nvSpPr>
        <p:spPr>
          <a:xfrm>
            <a:off x="20892099" y="10756771"/>
            <a:ext cx="253837" cy="408684"/>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16" name="Google Shape;1216;p29"/>
          <p:cNvSpPr/>
          <p:nvPr/>
        </p:nvSpPr>
        <p:spPr>
          <a:xfrm>
            <a:off x="21694545" y="13903855"/>
            <a:ext cx="436276" cy="509333"/>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17" name="Google Shape;1217;p29"/>
          <p:cNvSpPr/>
          <p:nvPr/>
        </p:nvSpPr>
        <p:spPr>
          <a:xfrm>
            <a:off x="19047345" y="11492089"/>
            <a:ext cx="350887" cy="51066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18" name="Google Shape;1218;p29"/>
          <p:cNvSpPr/>
          <p:nvPr/>
        </p:nvSpPr>
        <p:spPr>
          <a:xfrm>
            <a:off x="18952987" y="13953323"/>
            <a:ext cx="539605" cy="410396"/>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19" name="Google Shape;1219;p29"/>
          <p:cNvSpPr/>
          <p:nvPr/>
        </p:nvSpPr>
        <p:spPr>
          <a:xfrm>
            <a:off x="19004023" y="12333491"/>
            <a:ext cx="437532" cy="35160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20" name="Google Shape;1220;p29"/>
          <p:cNvSpPr/>
          <p:nvPr/>
        </p:nvSpPr>
        <p:spPr>
          <a:xfrm>
            <a:off x="20871110" y="12276983"/>
            <a:ext cx="295814" cy="46462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nvGrpSpPr>
          <p:cNvPr id="1221" name="Google Shape;1221;p29"/>
          <p:cNvGrpSpPr/>
          <p:nvPr/>
        </p:nvGrpSpPr>
        <p:grpSpPr>
          <a:xfrm>
            <a:off x="19962594" y="11580489"/>
            <a:ext cx="332230" cy="333911"/>
            <a:chOff x="4768575" y="2253950"/>
            <a:chExt cx="46300" cy="43875"/>
          </a:xfrm>
        </p:grpSpPr>
        <p:sp>
          <p:nvSpPr>
            <p:cNvPr id="1222" name="Google Shape;1222;p29"/>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23" name="Google Shape;1223;p29"/>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224" name="Google Shape;1224;p29"/>
          <p:cNvGrpSpPr/>
          <p:nvPr/>
        </p:nvGrpSpPr>
        <p:grpSpPr>
          <a:xfrm>
            <a:off x="20845327" y="13108670"/>
            <a:ext cx="348196" cy="457011"/>
            <a:chOff x="4960900" y="2433225"/>
            <a:chExt cx="48525" cy="60050"/>
          </a:xfrm>
        </p:grpSpPr>
        <p:sp>
          <p:nvSpPr>
            <p:cNvPr id="1225" name="Google Shape;1225;p29"/>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26" name="Google Shape;1226;p29"/>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227" name="Google Shape;1227;p29"/>
          <p:cNvGrpSpPr/>
          <p:nvPr/>
        </p:nvGrpSpPr>
        <p:grpSpPr>
          <a:xfrm>
            <a:off x="19927800" y="13933848"/>
            <a:ext cx="401834" cy="449400"/>
            <a:chOff x="4854075" y="2527625"/>
            <a:chExt cx="56000" cy="59050"/>
          </a:xfrm>
        </p:grpSpPr>
        <p:sp>
          <p:nvSpPr>
            <p:cNvPr id="1228" name="Google Shape;1228;p29"/>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29" name="Google Shape;1229;p29"/>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sp>
        <p:nvSpPr>
          <p:cNvPr id="1230" name="Google Shape;1230;p29"/>
          <p:cNvSpPr/>
          <p:nvPr/>
        </p:nvSpPr>
        <p:spPr>
          <a:xfrm>
            <a:off x="19972338" y="13129859"/>
            <a:ext cx="311959" cy="414582"/>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31" name="Google Shape;1231;p29"/>
          <p:cNvSpPr/>
          <p:nvPr/>
        </p:nvSpPr>
        <p:spPr>
          <a:xfrm>
            <a:off x="21677144" y="10753822"/>
            <a:ext cx="471078" cy="414582"/>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32" name="Google Shape;1232;p29"/>
          <p:cNvSpPr/>
          <p:nvPr/>
        </p:nvSpPr>
        <p:spPr>
          <a:xfrm>
            <a:off x="19023486" y="13129859"/>
            <a:ext cx="398605" cy="414582"/>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nvGrpSpPr>
          <p:cNvPr id="1233" name="Google Shape;1233;p29"/>
          <p:cNvGrpSpPr/>
          <p:nvPr/>
        </p:nvGrpSpPr>
        <p:grpSpPr>
          <a:xfrm>
            <a:off x="21766806" y="12258076"/>
            <a:ext cx="292585" cy="502483"/>
            <a:chOff x="5059700" y="2334775"/>
            <a:chExt cx="40775" cy="66025"/>
          </a:xfrm>
        </p:grpSpPr>
        <p:sp>
          <p:nvSpPr>
            <p:cNvPr id="1234" name="Google Shape;1234;p29"/>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35" name="Google Shape;1235;p29"/>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36" name="Google Shape;1236;p29"/>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37" name="Google Shape;1237;p29"/>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38" name="Google Shape;1238;p29"/>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39" name="Google Shape;1239;p29"/>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40" name="Google Shape;1240;p29"/>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41" name="Google Shape;1241;p29"/>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42" name="Google Shape;1242;p29"/>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243" name="Google Shape;1243;p29"/>
          <p:cNvGrpSpPr/>
          <p:nvPr/>
        </p:nvGrpSpPr>
        <p:grpSpPr>
          <a:xfrm>
            <a:off x="21640604" y="13086600"/>
            <a:ext cx="544987" cy="501151"/>
            <a:chOff x="5037700" y="2430325"/>
            <a:chExt cx="75950" cy="65850"/>
          </a:xfrm>
        </p:grpSpPr>
        <p:sp>
          <p:nvSpPr>
            <p:cNvPr id="1244" name="Google Shape;1244;p29"/>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45" name="Google Shape;1245;p29"/>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246" name="Google Shape;1246;p29"/>
          <p:cNvGrpSpPr/>
          <p:nvPr/>
        </p:nvGrpSpPr>
        <p:grpSpPr>
          <a:xfrm>
            <a:off x="19930443" y="12356234"/>
            <a:ext cx="509725" cy="305075"/>
            <a:chOff x="4756975" y="2341800"/>
            <a:chExt cx="91975" cy="51925"/>
          </a:xfrm>
        </p:grpSpPr>
        <p:sp>
          <p:nvSpPr>
            <p:cNvPr id="1247" name="Google Shape;1247;p29"/>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48" name="Google Shape;1248;p29"/>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49" name="Google Shape;1249;p29"/>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50" name="Google Shape;1250;p29"/>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51" name="Google Shape;1251;p29"/>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52" name="Google Shape;1252;p29"/>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53" name="Google Shape;1253;p29"/>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54" name="Google Shape;1254;p29"/>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55" name="Google Shape;1255;p29"/>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56" name="Google Shape;1256;p29"/>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57" name="Google Shape;1257;p29"/>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58" name="Google Shape;1258;p29"/>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59" name="Google Shape;1259;p29"/>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60" name="Google Shape;1260;p29"/>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61" name="Google Shape;1261;p29"/>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62" name="Google Shape;1262;p29"/>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63" name="Google Shape;1263;p29"/>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64" name="Google Shape;1264;p29"/>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65" name="Google Shape;1265;p29"/>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66" name="Google Shape;1266;p29"/>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grpSp>
        <p:nvGrpSpPr>
          <p:cNvPr id="1267" name="Google Shape;1267;p29"/>
          <p:cNvGrpSpPr/>
          <p:nvPr/>
        </p:nvGrpSpPr>
        <p:grpSpPr>
          <a:xfrm>
            <a:off x="20717787" y="13883665"/>
            <a:ext cx="626063" cy="549236"/>
            <a:chOff x="4943575" y="2516350"/>
            <a:chExt cx="98675" cy="81700"/>
          </a:xfrm>
        </p:grpSpPr>
        <p:sp>
          <p:nvSpPr>
            <p:cNvPr id="1268" name="Google Shape;1268;p29"/>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69" name="Google Shape;1269;p29"/>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70" name="Google Shape;1270;p29"/>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71" name="Google Shape;1271;p29"/>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72" name="Google Shape;1272;p29"/>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73" name="Google Shape;1273;p29"/>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74" name="Google Shape;1274;p29"/>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75" name="Google Shape;1275;p29"/>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76" name="Google Shape;1276;p29"/>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77" name="Google Shape;1277;p29"/>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78" name="Google Shape;1278;p29"/>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79" name="Google Shape;1279;p29"/>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80" name="Google Shape;1280;p29"/>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81" name="Google Shape;1281;p29"/>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82" name="Google Shape;1282;p29"/>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83" name="Google Shape;1283;p29"/>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84" name="Google Shape;1284;p29"/>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85" name="Google Shape;1285;p29"/>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86" name="Google Shape;1286;p29"/>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87" name="Google Shape;1287;p29"/>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88" name="Google Shape;1288;p29"/>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89" name="Google Shape;1289;p29"/>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90" name="Google Shape;1290;p29"/>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91" name="Google Shape;1291;p29"/>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92" name="Google Shape;1292;p29"/>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93" name="Google Shape;1293;p29"/>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94" name="Google Shape;1294;p29"/>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95" name="Google Shape;1295;p29"/>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96" name="Google Shape;1296;p29"/>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97" name="Google Shape;1297;p29"/>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98" name="Google Shape;1298;p29"/>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299" name="Google Shape;1299;p29"/>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00" name="Google Shape;1300;p29"/>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01" name="Google Shape;1301;p29"/>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02" name="Google Shape;1302;p29"/>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03" name="Google Shape;1303;p29"/>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04" name="Google Shape;1304;p29"/>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05" name="Google Shape;1305;p29"/>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06" name="Google Shape;1306;p29"/>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07" name="Google Shape;1307;p29"/>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08" name="Google Shape;1308;p29"/>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09" name="Google Shape;1309;p29"/>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10" name="Google Shape;1310;p29"/>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11" name="Google Shape;1311;p29"/>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12" name="Google Shape;1312;p29"/>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13" name="Google Shape;1313;p29"/>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14" name="Google Shape;1314;p29"/>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15" name="Google Shape;1315;p29"/>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16" name="Google Shape;1316;p29"/>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17" name="Google Shape;1317;p29"/>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18" name="Google Shape;1318;p29"/>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19" name="Google Shape;1319;p29"/>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20" name="Google Shape;1320;p29"/>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21" name="Google Shape;1321;p29"/>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22" name="Google Shape;1322;p29"/>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23" name="Google Shape;1323;p29"/>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24" name="Google Shape;1324;p29"/>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25" name="Google Shape;1325;p29"/>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26" name="Google Shape;1326;p29"/>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27" name="Google Shape;1327;p29"/>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28" name="Google Shape;1328;p29"/>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29" name="Google Shape;1329;p29"/>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30" name="Google Shape;1330;p29"/>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31" name="Google Shape;1331;p29"/>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32" name="Google Shape;1332;p29"/>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33" name="Google Shape;1333;p29"/>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34" name="Google Shape;1334;p29"/>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35" name="Google Shape;1335;p29"/>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36" name="Google Shape;1336;p29"/>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37" name="Google Shape;1337;p29"/>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38" name="Google Shape;1338;p29"/>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39" name="Google Shape;1339;p29"/>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40" name="Google Shape;1340;p29"/>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41" name="Google Shape;1341;p29"/>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42" name="Google Shape;1342;p29"/>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43" name="Google Shape;1343;p29"/>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44" name="Google Shape;1344;p29"/>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45" name="Google Shape;1345;p29"/>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grpSp>
      <p:sp>
        <p:nvSpPr>
          <p:cNvPr id="1346" name="Google Shape;1346;p29"/>
          <p:cNvSpPr/>
          <p:nvPr/>
        </p:nvSpPr>
        <p:spPr>
          <a:xfrm>
            <a:off x="20762209" y="11475025"/>
            <a:ext cx="513642" cy="544346"/>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47" name="Google Shape;1347;p29"/>
          <p:cNvSpPr/>
          <p:nvPr/>
        </p:nvSpPr>
        <p:spPr>
          <a:xfrm>
            <a:off x="21693933" y="11565081"/>
            <a:ext cx="437100" cy="365400"/>
          </a:xfrm>
          <a:prstGeom prst="stripedRightArrow">
            <a:avLst>
              <a:gd name="adj1" fmla="val 50000"/>
              <a:gd name="adj2" fmla="val 50000"/>
            </a:avLst>
          </a:prstGeom>
          <a:solidFill>
            <a:srgbClr val="869FB2"/>
          </a:solidFill>
          <a:ln>
            <a:noFill/>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48" name="Google Shape;1348;p29"/>
          <p:cNvSpPr/>
          <p:nvPr/>
        </p:nvSpPr>
        <p:spPr>
          <a:xfrm>
            <a:off x="19048672" y="9443048"/>
            <a:ext cx="348000" cy="3690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
        <p:nvSpPr>
          <p:cNvPr id="1349" name="Google Shape;1349;p29"/>
          <p:cNvSpPr/>
          <p:nvPr/>
        </p:nvSpPr>
        <p:spPr>
          <a:xfrm flipH="1">
            <a:off x="19954430" y="9443048"/>
            <a:ext cx="348000" cy="3690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201000" tIns="201000" rIns="201000" bIns="201000"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grpSp>
        <p:nvGrpSpPr>
          <p:cNvPr id="1354" name="Google Shape;1354;p30"/>
          <p:cNvGrpSpPr/>
          <p:nvPr/>
        </p:nvGrpSpPr>
        <p:grpSpPr>
          <a:xfrm>
            <a:off x="1153913" y="4039250"/>
            <a:ext cx="6689823" cy="3927465"/>
            <a:chOff x="2654821" y="2311071"/>
            <a:chExt cx="2279715" cy="1262120"/>
          </a:xfrm>
        </p:grpSpPr>
        <p:grpSp>
          <p:nvGrpSpPr>
            <p:cNvPr id="1355" name="Google Shape;1355;p30"/>
            <p:cNvGrpSpPr/>
            <p:nvPr/>
          </p:nvGrpSpPr>
          <p:grpSpPr>
            <a:xfrm>
              <a:off x="4034269" y="2840745"/>
              <a:ext cx="40212" cy="36437"/>
              <a:chOff x="4293400" y="2574725"/>
              <a:chExt cx="84425" cy="80100"/>
            </a:xfrm>
          </p:grpSpPr>
          <p:sp>
            <p:nvSpPr>
              <p:cNvPr id="1356" name="Google Shape;1356;p30"/>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357" name="Google Shape;1357;p30"/>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1358" name="Google Shape;1358;p30"/>
            <p:cNvGrpSpPr/>
            <p:nvPr/>
          </p:nvGrpSpPr>
          <p:grpSpPr>
            <a:xfrm>
              <a:off x="3894606" y="2334874"/>
              <a:ext cx="913198" cy="518984"/>
              <a:chOff x="4000175" y="1462675"/>
              <a:chExt cx="1917275" cy="1140875"/>
            </a:xfrm>
          </p:grpSpPr>
          <p:sp>
            <p:nvSpPr>
              <p:cNvPr id="1359" name="Google Shape;1359;p30"/>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360" name="Google Shape;1360;p30"/>
              <p:cNvGrpSpPr/>
              <p:nvPr/>
            </p:nvGrpSpPr>
            <p:grpSpPr>
              <a:xfrm>
                <a:off x="4000175" y="1462675"/>
                <a:ext cx="1917275" cy="1140875"/>
                <a:chOff x="4000175" y="1462675"/>
                <a:chExt cx="1917275" cy="1140875"/>
              </a:xfrm>
            </p:grpSpPr>
            <p:sp>
              <p:nvSpPr>
                <p:cNvPr id="1361" name="Google Shape;1361;p30"/>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362" name="Google Shape;1362;p30"/>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363" name="Google Shape;1363;p30"/>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364" name="Google Shape;1364;p30"/>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365" name="Google Shape;1365;p30"/>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2200">
                    <a:solidFill>
                      <a:srgbClr val="A6CBC2"/>
                    </a:solidFill>
                  </a:endParaRPr>
                </a:p>
              </p:txBody>
            </p:sp>
            <p:sp>
              <p:nvSpPr>
                <p:cNvPr id="1366" name="Google Shape;1366;p30"/>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grpSp>
          <p:nvGrpSpPr>
            <p:cNvPr id="1367" name="Google Shape;1367;p30"/>
            <p:cNvGrpSpPr/>
            <p:nvPr/>
          </p:nvGrpSpPr>
          <p:grpSpPr>
            <a:xfrm>
              <a:off x="3875768" y="2846704"/>
              <a:ext cx="44796" cy="47366"/>
              <a:chOff x="3960625" y="2587825"/>
              <a:chExt cx="94050" cy="104125"/>
            </a:xfrm>
          </p:grpSpPr>
          <p:sp>
            <p:nvSpPr>
              <p:cNvPr id="1368" name="Google Shape;1368;p30"/>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369" name="Google Shape;1369;p30"/>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1370" name="Google Shape;1370;p30"/>
            <p:cNvGrpSpPr/>
            <p:nvPr/>
          </p:nvGrpSpPr>
          <p:grpSpPr>
            <a:xfrm>
              <a:off x="3782759" y="2807162"/>
              <a:ext cx="82686" cy="85487"/>
              <a:chOff x="3765350" y="2500900"/>
              <a:chExt cx="173600" cy="187925"/>
            </a:xfrm>
          </p:grpSpPr>
          <p:sp>
            <p:nvSpPr>
              <p:cNvPr id="1371" name="Google Shape;1371;p30"/>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372" name="Google Shape;1372;p30"/>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373" name="Google Shape;1373;p30"/>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374" name="Google Shape;1374;p30"/>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375" name="Google Shape;1375;p30"/>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376" name="Google Shape;1376;p30"/>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1377" name="Google Shape;1377;p30"/>
            <p:cNvGrpSpPr/>
            <p:nvPr/>
          </p:nvGrpSpPr>
          <p:grpSpPr>
            <a:xfrm>
              <a:off x="3775674" y="2798496"/>
              <a:ext cx="40545" cy="23564"/>
              <a:chOff x="3750475" y="2481850"/>
              <a:chExt cx="85125" cy="51800"/>
            </a:xfrm>
          </p:grpSpPr>
          <p:sp>
            <p:nvSpPr>
              <p:cNvPr id="1378" name="Google Shape;1378;p30"/>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379" name="Google Shape;1379;p30"/>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380" name="Google Shape;1380;p30"/>
            <p:cNvGrpSpPr/>
            <p:nvPr/>
          </p:nvGrpSpPr>
          <p:grpSpPr>
            <a:xfrm>
              <a:off x="3716946" y="2776024"/>
              <a:ext cx="81971" cy="76912"/>
              <a:chOff x="3627175" y="2432450"/>
              <a:chExt cx="172100" cy="169075"/>
            </a:xfrm>
          </p:grpSpPr>
          <p:sp>
            <p:nvSpPr>
              <p:cNvPr id="1381" name="Google Shape;1381;p30"/>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382" name="Google Shape;1382;p30"/>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383" name="Google Shape;1383;p30"/>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384" name="Google Shape;1384;p30"/>
            <p:cNvGrpSpPr/>
            <p:nvPr/>
          </p:nvGrpSpPr>
          <p:grpSpPr>
            <a:xfrm>
              <a:off x="3685682" y="2845624"/>
              <a:ext cx="29311" cy="45055"/>
              <a:chOff x="3561536" y="2585450"/>
              <a:chExt cx="61539" cy="99045"/>
            </a:xfrm>
          </p:grpSpPr>
          <p:sp>
            <p:nvSpPr>
              <p:cNvPr id="1385" name="Google Shape;1385;p30"/>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386" name="Google Shape;1386;p30"/>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387" name="Google Shape;1387;p30"/>
            <p:cNvGrpSpPr/>
            <p:nvPr/>
          </p:nvGrpSpPr>
          <p:grpSpPr>
            <a:xfrm>
              <a:off x="3849905" y="2572252"/>
              <a:ext cx="74339" cy="119559"/>
              <a:chOff x="3906325" y="1984500"/>
              <a:chExt cx="156075" cy="262825"/>
            </a:xfrm>
          </p:grpSpPr>
          <p:sp>
            <p:nvSpPr>
              <p:cNvPr id="1388" name="Google Shape;1388;p30"/>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389" name="Google Shape;1389;p30"/>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1390" name="Google Shape;1390;p30"/>
            <p:cNvGrpSpPr/>
            <p:nvPr/>
          </p:nvGrpSpPr>
          <p:grpSpPr>
            <a:xfrm>
              <a:off x="2654821" y="2414345"/>
              <a:ext cx="667570" cy="558731"/>
              <a:chOff x="1397225" y="1637375"/>
              <a:chExt cx="1401575" cy="1228250"/>
            </a:xfrm>
          </p:grpSpPr>
          <p:sp>
            <p:nvSpPr>
              <p:cNvPr id="1391" name="Google Shape;1391;p30"/>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392" name="Google Shape;1392;p30"/>
              <p:cNvGrpSpPr/>
              <p:nvPr/>
            </p:nvGrpSpPr>
            <p:grpSpPr>
              <a:xfrm>
                <a:off x="1397225" y="1637375"/>
                <a:ext cx="1398775" cy="1228250"/>
                <a:chOff x="1397225" y="1637375"/>
                <a:chExt cx="1398775" cy="1228250"/>
              </a:xfrm>
            </p:grpSpPr>
            <p:sp>
              <p:nvSpPr>
                <p:cNvPr id="1393" name="Google Shape;1393;p30"/>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394" name="Google Shape;1394;p30"/>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grpSp>
          <p:nvGrpSpPr>
            <p:cNvPr id="1395" name="Google Shape;1395;p30"/>
            <p:cNvGrpSpPr/>
            <p:nvPr/>
          </p:nvGrpSpPr>
          <p:grpSpPr>
            <a:xfrm>
              <a:off x="3230417" y="3103734"/>
              <a:ext cx="282982" cy="280332"/>
              <a:chOff x="2605700" y="3152850"/>
              <a:chExt cx="594125" cy="616250"/>
            </a:xfrm>
          </p:grpSpPr>
          <p:sp>
            <p:nvSpPr>
              <p:cNvPr id="1396" name="Google Shape;1396;p30"/>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397" name="Google Shape;1397;p30"/>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2200">
                  <a:solidFill>
                    <a:srgbClr val="FF6B65"/>
                  </a:solidFill>
                </a:endParaRPr>
              </a:p>
            </p:txBody>
          </p:sp>
        </p:grpSp>
        <p:grpSp>
          <p:nvGrpSpPr>
            <p:cNvPr id="1398" name="Google Shape;1398;p30"/>
            <p:cNvGrpSpPr/>
            <p:nvPr/>
          </p:nvGrpSpPr>
          <p:grpSpPr>
            <a:xfrm>
              <a:off x="3265985" y="3226989"/>
              <a:ext cx="87151" cy="346202"/>
              <a:chOff x="2680375" y="3423800"/>
              <a:chExt cx="182975" cy="761050"/>
            </a:xfrm>
          </p:grpSpPr>
          <p:sp>
            <p:nvSpPr>
              <p:cNvPr id="1399" name="Google Shape;1399;p30"/>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400" name="Google Shape;1400;p30"/>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1401" name="Google Shape;1401;p30"/>
            <p:cNvGrpSpPr/>
            <p:nvPr/>
          </p:nvGrpSpPr>
          <p:grpSpPr>
            <a:xfrm>
              <a:off x="3855466" y="3289811"/>
              <a:ext cx="112514" cy="94210"/>
              <a:chOff x="3918000" y="3561900"/>
              <a:chExt cx="236225" cy="207100"/>
            </a:xfrm>
          </p:grpSpPr>
          <p:sp>
            <p:nvSpPr>
              <p:cNvPr id="1402" name="Google Shape;1402;p30"/>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403" name="Google Shape;1403;p30"/>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sp>
          <p:nvSpPr>
            <p:cNvPr id="1404" name="Google Shape;1404;p30"/>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05" name="Google Shape;1405;p30"/>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06" name="Google Shape;1406;p30"/>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2200">
                <a:solidFill>
                  <a:srgbClr val="FF6B65"/>
                </a:solidFill>
              </a:endParaRPr>
            </a:p>
          </p:txBody>
        </p:sp>
        <p:grpSp>
          <p:nvGrpSpPr>
            <p:cNvPr id="1407" name="Google Shape;1407;p30"/>
            <p:cNvGrpSpPr/>
            <p:nvPr/>
          </p:nvGrpSpPr>
          <p:grpSpPr>
            <a:xfrm>
              <a:off x="2905224" y="2311071"/>
              <a:ext cx="596721" cy="528992"/>
              <a:chOff x="1922950" y="1410350"/>
              <a:chExt cx="1252825" cy="1162875"/>
            </a:xfrm>
          </p:grpSpPr>
          <p:sp>
            <p:nvSpPr>
              <p:cNvPr id="1408" name="Google Shape;1408;p30"/>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09" name="Google Shape;1409;p30"/>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10" name="Google Shape;1410;p30"/>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11" name="Google Shape;1411;p30"/>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12" name="Google Shape;1412;p30"/>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13" name="Google Shape;1413;p30"/>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14" name="Google Shape;1414;p30"/>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15" name="Google Shape;1415;p30"/>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16" name="Google Shape;1416;p30"/>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17" name="Google Shape;1417;p30"/>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18" name="Google Shape;1418;p30"/>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19" name="Google Shape;1419;p30"/>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20" name="Google Shape;1420;p30"/>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21" name="Google Shape;1421;p30"/>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22" name="Google Shape;1422;p30"/>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23" name="Google Shape;1423;p30"/>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2200">
                  <a:solidFill>
                    <a:srgbClr val="A6CBC2"/>
                  </a:solidFill>
                </a:endParaRPr>
              </a:p>
            </p:txBody>
          </p:sp>
        </p:grpSp>
        <p:sp>
          <p:nvSpPr>
            <p:cNvPr id="1424" name="Google Shape;1424;p30"/>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25" name="Google Shape;1425;p30"/>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26" name="Google Shape;1426;p30"/>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27" name="Google Shape;1427;p30"/>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28" name="Google Shape;1428;p30"/>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29" name="Google Shape;1429;p30"/>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30" name="Google Shape;1430;p30"/>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31" name="Google Shape;1431;p30"/>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32" name="Google Shape;1432;p30"/>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33" name="Google Shape;1433;p30"/>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34" name="Google Shape;1434;p30"/>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35" name="Google Shape;1435;p30"/>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36" name="Google Shape;1436;p30"/>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37" name="Google Shape;1437;p30"/>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38" name="Google Shape;1438;p30"/>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39" name="Google Shape;1439;p30"/>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40" name="Google Shape;1440;p30"/>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41" name="Google Shape;1441;p30"/>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42" name="Google Shape;1442;p30"/>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43" name="Google Shape;1443;p30"/>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2200">
                <a:solidFill>
                  <a:srgbClr val="FF6B65"/>
                </a:solidFill>
              </a:endParaRPr>
            </a:p>
          </p:txBody>
        </p:sp>
        <p:sp>
          <p:nvSpPr>
            <p:cNvPr id="1444" name="Google Shape;1444;p30"/>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2200">
                <a:solidFill>
                  <a:srgbClr val="A6CBC2"/>
                </a:solidFill>
              </a:endParaRPr>
            </a:p>
          </p:txBody>
        </p:sp>
        <p:sp>
          <p:nvSpPr>
            <p:cNvPr id="1445" name="Google Shape;1445;p30"/>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nvGrpSpPr>
            <p:cNvPr id="1446" name="Google Shape;1446;p30"/>
            <p:cNvGrpSpPr/>
            <p:nvPr/>
          </p:nvGrpSpPr>
          <p:grpSpPr>
            <a:xfrm>
              <a:off x="3280929" y="3294542"/>
              <a:ext cx="109894" cy="272224"/>
              <a:chOff x="2711750" y="3572300"/>
              <a:chExt cx="230725" cy="598425"/>
            </a:xfrm>
          </p:grpSpPr>
          <p:sp>
            <p:nvSpPr>
              <p:cNvPr id="1447" name="Google Shape;1447;p30"/>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48" name="Google Shape;1448;p30"/>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sp>
          <p:nvSpPr>
            <p:cNvPr id="1449" name="Google Shape;1449;p30"/>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nvGrpSpPr>
            <p:cNvPr id="1450" name="Google Shape;1450;p30"/>
            <p:cNvGrpSpPr/>
            <p:nvPr/>
          </p:nvGrpSpPr>
          <p:grpSpPr>
            <a:xfrm>
              <a:off x="3790439" y="2408636"/>
              <a:ext cx="73017" cy="75684"/>
              <a:chOff x="3781475" y="1624825"/>
              <a:chExt cx="153300" cy="166375"/>
            </a:xfrm>
          </p:grpSpPr>
          <p:sp>
            <p:nvSpPr>
              <p:cNvPr id="1451" name="Google Shape;1451;p30"/>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52" name="Google Shape;1452;p30"/>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53" name="Google Shape;1453;p30"/>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54" name="Google Shape;1454;p30"/>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sp>
          <p:nvSpPr>
            <p:cNvPr id="1455" name="Google Shape;1455;p30"/>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56" name="Google Shape;1456;p30"/>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57" name="Google Shape;1457;p30"/>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58" name="Google Shape;1458;p30"/>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59" name="Google Shape;1459;p30"/>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60" name="Google Shape;1460;p30"/>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61" name="Google Shape;1461;p30"/>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nvGrpSpPr>
            <p:cNvPr id="1462" name="Google Shape;1462;p30"/>
            <p:cNvGrpSpPr/>
            <p:nvPr/>
          </p:nvGrpSpPr>
          <p:grpSpPr>
            <a:xfrm>
              <a:off x="4403342" y="3107749"/>
              <a:ext cx="316680" cy="101374"/>
              <a:chOff x="5068275" y="3161675"/>
              <a:chExt cx="664875" cy="222850"/>
            </a:xfrm>
          </p:grpSpPr>
          <p:sp>
            <p:nvSpPr>
              <p:cNvPr id="1463" name="Google Shape;1463;p30"/>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64" name="Google Shape;1464;p30"/>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65" name="Google Shape;1465;p30"/>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66" name="Google Shape;1466;p30"/>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sp>
          <p:nvSpPr>
            <p:cNvPr id="1467" name="Google Shape;1467;p30"/>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68" name="Google Shape;1468;p30"/>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69" name="Google Shape;1469;p30"/>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70" name="Google Shape;1470;p30"/>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71" name="Google Shape;1471;p30"/>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72" name="Google Shape;1472;p30"/>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73" name="Google Shape;1473;p30"/>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74" name="Google Shape;1474;p30"/>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75" name="Google Shape;1475;p30"/>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76" name="Google Shape;1476;p30"/>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77" name="Google Shape;1477;p30"/>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78" name="Google Shape;1478;p30"/>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79" name="Google Shape;1479;p30"/>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80" name="Google Shape;1480;p30"/>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81" name="Google Shape;1481;p30"/>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82" name="Google Shape;1482;p30"/>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83" name="Google Shape;1483;p30"/>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84" name="Google Shape;1484;p30"/>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85" name="Google Shape;1485;p30"/>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86" name="Google Shape;1486;p30"/>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87" name="Google Shape;1487;p30"/>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88" name="Google Shape;1488;p30"/>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89" name="Google Shape;1489;p30"/>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90" name="Google Shape;1490;p30"/>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91" name="Google Shape;1491;p30"/>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92" name="Google Shape;1492;p30"/>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93" name="Google Shape;1493;p30"/>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94" name="Google Shape;1494;p30"/>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95" name="Google Shape;1495;p30"/>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nvGrpSpPr>
            <p:cNvPr id="1496" name="Google Shape;1496;p30"/>
            <p:cNvGrpSpPr/>
            <p:nvPr/>
          </p:nvGrpSpPr>
          <p:grpSpPr>
            <a:xfrm>
              <a:off x="3697513" y="2707266"/>
              <a:ext cx="59549" cy="79733"/>
              <a:chOff x="3586375" y="2281300"/>
              <a:chExt cx="125025" cy="175275"/>
            </a:xfrm>
          </p:grpSpPr>
          <p:sp>
            <p:nvSpPr>
              <p:cNvPr id="1497" name="Google Shape;1497;p30"/>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498" name="Google Shape;1498;p30"/>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sp>
          <p:nvSpPr>
            <p:cNvPr id="1499" name="Google Shape;1499;p30"/>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nvGrpSpPr>
            <p:cNvPr id="1500" name="Google Shape;1500;p30"/>
            <p:cNvGrpSpPr/>
            <p:nvPr/>
          </p:nvGrpSpPr>
          <p:grpSpPr>
            <a:xfrm>
              <a:off x="4513224" y="3221724"/>
              <a:ext cx="274563" cy="280321"/>
              <a:chOff x="5298975" y="3412225"/>
              <a:chExt cx="576450" cy="616225"/>
            </a:xfrm>
          </p:grpSpPr>
          <p:sp>
            <p:nvSpPr>
              <p:cNvPr id="1501" name="Google Shape;1501;p30"/>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2200">
                  <a:solidFill>
                    <a:srgbClr val="A6CBC2"/>
                  </a:solidFill>
                </a:endParaRPr>
              </a:p>
            </p:txBody>
          </p:sp>
          <p:sp>
            <p:nvSpPr>
              <p:cNvPr id="1502" name="Google Shape;1502;p30"/>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1503" name="Google Shape;1503;p30"/>
            <p:cNvGrpSpPr/>
            <p:nvPr/>
          </p:nvGrpSpPr>
          <p:grpSpPr>
            <a:xfrm>
              <a:off x="4824403" y="3421846"/>
              <a:ext cx="110132" cy="130647"/>
              <a:chOff x="5952300" y="3852150"/>
              <a:chExt cx="231225" cy="287200"/>
            </a:xfrm>
          </p:grpSpPr>
          <p:sp>
            <p:nvSpPr>
              <p:cNvPr id="1504" name="Google Shape;1504;p30"/>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05" name="Google Shape;1505;p30"/>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sp>
          <p:nvSpPr>
            <p:cNvPr id="1506" name="Google Shape;1506;p30"/>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07" name="Google Shape;1507;p30"/>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08" name="Google Shape;1508;p30"/>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09" name="Google Shape;1509;p30"/>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10" name="Google Shape;1510;p30"/>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11" name="Google Shape;1511;p30"/>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12" name="Google Shape;1512;p30"/>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13" name="Google Shape;1513;p30"/>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nvGrpSpPr>
            <p:cNvPr id="1514" name="Google Shape;1514;p30"/>
            <p:cNvGrpSpPr/>
            <p:nvPr/>
          </p:nvGrpSpPr>
          <p:grpSpPr>
            <a:xfrm>
              <a:off x="4295710" y="3079670"/>
              <a:ext cx="14968" cy="27135"/>
              <a:chOff x="4842300" y="3099950"/>
              <a:chExt cx="31425" cy="59650"/>
            </a:xfrm>
          </p:grpSpPr>
          <p:sp>
            <p:nvSpPr>
              <p:cNvPr id="1515" name="Google Shape;1515;p30"/>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16" name="Google Shape;1516;p30"/>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17" name="Google Shape;1517;p30"/>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18" name="Google Shape;1518;p30"/>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sp>
          <p:nvSpPr>
            <p:cNvPr id="1519" name="Google Shape;1519;p30"/>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20" name="Google Shape;1520;p30"/>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21" name="Google Shape;1521;p30"/>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22" name="Google Shape;1522;p30"/>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23" name="Google Shape;1523;p30"/>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24" name="Google Shape;1524;p30"/>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25" name="Google Shape;1525;p30"/>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26" name="Google Shape;1526;p30"/>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nvGrpSpPr>
            <p:cNvPr id="1527" name="Google Shape;1527;p30"/>
            <p:cNvGrpSpPr/>
            <p:nvPr/>
          </p:nvGrpSpPr>
          <p:grpSpPr>
            <a:xfrm>
              <a:off x="3831056" y="2816010"/>
              <a:ext cx="37378" cy="27612"/>
              <a:chOff x="3866750" y="2520350"/>
              <a:chExt cx="78475" cy="60700"/>
            </a:xfrm>
          </p:grpSpPr>
          <p:sp>
            <p:nvSpPr>
              <p:cNvPr id="1528" name="Google Shape;1528;p30"/>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29" name="Google Shape;1529;p30"/>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30" name="Google Shape;1530;p30"/>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31" name="Google Shape;1531;p30"/>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sp>
          <p:nvSpPr>
            <p:cNvPr id="1532" name="Google Shape;1532;p30"/>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33" name="Google Shape;1533;p30"/>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34" name="Google Shape;1534;p30"/>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35" name="Google Shape;1535;p30"/>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36" name="Google Shape;1536;p30"/>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37" name="Google Shape;1537;p30"/>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38" name="Google Shape;1538;p30"/>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39" name="Google Shape;1539;p30"/>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40" name="Google Shape;1540;p30"/>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41" name="Google Shape;1541;p30"/>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42" name="Google Shape;1542;p30"/>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43" name="Google Shape;1543;p30"/>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44" name="Google Shape;1544;p30"/>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45" name="Google Shape;1545;p30"/>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46" name="Google Shape;1546;p30"/>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47" name="Google Shape;1547;p30"/>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48" name="Google Shape;1548;p30"/>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2200">
                <a:solidFill>
                  <a:srgbClr val="FF6B65"/>
                </a:solidFill>
              </a:endParaRPr>
            </a:p>
          </p:txBody>
        </p:sp>
        <p:sp>
          <p:nvSpPr>
            <p:cNvPr id="1549" name="Google Shape;1549;p30"/>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50" name="Google Shape;1550;p30"/>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51" name="Google Shape;1551;p30"/>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52" name="Google Shape;1552;p30"/>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53" name="Google Shape;1553;p30"/>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54" name="Google Shape;1554;p30"/>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55" name="Google Shape;1555;p30"/>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56" name="Google Shape;1556;p30"/>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57" name="Google Shape;1557;p30"/>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58" name="Google Shape;1558;p30"/>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59" name="Google Shape;1559;p30"/>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60" name="Google Shape;1560;p30"/>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2200">
                <a:solidFill>
                  <a:srgbClr val="FF6B65"/>
                </a:solidFill>
              </a:endParaRPr>
            </a:p>
          </p:txBody>
        </p:sp>
        <p:sp>
          <p:nvSpPr>
            <p:cNvPr id="1561" name="Google Shape;1561;p30"/>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62" name="Google Shape;1562;p30"/>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63" name="Google Shape;1563;p30"/>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64" name="Google Shape;1564;p30"/>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65" name="Google Shape;1565;p30"/>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66" name="Google Shape;1566;p30"/>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67" name="Google Shape;1567;p30"/>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68" name="Google Shape;1568;p30"/>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69" name="Google Shape;1569;p30"/>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70" name="Google Shape;1570;p30"/>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71" name="Google Shape;1571;p30"/>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72" name="Google Shape;1572;p30"/>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73" name="Google Shape;1573;p30"/>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nvGrpSpPr>
            <p:cNvPr id="1574" name="Google Shape;1574;p30"/>
            <p:cNvGrpSpPr/>
            <p:nvPr/>
          </p:nvGrpSpPr>
          <p:grpSpPr>
            <a:xfrm>
              <a:off x="3632736" y="3051591"/>
              <a:ext cx="63288" cy="45217"/>
              <a:chOff x="3450375" y="3038225"/>
              <a:chExt cx="132875" cy="99400"/>
            </a:xfrm>
          </p:grpSpPr>
          <p:sp>
            <p:nvSpPr>
              <p:cNvPr id="1575" name="Google Shape;1575;p30"/>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76" name="Google Shape;1576;p30"/>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sp>
          <p:nvSpPr>
            <p:cNvPr id="1577" name="Google Shape;1577;p30"/>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78" name="Google Shape;1578;p30"/>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79" name="Google Shape;1579;p30"/>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80" name="Google Shape;1580;p30"/>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81" name="Google Shape;1581;p30"/>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82" name="Google Shape;1582;p30"/>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83" name="Google Shape;1583;p30"/>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84" name="Google Shape;1584;p30"/>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85" name="Google Shape;1585;p30"/>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2200">
                <a:solidFill>
                  <a:srgbClr val="A6CBC2"/>
                </a:solidFill>
              </a:endParaRPr>
            </a:p>
          </p:txBody>
        </p:sp>
        <p:sp>
          <p:nvSpPr>
            <p:cNvPr id="1586" name="Google Shape;1586;p30"/>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87" name="Google Shape;1587;p30"/>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88" name="Google Shape;1588;p30"/>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89" name="Google Shape;1589;p30"/>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90" name="Google Shape;1590;p30"/>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91" name="Google Shape;1591;p30"/>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92" name="Google Shape;1592;p30"/>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93" name="Google Shape;1593;p30"/>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94" name="Google Shape;1594;p30"/>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95" name="Google Shape;1595;p30"/>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2200">
                <a:solidFill>
                  <a:srgbClr val="A6CBC2"/>
                </a:solidFill>
              </a:endParaRPr>
            </a:p>
          </p:txBody>
        </p:sp>
        <p:sp>
          <p:nvSpPr>
            <p:cNvPr id="1596" name="Google Shape;1596;p30"/>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97" name="Google Shape;1597;p30"/>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98" name="Google Shape;1598;p30"/>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599" name="Google Shape;1599;p30"/>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00" name="Google Shape;1600;p30"/>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01" name="Google Shape;1601;p30"/>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2200">
                <a:solidFill>
                  <a:srgbClr val="FF6B65"/>
                </a:solidFill>
              </a:endParaRPr>
            </a:p>
          </p:txBody>
        </p:sp>
        <p:sp>
          <p:nvSpPr>
            <p:cNvPr id="1602" name="Google Shape;1602;p30"/>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03" name="Google Shape;1603;p30"/>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04" name="Google Shape;1604;p30"/>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05" name="Google Shape;1605;p3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06" name="Google Shape;1606;p30"/>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07" name="Google Shape;1607;p30"/>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08" name="Google Shape;1608;p30"/>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09" name="Google Shape;1609;p30"/>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10" name="Google Shape;1610;p30"/>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11" name="Google Shape;1611;p30"/>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1612" name="Google Shape;1612;p30"/>
          <p:cNvGrpSpPr/>
          <p:nvPr/>
        </p:nvGrpSpPr>
        <p:grpSpPr>
          <a:xfrm>
            <a:off x="1146064" y="9434941"/>
            <a:ext cx="7038883" cy="3795685"/>
            <a:chOff x="238125" y="1038125"/>
            <a:chExt cx="7146800" cy="3633625"/>
          </a:xfrm>
        </p:grpSpPr>
        <p:sp>
          <p:nvSpPr>
            <p:cNvPr id="1613" name="Google Shape;1613;p30"/>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14" name="Google Shape;1614;p30"/>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15" name="Google Shape;1615;p30"/>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16" name="Google Shape;1616;p30"/>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17" name="Google Shape;1617;p30"/>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18" name="Google Shape;1618;p30"/>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19" name="Google Shape;1619;p30"/>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20" name="Google Shape;1620;p30"/>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21" name="Google Shape;1621;p30"/>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22" name="Google Shape;1622;p30"/>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23" name="Google Shape;1623;p30"/>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24" name="Google Shape;1624;p30"/>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25" name="Google Shape;1625;p30"/>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26" name="Google Shape;1626;p30"/>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27" name="Google Shape;1627;p30"/>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28" name="Google Shape;1628;p30"/>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29" name="Google Shape;1629;p30"/>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30" name="Google Shape;1630;p30"/>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31" name="Google Shape;1631;p30"/>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32" name="Google Shape;1632;p30"/>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33" name="Google Shape;1633;p30"/>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34" name="Google Shape;1634;p30"/>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35" name="Google Shape;1635;p30"/>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36" name="Google Shape;1636;p30"/>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37" name="Google Shape;1637;p30"/>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38" name="Google Shape;1638;p30"/>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39" name="Google Shape;1639;p30"/>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40" name="Google Shape;1640;p30"/>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41" name="Google Shape;1641;p30"/>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42" name="Google Shape;1642;p30"/>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43" name="Google Shape;1643;p30"/>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44" name="Google Shape;1644;p30"/>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45" name="Google Shape;1645;p30"/>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46" name="Google Shape;1646;p30"/>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47" name="Google Shape;1647;p30"/>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48" name="Google Shape;1648;p30"/>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49" name="Google Shape;1649;p30"/>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50" name="Google Shape;1650;p30"/>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51" name="Google Shape;1651;p30"/>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52" name="Google Shape;1652;p30"/>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53" name="Google Shape;1653;p30"/>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54" name="Google Shape;1654;p30"/>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55" name="Google Shape;1655;p30"/>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56" name="Google Shape;1656;p30"/>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57" name="Google Shape;1657;p30"/>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58" name="Google Shape;1658;p30"/>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59" name="Google Shape;1659;p30"/>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60" name="Google Shape;1660;p30"/>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61" name="Google Shape;1661;p30"/>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62" name="Google Shape;1662;p30"/>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63" name="Google Shape;1663;p30"/>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64" name="Google Shape;1664;p30"/>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65" name="Google Shape;1665;p30"/>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66" name="Google Shape;1666;p30"/>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67" name="Google Shape;1667;p30"/>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68" name="Google Shape;1668;p30"/>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69" name="Google Shape;1669;p30"/>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70" name="Google Shape;1670;p30"/>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71" name="Google Shape;1671;p30"/>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72" name="Google Shape;1672;p30"/>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73" name="Google Shape;1673;p30"/>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74" name="Google Shape;1674;p30"/>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75" name="Google Shape;1675;p30"/>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76" name="Google Shape;1676;p30"/>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77" name="Google Shape;1677;p30"/>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78" name="Google Shape;1678;p30"/>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79" name="Google Shape;1679;p30"/>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80" name="Google Shape;1680;p30"/>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81" name="Google Shape;1681;p30"/>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82" name="Google Shape;1682;p30"/>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83" name="Google Shape;1683;p30"/>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84" name="Google Shape;1684;p30"/>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85" name="Google Shape;1685;p30"/>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86" name="Google Shape;1686;p30"/>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87" name="Google Shape;1687;p30"/>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88" name="Google Shape;1688;p30"/>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89" name="Google Shape;1689;p30"/>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90" name="Google Shape;1690;p30"/>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91" name="Google Shape;1691;p30"/>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92" name="Google Shape;1692;p30"/>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93" name="Google Shape;1693;p30"/>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94" name="Google Shape;1694;p30"/>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95" name="Google Shape;1695;p30"/>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96" name="Google Shape;1696;p30"/>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97" name="Google Shape;1697;p30"/>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98" name="Google Shape;1698;p30"/>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699" name="Google Shape;1699;p30"/>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00" name="Google Shape;1700;p30"/>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01" name="Google Shape;1701;p30"/>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02" name="Google Shape;1702;p30"/>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03" name="Google Shape;1703;p30"/>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04" name="Google Shape;1704;p30"/>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05" name="Google Shape;1705;p30"/>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06" name="Google Shape;1706;p30"/>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07" name="Google Shape;1707;p30"/>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08" name="Google Shape;1708;p30"/>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09" name="Google Shape;1709;p30"/>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10" name="Google Shape;1710;p30"/>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11" name="Google Shape;1711;p30"/>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12" name="Google Shape;1712;p30"/>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13" name="Google Shape;1713;p30"/>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14" name="Google Shape;1714;p30"/>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15" name="Google Shape;1715;p30"/>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16" name="Google Shape;1716;p30"/>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17" name="Google Shape;1717;p30"/>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18" name="Google Shape;1718;p30"/>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19" name="Google Shape;1719;p30"/>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20" name="Google Shape;1720;p30"/>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21" name="Google Shape;1721;p30"/>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22" name="Google Shape;1722;p30"/>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23" name="Google Shape;1723;p30"/>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24" name="Google Shape;1724;p30"/>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25" name="Google Shape;1725;p30"/>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26" name="Google Shape;1726;p30"/>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27" name="Google Shape;1727;p30"/>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28" name="Google Shape;1728;p30"/>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29" name="Google Shape;1729;p30"/>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30" name="Google Shape;1730;p30"/>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31" name="Google Shape;1731;p30"/>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32" name="Google Shape;1732;p30"/>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33" name="Google Shape;1733;p30"/>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34" name="Google Shape;1734;p30"/>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35" name="Google Shape;1735;p30"/>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36" name="Google Shape;1736;p30"/>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37" name="Google Shape;1737;p30"/>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38" name="Google Shape;1738;p30"/>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39" name="Google Shape;1739;p30"/>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40" name="Google Shape;1740;p30"/>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41" name="Google Shape;1741;p30"/>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42" name="Google Shape;1742;p30"/>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43" name="Google Shape;1743;p30"/>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44" name="Google Shape;1744;p30"/>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45" name="Google Shape;1745;p30"/>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46" name="Google Shape;1746;p30"/>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47" name="Google Shape;1747;p30"/>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48" name="Google Shape;1748;p30"/>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49" name="Google Shape;1749;p30"/>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50" name="Google Shape;1750;p30"/>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51" name="Google Shape;1751;p30"/>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52" name="Google Shape;1752;p30"/>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53" name="Google Shape;1753;p30"/>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54" name="Google Shape;1754;p30"/>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55" name="Google Shape;1755;p30"/>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56" name="Google Shape;1756;p30"/>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57" name="Google Shape;1757;p30"/>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58" name="Google Shape;1758;p30"/>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59" name="Google Shape;1759;p30"/>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60" name="Google Shape;1760;p30"/>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61" name="Google Shape;1761;p30"/>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62" name="Google Shape;1762;p30"/>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63" name="Google Shape;1763;p30"/>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64" name="Google Shape;1764;p30"/>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65" name="Google Shape;1765;p30"/>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66" name="Google Shape;1766;p30"/>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67" name="Google Shape;1767;p30"/>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68" name="Google Shape;1768;p30"/>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69" name="Google Shape;1769;p30"/>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70" name="Google Shape;1770;p30"/>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71" name="Google Shape;1771;p30"/>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72" name="Google Shape;1772;p30"/>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73" name="Google Shape;1773;p30"/>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74" name="Google Shape;1774;p30"/>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75" name="Google Shape;1775;p30"/>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76" name="Google Shape;1776;p30"/>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77" name="Google Shape;1777;p30"/>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78" name="Google Shape;1778;p30"/>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79" name="Google Shape;1779;p30"/>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80" name="Google Shape;1780;p30"/>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81" name="Google Shape;1781;p30"/>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82" name="Google Shape;1782;p30"/>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83" name="Google Shape;1783;p30"/>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84" name="Google Shape;1784;p30"/>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85" name="Google Shape;1785;p30"/>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86" name="Google Shape;1786;p30"/>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87" name="Google Shape;1787;p30"/>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88" name="Google Shape;1788;p30"/>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89" name="Google Shape;1789;p30"/>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90" name="Google Shape;1790;p30"/>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91" name="Google Shape;1791;p30"/>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92" name="Google Shape;1792;p30"/>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93" name="Google Shape;1793;p30"/>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94" name="Google Shape;1794;p30"/>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95" name="Google Shape;1795;p30"/>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96" name="Google Shape;1796;p30"/>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97" name="Google Shape;1797;p30"/>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98" name="Google Shape;1798;p30"/>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799" name="Google Shape;1799;p30"/>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00" name="Google Shape;1800;p30"/>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01" name="Google Shape;1801;p30"/>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02" name="Google Shape;1802;p30"/>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03" name="Google Shape;1803;p30"/>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04" name="Google Shape;1804;p30"/>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05" name="Google Shape;1805;p30"/>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06" name="Google Shape;1806;p30"/>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07" name="Google Shape;1807;p30"/>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08" name="Google Shape;1808;p30"/>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09" name="Google Shape;1809;p30"/>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10" name="Google Shape;1810;p30"/>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11" name="Google Shape;1811;p30"/>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12" name="Google Shape;1812;p30"/>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13" name="Google Shape;1813;p30"/>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14" name="Google Shape;1814;p30"/>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15" name="Google Shape;1815;p30"/>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16" name="Google Shape;1816;p30"/>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17" name="Google Shape;1817;p30"/>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18" name="Google Shape;1818;p30"/>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19" name="Google Shape;1819;p30"/>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20" name="Google Shape;1820;p30"/>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21" name="Google Shape;1821;p30"/>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22" name="Google Shape;1822;p30"/>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23" name="Google Shape;1823;p30"/>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24" name="Google Shape;1824;p30"/>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25" name="Google Shape;1825;p30"/>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26" name="Google Shape;1826;p30"/>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27" name="Google Shape;1827;p30"/>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28" name="Google Shape;1828;p30"/>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29" name="Google Shape;1829;p30"/>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30" name="Google Shape;1830;p30"/>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31" name="Google Shape;1831;p30"/>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32" name="Google Shape;1832;p30"/>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33" name="Google Shape;1833;p30"/>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34" name="Google Shape;1834;p30"/>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35" name="Google Shape;1835;p30"/>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36" name="Google Shape;1836;p30"/>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37" name="Google Shape;1837;p30"/>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38" name="Google Shape;1838;p30"/>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39" name="Google Shape;1839;p30"/>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40" name="Google Shape;1840;p30"/>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41" name="Google Shape;1841;p30"/>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42" name="Google Shape;1842;p30"/>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43" name="Google Shape;1843;p30"/>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44" name="Google Shape;1844;p30"/>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45" name="Google Shape;1845;p30"/>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46" name="Google Shape;1846;p30"/>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47" name="Google Shape;1847;p30"/>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48" name="Google Shape;1848;p30"/>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49" name="Google Shape;1849;p30"/>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50" name="Google Shape;1850;p30"/>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51" name="Google Shape;1851;p30"/>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52" name="Google Shape;1852;p30"/>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53" name="Google Shape;1853;p30"/>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54" name="Google Shape;1854;p30"/>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55" name="Google Shape;1855;p30"/>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56" name="Google Shape;1856;p30"/>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57" name="Google Shape;1857;p30"/>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58" name="Google Shape;1858;p30"/>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59" name="Google Shape;1859;p30"/>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60" name="Google Shape;1860;p30"/>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61" name="Google Shape;1861;p30"/>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62" name="Google Shape;1862;p30"/>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63" name="Google Shape;1863;p30"/>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64" name="Google Shape;1864;p30"/>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65" name="Google Shape;1865;p30"/>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66" name="Google Shape;1866;p30"/>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67" name="Google Shape;1867;p30"/>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68" name="Google Shape;1868;p30"/>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69" name="Google Shape;1869;p30"/>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70" name="Google Shape;1870;p30"/>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71" name="Google Shape;1871;p30"/>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72" name="Google Shape;1872;p30"/>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73" name="Google Shape;1873;p30"/>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74" name="Google Shape;1874;p30"/>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75" name="Google Shape;1875;p30"/>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76" name="Google Shape;1876;p30"/>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77" name="Google Shape;1877;p30"/>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78" name="Google Shape;1878;p30"/>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79" name="Google Shape;1879;p30"/>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80" name="Google Shape;1880;p30"/>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81" name="Google Shape;1881;p30"/>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82" name="Google Shape;1882;p30"/>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83" name="Google Shape;1883;p30"/>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84" name="Google Shape;1884;p30"/>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85" name="Google Shape;1885;p30"/>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86" name="Google Shape;1886;p30"/>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87" name="Google Shape;1887;p30"/>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88" name="Google Shape;1888;p30"/>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89" name="Google Shape;1889;p30"/>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90" name="Google Shape;1890;p30"/>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91" name="Google Shape;1891;p30"/>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92" name="Google Shape;1892;p30"/>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93" name="Google Shape;1893;p30"/>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94" name="Google Shape;1894;p30"/>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95" name="Google Shape;1895;p30"/>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96" name="Google Shape;1896;p30"/>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97" name="Google Shape;1897;p30"/>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98" name="Google Shape;1898;p30"/>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899" name="Google Shape;1899;p30"/>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00" name="Google Shape;1900;p30"/>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01" name="Google Shape;1901;p30"/>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02" name="Google Shape;1902;p30"/>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03" name="Google Shape;1903;p30"/>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04" name="Google Shape;1904;p30"/>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05" name="Google Shape;1905;p30"/>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06" name="Google Shape;1906;p30"/>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07" name="Google Shape;1907;p30"/>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08" name="Google Shape;1908;p30"/>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09" name="Google Shape;1909;p30"/>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10" name="Google Shape;1910;p30"/>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11" name="Google Shape;1911;p30"/>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12" name="Google Shape;1912;p30"/>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13" name="Google Shape;1913;p30"/>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14" name="Google Shape;1914;p30"/>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15" name="Google Shape;1915;p30"/>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16" name="Google Shape;1916;p30"/>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17" name="Google Shape;1917;p30"/>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18" name="Google Shape;1918;p30"/>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19" name="Google Shape;1919;p30"/>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20" name="Google Shape;1920;p30"/>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21" name="Google Shape;1921;p30"/>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22" name="Google Shape;1922;p30"/>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23" name="Google Shape;1923;p30"/>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24" name="Google Shape;1924;p30"/>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25" name="Google Shape;1925;p30"/>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26" name="Google Shape;1926;p30"/>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27" name="Google Shape;1927;p30"/>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28" name="Google Shape;1928;p30"/>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29" name="Google Shape;1929;p30"/>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30" name="Google Shape;1930;p30"/>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31" name="Google Shape;1931;p30"/>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32" name="Google Shape;1932;p30"/>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33" name="Google Shape;1933;p30"/>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34" name="Google Shape;1934;p30"/>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35" name="Google Shape;1935;p30"/>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36" name="Google Shape;1936;p30"/>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37" name="Google Shape;1937;p30"/>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38" name="Google Shape;1938;p30"/>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39" name="Google Shape;1939;p30"/>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40" name="Google Shape;1940;p30"/>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41" name="Google Shape;1941;p30"/>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42" name="Google Shape;1942;p30"/>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43" name="Google Shape;1943;p30"/>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44" name="Google Shape;1944;p30"/>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45" name="Google Shape;1945;p30"/>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46" name="Google Shape;1946;p30"/>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47" name="Google Shape;1947;p30"/>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48" name="Google Shape;1948;p30"/>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49" name="Google Shape;1949;p30"/>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50" name="Google Shape;1950;p30"/>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51" name="Google Shape;1951;p30"/>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52" name="Google Shape;1952;p30"/>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53" name="Google Shape;1953;p30"/>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54" name="Google Shape;1954;p30"/>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55" name="Google Shape;1955;p30"/>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56" name="Google Shape;1956;p30"/>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57" name="Google Shape;1957;p30"/>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58" name="Google Shape;1958;p30"/>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59" name="Google Shape;1959;p30"/>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60" name="Google Shape;1960;p30"/>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61" name="Google Shape;1961;p30"/>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62" name="Google Shape;1962;p30"/>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63" name="Google Shape;1963;p30"/>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64" name="Google Shape;1964;p30"/>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65" name="Google Shape;1965;p30"/>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66" name="Google Shape;1966;p30"/>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67" name="Google Shape;1967;p30"/>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68" name="Google Shape;1968;p30"/>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69" name="Google Shape;1969;p30"/>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70" name="Google Shape;1970;p30"/>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71" name="Google Shape;1971;p30"/>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72" name="Google Shape;1972;p30"/>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73" name="Google Shape;1973;p30"/>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74" name="Google Shape;1974;p30"/>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75" name="Google Shape;1975;p30"/>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76" name="Google Shape;1976;p30"/>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77" name="Google Shape;1977;p30"/>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78" name="Google Shape;1978;p30"/>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79" name="Google Shape;1979;p30"/>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80" name="Google Shape;1980;p30"/>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81" name="Google Shape;1981;p30"/>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82" name="Google Shape;1982;p30"/>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83" name="Google Shape;1983;p30"/>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84" name="Google Shape;1984;p30"/>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85" name="Google Shape;1985;p30"/>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86" name="Google Shape;1986;p30"/>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87" name="Google Shape;1987;p30"/>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88" name="Google Shape;1988;p30"/>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89" name="Google Shape;1989;p30"/>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90" name="Google Shape;1990;p30"/>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91" name="Google Shape;1991;p30"/>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92" name="Google Shape;1992;p30"/>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93" name="Google Shape;1993;p30"/>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94" name="Google Shape;1994;p30"/>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95" name="Google Shape;1995;p30"/>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96" name="Google Shape;1996;p30"/>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97" name="Google Shape;1997;p30"/>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98" name="Google Shape;1998;p30"/>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1999" name="Google Shape;1999;p30"/>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00" name="Google Shape;2000;p30"/>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01" name="Google Shape;2001;p30"/>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02" name="Google Shape;2002;p30"/>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03" name="Google Shape;2003;p30"/>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04" name="Google Shape;2004;p30"/>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05" name="Google Shape;2005;p30"/>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06" name="Google Shape;2006;p30"/>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07" name="Google Shape;2007;p30"/>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08" name="Google Shape;2008;p30"/>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09" name="Google Shape;2009;p30"/>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10" name="Google Shape;2010;p30"/>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11" name="Google Shape;2011;p30"/>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12" name="Google Shape;2012;p30"/>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13" name="Google Shape;2013;p30"/>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14" name="Google Shape;2014;p30"/>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15" name="Google Shape;2015;p30"/>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16" name="Google Shape;2016;p30"/>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17" name="Google Shape;2017;p30"/>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18" name="Google Shape;2018;p30"/>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19" name="Google Shape;2019;p30"/>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20" name="Google Shape;2020;p30"/>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21" name="Google Shape;2021;p30"/>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22" name="Google Shape;2022;p30"/>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23" name="Google Shape;2023;p30"/>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24" name="Google Shape;2024;p30"/>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25" name="Google Shape;2025;p30"/>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26" name="Google Shape;2026;p30"/>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27" name="Google Shape;2027;p30"/>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28" name="Google Shape;2028;p30"/>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29" name="Google Shape;2029;p30"/>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30" name="Google Shape;2030;p30"/>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31" name="Google Shape;2031;p30"/>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32" name="Google Shape;2032;p30"/>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33" name="Google Shape;2033;p30"/>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34" name="Google Shape;2034;p30"/>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35" name="Google Shape;2035;p30"/>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36" name="Google Shape;2036;p30"/>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37" name="Google Shape;2037;p30"/>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38" name="Google Shape;2038;p30"/>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39" name="Google Shape;2039;p30"/>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40" name="Google Shape;2040;p30"/>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41" name="Google Shape;2041;p30"/>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42" name="Google Shape;2042;p30"/>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43" name="Google Shape;2043;p30"/>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44" name="Google Shape;2044;p30"/>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45" name="Google Shape;2045;p30"/>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46" name="Google Shape;2046;p30"/>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47" name="Google Shape;2047;p30"/>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48" name="Google Shape;2048;p30"/>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49" name="Google Shape;2049;p30"/>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50" name="Google Shape;2050;p30"/>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51" name="Google Shape;2051;p30"/>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52" name="Google Shape;2052;p30"/>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53" name="Google Shape;2053;p30"/>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54" name="Google Shape;2054;p30"/>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55" name="Google Shape;2055;p30"/>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56" name="Google Shape;2056;p30"/>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57" name="Google Shape;2057;p30"/>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58" name="Google Shape;2058;p30"/>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59" name="Google Shape;2059;p30"/>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60" name="Google Shape;2060;p30"/>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61" name="Google Shape;2061;p30"/>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62" name="Google Shape;2062;p30"/>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63" name="Google Shape;2063;p30"/>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64" name="Google Shape;2064;p30"/>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65" name="Google Shape;2065;p30"/>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66" name="Google Shape;2066;p30"/>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67" name="Google Shape;2067;p30"/>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68" name="Google Shape;2068;p30"/>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69" name="Google Shape;2069;p30"/>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70" name="Google Shape;2070;p30"/>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71" name="Google Shape;2071;p30"/>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72" name="Google Shape;2072;p30"/>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73" name="Google Shape;2073;p30"/>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74" name="Google Shape;2074;p30"/>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75" name="Google Shape;2075;p30"/>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76" name="Google Shape;2076;p30"/>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77" name="Google Shape;2077;p30"/>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78" name="Google Shape;2078;p30"/>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79" name="Google Shape;2079;p30"/>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80" name="Google Shape;2080;p30"/>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81" name="Google Shape;2081;p30"/>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82" name="Google Shape;2082;p30"/>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83" name="Google Shape;2083;p30"/>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84" name="Google Shape;2084;p30"/>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85" name="Google Shape;2085;p30"/>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86" name="Google Shape;2086;p30"/>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87" name="Google Shape;2087;p30"/>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88" name="Google Shape;2088;p30"/>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89" name="Google Shape;2089;p30"/>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90" name="Google Shape;2090;p30"/>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91" name="Google Shape;2091;p30"/>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92" name="Google Shape;2092;p30"/>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93" name="Google Shape;2093;p30"/>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94" name="Google Shape;2094;p30"/>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95" name="Google Shape;2095;p30"/>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96" name="Google Shape;2096;p30"/>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97" name="Google Shape;2097;p30"/>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98" name="Google Shape;2098;p30"/>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099" name="Google Shape;2099;p30"/>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00" name="Google Shape;2100;p30"/>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01" name="Google Shape;2101;p30"/>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02" name="Google Shape;2102;p30"/>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03" name="Google Shape;2103;p30"/>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04" name="Google Shape;2104;p30"/>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05" name="Google Shape;2105;p30"/>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06" name="Google Shape;2106;p30"/>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07" name="Google Shape;2107;p30"/>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08" name="Google Shape;2108;p30"/>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09" name="Google Shape;2109;p30"/>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10" name="Google Shape;2110;p30"/>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11" name="Google Shape;2111;p30"/>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12" name="Google Shape;2112;p30"/>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13" name="Google Shape;2113;p30"/>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14" name="Google Shape;2114;p30"/>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15" name="Google Shape;2115;p30"/>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16" name="Google Shape;2116;p30"/>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17" name="Google Shape;2117;p30"/>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18" name="Google Shape;2118;p30"/>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19" name="Google Shape;2119;p30"/>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20" name="Google Shape;2120;p30"/>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21" name="Google Shape;2121;p30"/>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22" name="Google Shape;2122;p30"/>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23" name="Google Shape;2123;p30"/>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24" name="Google Shape;2124;p30"/>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25" name="Google Shape;2125;p30"/>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26" name="Google Shape;2126;p30"/>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27" name="Google Shape;2127;p30"/>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28" name="Google Shape;2128;p30"/>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29" name="Google Shape;2129;p30"/>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30" name="Google Shape;2130;p30"/>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31" name="Google Shape;2131;p30"/>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32" name="Google Shape;2132;p30"/>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33" name="Google Shape;2133;p30"/>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34" name="Google Shape;2134;p30"/>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35" name="Google Shape;2135;p30"/>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36" name="Google Shape;2136;p30"/>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37" name="Google Shape;2137;p30"/>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38" name="Google Shape;2138;p30"/>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39" name="Google Shape;2139;p30"/>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40" name="Google Shape;2140;p30"/>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41" name="Google Shape;2141;p30"/>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42" name="Google Shape;2142;p30"/>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43" name="Google Shape;2143;p30"/>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44" name="Google Shape;2144;p30"/>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45" name="Google Shape;2145;p30"/>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46" name="Google Shape;2146;p30"/>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47" name="Google Shape;2147;p30"/>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48" name="Google Shape;2148;p30"/>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49" name="Google Shape;2149;p30"/>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50" name="Google Shape;2150;p30"/>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51" name="Google Shape;2151;p30"/>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52" name="Google Shape;2152;p30"/>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53" name="Google Shape;2153;p30"/>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54" name="Google Shape;2154;p30"/>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55" name="Google Shape;2155;p30"/>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56" name="Google Shape;2156;p30"/>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57" name="Google Shape;2157;p30"/>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58" name="Google Shape;2158;p30"/>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59" name="Google Shape;2159;p30"/>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60" name="Google Shape;2160;p30"/>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61" name="Google Shape;2161;p30"/>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62" name="Google Shape;2162;p30"/>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63" name="Google Shape;2163;p30"/>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64" name="Google Shape;2164;p30"/>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65" name="Google Shape;2165;p30"/>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66" name="Google Shape;2166;p30"/>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67" name="Google Shape;2167;p30"/>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68" name="Google Shape;2168;p30"/>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69" name="Google Shape;2169;p30"/>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70" name="Google Shape;2170;p30"/>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71" name="Google Shape;2171;p30"/>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72" name="Google Shape;2172;p30"/>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73" name="Google Shape;2173;p30"/>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74" name="Google Shape;2174;p30"/>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75" name="Google Shape;2175;p30"/>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76" name="Google Shape;2176;p30"/>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77" name="Google Shape;2177;p30"/>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78" name="Google Shape;2178;p30"/>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79" name="Google Shape;2179;p30"/>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80" name="Google Shape;2180;p30"/>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81" name="Google Shape;2181;p30"/>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82" name="Google Shape;2182;p30"/>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83" name="Google Shape;2183;p30"/>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84" name="Google Shape;2184;p30"/>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85" name="Google Shape;2185;p30"/>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86" name="Google Shape;2186;p30"/>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87" name="Google Shape;2187;p30"/>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88" name="Google Shape;2188;p30"/>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89" name="Google Shape;2189;p30"/>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90" name="Google Shape;2190;p30"/>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91" name="Google Shape;2191;p30"/>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92" name="Google Shape;2192;p30"/>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93" name="Google Shape;2193;p30"/>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94" name="Google Shape;2194;p30"/>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95" name="Google Shape;2195;p30"/>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96" name="Google Shape;2196;p30"/>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97" name="Google Shape;2197;p30"/>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98" name="Google Shape;2198;p30"/>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199" name="Google Shape;2199;p30"/>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00" name="Google Shape;2200;p30"/>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01" name="Google Shape;2201;p30"/>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02" name="Google Shape;2202;p30"/>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03" name="Google Shape;2203;p30"/>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04" name="Google Shape;2204;p30"/>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05" name="Google Shape;2205;p30"/>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06" name="Google Shape;2206;p30"/>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07" name="Google Shape;2207;p30"/>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08" name="Google Shape;2208;p30"/>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09" name="Google Shape;2209;p30"/>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10" name="Google Shape;2210;p30"/>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11" name="Google Shape;2211;p30"/>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12" name="Google Shape;2212;p30"/>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13" name="Google Shape;2213;p30"/>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14" name="Google Shape;2214;p30"/>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15" name="Google Shape;2215;p30"/>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16" name="Google Shape;2216;p30"/>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17" name="Google Shape;2217;p30"/>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18" name="Google Shape;2218;p30"/>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19" name="Google Shape;2219;p30"/>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20" name="Google Shape;2220;p30"/>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21" name="Google Shape;2221;p30"/>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22" name="Google Shape;2222;p30"/>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23" name="Google Shape;2223;p30"/>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24" name="Google Shape;2224;p30"/>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25" name="Google Shape;2225;p30"/>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26" name="Google Shape;2226;p30"/>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27" name="Google Shape;2227;p30"/>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28" name="Google Shape;2228;p30"/>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29" name="Google Shape;2229;p30"/>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30" name="Google Shape;2230;p30"/>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31" name="Google Shape;2231;p30"/>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32" name="Google Shape;2232;p30"/>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33" name="Google Shape;2233;p30"/>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34" name="Google Shape;2234;p30"/>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35" name="Google Shape;2235;p30"/>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36" name="Google Shape;2236;p30"/>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37" name="Google Shape;2237;p30"/>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38" name="Google Shape;2238;p30"/>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39" name="Google Shape;2239;p30"/>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40" name="Google Shape;2240;p30"/>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41" name="Google Shape;2241;p30"/>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42" name="Google Shape;2242;p30"/>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43" name="Google Shape;2243;p30"/>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44" name="Google Shape;2244;p30"/>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45" name="Google Shape;2245;p30"/>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46" name="Google Shape;2246;p30"/>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47" name="Google Shape;2247;p30"/>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48" name="Google Shape;2248;p30"/>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49" name="Google Shape;2249;p30"/>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50" name="Google Shape;2250;p30"/>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51" name="Google Shape;2251;p30"/>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52" name="Google Shape;2252;p30"/>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53" name="Google Shape;2253;p30"/>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54" name="Google Shape;2254;p30"/>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55" name="Google Shape;2255;p30"/>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56" name="Google Shape;2256;p30"/>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57" name="Google Shape;2257;p30"/>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58" name="Google Shape;2258;p30"/>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59" name="Google Shape;2259;p30"/>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60" name="Google Shape;2260;p30"/>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61" name="Google Shape;2261;p30"/>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62" name="Google Shape;2262;p30"/>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63" name="Google Shape;2263;p30"/>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64" name="Google Shape;2264;p30"/>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65" name="Google Shape;2265;p30"/>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66" name="Google Shape;2266;p30"/>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67" name="Google Shape;2267;p30"/>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68" name="Google Shape;2268;p30"/>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69" name="Google Shape;2269;p30"/>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70" name="Google Shape;2270;p30"/>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71" name="Google Shape;2271;p30"/>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72" name="Google Shape;2272;p30"/>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73" name="Google Shape;2273;p30"/>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74" name="Google Shape;2274;p30"/>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75" name="Google Shape;2275;p30"/>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76" name="Google Shape;2276;p30"/>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77" name="Google Shape;2277;p30"/>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78" name="Google Shape;2278;p30"/>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79" name="Google Shape;2279;p30"/>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80" name="Google Shape;2280;p30"/>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81" name="Google Shape;2281;p30"/>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82" name="Google Shape;2282;p30"/>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83" name="Google Shape;2283;p30"/>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84" name="Google Shape;2284;p30"/>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85" name="Google Shape;2285;p30"/>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86" name="Google Shape;2286;p30"/>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87" name="Google Shape;2287;p30"/>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88" name="Google Shape;2288;p30"/>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89" name="Google Shape;2289;p30"/>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90" name="Google Shape;2290;p30"/>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91" name="Google Shape;2291;p30"/>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92" name="Google Shape;2292;p30"/>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93" name="Google Shape;2293;p30"/>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94" name="Google Shape;2294;p30"/>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95" name="Google Shape;2295;p30"/>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96" name="Google Shape;2296;p30"/>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97" name="Google Shape;2297;p30"/>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98" name="Google Shape;2298;p30"/>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299" name="Google Shape;2299;p30"/>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00" name="Google Shape;2300;p30"/>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01" name="Google Shape;2301;p30"/>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02" name="Google Shape;2302;p30"/>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03" name="Google Shape;2303;p30"/>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04" name="Google Shape;2304;p30"/>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05" name="Google Shape;2305;p30"/>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06" name="Google Shape;2306;p30"/>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07" name="Google Shape;2307;p30"/>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08" name="Google Shape;2308;p30"/>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09" name="Google Shape;2309;p30"/>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10" name="Google Shape;2310;p30"/>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11" name="Google Shape;2311;p30"/>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12" name="Google Shape;2312;p30"/>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13" name="Google Shape;2313;p30"/>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14" name="Google Shape;2314;p30"/>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15" name="Google Shape;2315;p30"/>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16" name="Google Shape;2316;p30"/>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17" name="Google Shape;2317;p30"/>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18" name="Google Shape;2318;p30"/>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19" name="Google Shape;2319;p30"/>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20" name="Google Shape;2320;p30"/>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21" name="Google Shape;2321;p30"/>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22" name="Google Shape;2322;p30"/>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23" name="Google Shape;2323;p30"/>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24" name="Google Shape;2324;p30"/>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25" name="Google Shape;2325;p30"/>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26" name="Google Shape;2326;p30"/>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27" name="Google Shape;2327;p30"/>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28" name="Google Shape;2328;p30"/>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29" name="Google Shape;2329;p30"/>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30" name="Google Shape;2330;p30"/>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31" name="Google Shape;2331;p30"/>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32" name="Google Shape;2332;p30"/>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33" name="Google Shape;2333;p30"/>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34" name="Google Shape;2334;p30"/>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35" name="Google Shape;2335;p30"/>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36" name="Google Shape;2336;p30"/>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37" name="Google Shape;2337;p30"/>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38" name="Google Shape;2338;p30"/>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39" name="Google Shape;2339;p30"/>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40" name="Google Shape;2340;p30"/>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41" name="Google Shape;2341;p30"/>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42" name="Google Shape;2342;p30"/>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43" name="Google Shape;2343;p30"/>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44" name="Google Shape;2344;p30"/>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45" name="Google Shape;2345;p30"/>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46" name="Google Shape;2346;p30"/>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47" name="Google Shape;2347;p30"/>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48" name="Google Shape;2348;p30"/>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49" name="Google Shape;2349;p30"/>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50" name="Google Shape;2350;p30"/>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51" name="Google Shape;2351;p30"/>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52" name="Google Shape;2352;p30"/>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53" name="Google Shape;2353;p30"/>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54" name="Google Shape;2354;p30"/>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55" name="Google Shape;2355;p30"/>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56" name="Google Shape;2356;p30"/>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57" name="Google Shape;2357;p30"/>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58" name="Google Shape;2358;p30"/>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59" name="Google Shape;2359;p30"/>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60" name="Google Shape;2360;p30"/>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61" name="Google Shape;2361;p30"/>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62" name="Google Shape;2362;p30"/>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63" name="Google Shape;2363;p30"/>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64" name="Google Shape;2364;p30"/>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65" name="Google Shape;2365;p30"/>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66" name="Google Shape;2366;p30"/>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67" name="Google Shape;2367;p30"/>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68" name="Google Shape;2368;p30"/>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69" name="Google Shape;2369;p30"/>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70" name="Google Shape;2370;p30"/>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71" name="Google Shape;2371;p30"/>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72" name="Google Shape;2372;p30"/>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73" name="Google Shape;2373;p30"/>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74" name="Google Shape;2374;p30"/>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75" name="Google Shape;2375;p30"/>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76" name="Google Shape;2376;p30"/>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77" name="Google Shape;2377;p30"/>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78" name="Google Shape;2378;p30"/>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79" name="Google Shape;2379;p30"/>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80" name="Google Shape;2380;p30"/>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81" name="Google Shape;2381;p30"/>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82" name="Google Shape;2382;p30"/>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83" name="Google Shape;2383;p30"/>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84" name="Google Shape;2384;p30"/>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85" name="Google Shape;2385;p30"/>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86" name="Google Shape;2386;p30"/>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87" name="Google Shape;2387;p30"/>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88" name="Google Shape;2388;p30"/>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89" name="Google Shape;2389;p30"/>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90" name="Google Shape;2390;p30"/>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91" name="Google Shape;2391;p30"/>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92" name="Google Shape;2392;p30"/>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93" name="Google Shape;2393;p30"/>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94" name="Google Shape;2394;p30"/>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95" name="Google Shape;2395;p30"/>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96" name="Google Shape;2396;p30"/>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97" name="Google Shape;2397;p30"/>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98" name="Google Shape;2398;p30"/>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399" name="Google Shape;2399;p30"/>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00" name="Google Shape;2400;p30"/>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01" name="Google Shape;2401;p30"/>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02" name="Google Shape;2402;p30"/>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03" name="Google Shape;2403;p30"/>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04" name="Google Shape;2404;p30"/>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05" name="Google Shape;2405;p30"/>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06" name="Google Shape;2406;p30"/>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07" name="Google Shape;2407;p30"/>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08" name="Google Shape;2408;p30"/>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09" name="Google Shape;2409;p30"/>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10" name="Google Shape;2410;p30"/>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11" name="Google Shape;2411;p30"/>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12" name="Google Shape;2412;p30"/>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13" name="Google Shape;2413;p30"/>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14" name="Google Shape;2414;p30"/>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15" name="Google Shape;2415;p30"/>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16" name="Google Shape;2416;p30"/>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17" name="Google Shape;2417;p30"/>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18" name="Google Shape;2418;p30"/>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19" name="Google Shape;2419;p30"/>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20" name="Google Shape;2420;p30"/>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21" name="Google Shape;2421;p30"/>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22" name="Google Shape;2422;p30"/>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23" name="Google Shape;2423;p30"/>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24" name="Google Shape;2424;p30"/>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25" name="Google Shape;2425;p30"/>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26" name="Google Shape;2426;p30"/>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27" name="Google Shape;2427;p30"/>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28" name="Google Shape;2428;p30"/>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29" name="Google Shape;2429;p30"/>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30" name="Google Shape;2430;p30"/>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31" name="Google Shape;2431;p30"/>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32" name="Google Shape;2432;p30"/>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33" name="Google Shape;2433;p30"/>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34" name="Google Shape;2434;p30"/>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35" name="Google Shape;2435;p30"/>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36" name="Google Shape;2436;p30"/>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37" name="Google Shape;2437;p30"/>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38" name="Google Shape;2438;p30"/>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39" name="Google Shape;2439;p30"/>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40" name="Google Shape;2440;p30"/>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41" name="Google Shape;2441;p30"/>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42" name="Google Shape;2442;p30"/>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43" name="Google Shape;2443;p30"/>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44" name="Google Shape;2444;p30"/>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45" name="Google Shape;2445;p30"/>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46" name="Google Shape;2446;p30"/>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47" name="Google Shape;2447;p30"/>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48" name="Google Shape;2448;p30"/>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49" name="Google Shape;2449;p30"/>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50" name="Google Shape;2450;p30"/>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51" name="Google Shape;2451;p30"/>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52" name="Google Shape;2452;p30"/>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53" name="Google Shape;2453;p30"/>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54" name="Google Shape;2454;p30"/>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55" name="Google Shape;2455;p30"/>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56" name="Google Shape;2456;p30"/>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57" name="Google Shape;2457;p30"/>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58" name="Google Shape;2458;p30"/>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59" name="Google Shape;2459;p30"/>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60" name="Google Shape;2460;p30"/>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61" name="Google Shape;2461;p30"/>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62" name="Google Shape;2462;p30"/>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63" name="Google Shape;2463;p30"/>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64" name="Google Shape;2464;p30"/>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65" name="Google Shape;2465;p30"/>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66" name="Google Shape;2466;p30"/>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67" name="Google Shape;2467;p30"/>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68" name="Google Shape;2468;p30"/>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69" name="Google Shape;2469;p30"/>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70" name="Google Shape;2470;p30"/>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71" name="Google Shape;2471;p30"/>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72" name="Google Shape;2472;p30"/>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73" name="Google Shape;2473;p30"/>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74" name="Google Shape;2474;p30"/>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75" name="Google Shape;2475;p30"/>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76" name="Google Shape;2476;p30"/>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77" name="Google Shape;2477;p30"/>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78" name="Google Shape;2478;p30"/>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79" name="Google Shape;2479;p30"/>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80" name="Google Shape;2480;p30"/>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81" name="Google Shape;2481;p30"/>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82" name="Google Shape;2482;p30"/>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83" name="Google Shape;2483;p30"/>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84" name="Google Shape;2484;p30"/>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85" name="Google Shape;2485;p30"/>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86" name="Google Shape;2486;p30"/>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87" name="Google Shape;2487;p30"/>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88" name="Google Shape;2488;p30"/>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89" name="Google Shape;2489;p30"/>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90" name="Google Shape;2490;p30"/>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91" name="Google Shape;2491;p30"/>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92" name="Google Shape;2492;p30"/>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93" name="Google Shape;2493;p30"/>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94" name="Google Shape;2494;p30"/>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95" name="Google Shape;2495;p30"/>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96" name="Google Shape;2496;p30"/>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97" name="Google Shape;2497;p30"/>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98" name="Google Shape;2498;p30"/>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499" name="Google Shape;2499;p30"/>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00" name="Google Shape;2500;p30"/>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01" name="Google Shape;2501;p30"/>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02" name="Google Shape;2502;p30"/>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03" name="Google Shape;2503;p30"/>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04" name="Google Shape;2504;p30"/>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05" name="Google Shape;2505;p30"/>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06" name="Google Shape;2506;p30"/>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07" name="Google Shape;2507;p30"/>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08" name="Google Shape;2508;p30"/>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09" name="Google Shape;2509;p30"/>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10" name="Google Shape;2510;p30"/>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11" name="Google Shape;2511;p30"/>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12" name="Google Shape;2512;p30"/>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13" name="Google Shape;2513;p30"/>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14" name="Google Shape;2514;p30"/>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15" name="Google Shape;2515;p30"/>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16" name="Google Shape;2516;p30"/>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17" name="Google Shape;2517;p30"/>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18" name="Google Shape;2518;p30"/>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19" name="Google Shape;2519;p30"/>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20" name="Google Shape;2520;p30"/>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21" name="Google Shape;2521;p30"/>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22" name="Google Shape;2522;p30"/>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23" name="Google Shape;2523;p30"/>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24" name="Google Shape;2524;p30"/>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25" name="Google Shape;2525;p30"/>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26" name="Google Shape;2526;p30"/>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27" name="Google Shape;2527;p30"/>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28" name="Google Shape;2528;p30"/>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29" name="Google Shape;2529;p30"/>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30" name="Google Shape;2530;p30"/>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31" name="Google Shape;2531;p30"/>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32" name="Google Shape;2532;p30"/>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33" name="Google Shape;2533;p30"/>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34" name="Google Shape;2534;p30"/>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35" name="Google Shape;2535;p30"/>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36" name="Google Shape;2536;p30"/>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37" name="Google Shape;2537;p30"/>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38" name="Google Shape;2538;p30"/>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39" name="Google Shape;2539;p30"/>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40" name="Google Shape;2540;p30"/>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41" name="Google Shape;2541;p30"/>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42" name="Google Shape;2542;p30"/>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43" name="Google Shape;2543;p30"/>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44" name="Google Shape;2544;p30"/>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45" name="Google Shape;2545;p30"/>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46" name="Google Shape;2546;p30"/>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47" name="Google Shape;2547;p30"/>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48" name="Google Shape;2548;p30"/>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49" name="Google Shape;2549;p30"/>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50" name="Google Shape;2550;p30"/>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51" name="Google Shape;2551;p30"/>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52" name="Google Shape;2552;p30"/>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53" name="Google Shape;2553;p30"/>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54" name="Google Shape;2554;p30"/>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55" name="Google Shape;2555;p30"/>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56" name="Google Shape;2556;p30"/>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57" name="Google Shape;2557;p30"/>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58" name="Google Shape;2558;p30"/>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59" name="Google Shape;2559;p30"/>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60" name="Google Shape;2560;p30"/>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61" name="Google Shape;2561;p30"/>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62" name="Google Shape;2562;p30"/>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63" name="Google Shape;2563;p30"/>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64" name="Google Shape;2564;p30"/>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65" name="Google Shape;2565;p30"/>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66" name="Google Shape;2566;p30"/>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67" name="Google Shape;2567;p30"/>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68" name="Google Shape;2568;p30"/>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69" name="Google Shape;2569;p30"/>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70" name="Google Shape;2570;p30"/>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71" name="Google Shape;2571;p30"/>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72" name="Google Shape;2572;p30"/>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73" name="Google Shape;2573;p30"/>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74" name="Google Shape;2574;p30"/>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75" name="Google Shape;2575;p30"/>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76" name="Google Shape;2576;p30"/>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77" name="Google Shape;2577;p30"/>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78" name="Google Shape;2578;p30"/>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79" name="Google Shape;2579;p30"/>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80" name="Google Shape;2580;p30"/>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81" name="Google Shape;2581;p30"/>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82" name="Google Shape;2582;p30"/>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83" name="Google Shape;2583;p30"/>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84" name="Google Shape;2584;p30"/>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85" name="Google Shape;2585;p30"/>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86" name="Google Shape;2586;p30"/>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87" name="Google Shape;2587;p30"/>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88" name="Google Shape;2588;p30"/>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89" name="Google Shape;2589;p30"/>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90" name="Google Shape;2590;p30"/>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91" name="Google Shape;2591;p30"/>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92" name="Google Shape;2592;p30"/>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93" name="Google Shape;2593;p30"/>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94" name="Google Shape;2594;p30"/>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95" name="Google Shape;2595;p30"/>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96" name="Google Shape;2596;p30"/>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97" name="Google Shape;2597;p30"/>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98" name="Google Shape;2598;p30"/>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599" name="Google Shape;2599;p30"/>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00" name="Google Shape;2600;p30"/>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01" name="Google Shape;2601;p30"/>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02" name="Google Shape;2602;p30"/>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03" name="Google Shape;2603;p30"/>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04" name="Google Shape;2604;p30"/>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05" name="Google Shape;2605;p30"/>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06" name="Google Shape;2606;p30"/>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07" name="Google Shape;2607;p30"/>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08" name="Google Shape;2608;p30"/>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09" name="Google Shape;2609;p30"/>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10" name="Google Shape;2610;p30"/>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11" name="Google Shape;2611;p30"/>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12" name="Google Shape;2612;p30"/>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13" name="Google Shape;2613;p30"/>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14" name="Google Shape;2614;p30"/>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15" name="Google Shape;2615;p30"/>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16" name="Google Shape;2616;p30"/>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17" name="Google Shape;2617;p30"/>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18" name="Google Shape;2618;p30"/>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19" name="Google Shape;2619;p30"/>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20" name="Google Shape;2620;p30"/>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21" name="Google Shape;2621;p30"/>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22" name="Google Shape;2622;p30"/>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23" name="Google Shape;2623;p30"/>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24" name="Google Shape;2624;p30"/>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25" name="Google Shape;2625;p30"/>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26" name="Google Shape;2626;p30"/>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27" name="Google Shape;2627;p30"/>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28" name="Google Shape;2628;p30"/>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29" name="Google Shape;2629;p30"/>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30" name="Google Shape;2630;p30"/>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31" name="Google Shape;2631;p30"/>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32" name="Google Shape;2632;p30"/>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33" name="Google Shape;2633;p30"/>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34" name="Google Shape;2634;p30"/>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35" name="Google Shape;2635;p30"/>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36" name="Google Shape;2636;p30"/>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37" name="Google Shape;2637;p30"/>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38" name="Google Shape;2638;p30"/>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39" name="Google Shape;2639;p30"/>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40" name="Google Shape;2640;p30"/>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41" name="Google Shape;2641;p30"/>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42" name="Google Shape;2642;p30"/>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43" name="Google Shape;2643;p30"/>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44" name="Google Shape;2644;p30"/>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45" name="Google Shape;2645;p30"/>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46" name="Google Shape;2646;p30"/>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47" name="Google Shape;2647;p30"/>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48" name="Google Shape;2648;p30"/>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49" name="Google Shape;2649;p30"/>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50" name="Google Shape;2650;p30"/>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51" name="Google Shape;2651;p30"/>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52" name="Google Shape;2652;p30"/>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53" name="Google Shape;2653;p30"/>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54" name="Google Shape;2654;p30"/>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55" name="Google Shape;2655;p30"/>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56" name="Google Shape;2656;p30"/>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57" name="Google Shape;2657;p30"/>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58" name="Google Shape;2658;p30"/>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59" name="Google Shape;2659;p30"/>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60" name="Google Shape;2660;p30"/>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61" name="Google Shape;2661;p30"/>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62" name="Google Shape;2662;p30"/>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63" name="Google Shape;2663;p30"/>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64" name="Google Shape;2664;p30"/>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65" name="Google Shape;2665;p30"/>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66" name="Google Shape;2666;p30"/>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67" name="Google Shape;2667;p30"/>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68" name="Google Shape;2668;p30"/>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69" name="Google Shape;2669;p30"/>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70" name="Google Shape;2670;p30"/>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71" name="Google Shape;2671;p30"/>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72" name="Google Shape;2672;p30"/>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73" name="Google Shape;2673;p30"/>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74" name="Google Shape;2674;p30"/>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75" name="Google Shape;2675;p30"/>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76" name="Google Shape;2676;p30"/>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77" name="Google Shape;2677;p30"/>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78" name="Google Shape;2678;p30"/>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79" name="Google Shape;2679;p30"/>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80" name="Google Shape;2680;p30"/>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81" name="Google Shape;2681;p30"/>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82" name="Google Shape;2682;p30"/>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83" name="Google Shape;2683;p30"/>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84" name="Google Shape;2684;p30"/>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85" name="Google Shape;2685;p30"/>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86" name="Google Shape;2686;p30"/>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87" name="Google Shape;2687;p30"/>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88" name="Google Shape;2688;p30"/>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89" name="Google Shape;2689;p30"/>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90" name="Google Shape;2690;p30"/>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91" name="Google Shape;2691;p30"/>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92" name="Google Shape;2692;p30"/>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93" name="Google Shape;2693;p30"/>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94" name="Google Shape;2694;p30"/>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95" name="Google Shape;2695;p30"/>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96" name="Google Shape;2696;p30"/>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97" name="Google Shape;2697;p30"/>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98" name="Google Shape;2698;p30"/>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699" name="Google Shape;2699;p30"/>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00" name="Google Shape;2700;p30"/>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01" name="Google Shape;2701;p30"/>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02" name="Google Shape;2702;p30"/>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03" name="Google Shape;2703;p30"/>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04" name="Google Shape;2704;p30"/>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05" name="Google Shape;2705;p30"/>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06" name="Google Shape;2706;p30"/>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07" name="Google Shape;2707;p30"/>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08" name="Google Shape;2708;p30"/>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09" name="Google Shape;2709;p30"/>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10" name="Google Shape;2710;p30"/>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11" name="Google Shape;2711;p30"/>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12" name="Google Shape;2712;p30"/>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13" name="Google Shape;2713;p30"/>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14" name="Google Shape;2714;p30"/>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15" name="Google Shape;2715;p30"/>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16" name="Google Shape;2716;p30"/>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17" name="Google Shape;2717;p30"/>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18" name="Google Shape;2718;p30"/>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19" name="Google Shape;2719;p30"/>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20" name="Google Shape;2720;p30"/>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21" name="Google Shape;2721;p30"/>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22" name="Google Shape;2722;p30"/>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23" name="Google Shape;2723;p30"/>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24" name="Google Shape;2724;p30"/>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25" name="Google Shape;2725;p30"/>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26" name="Google Shape;2726;p30"/>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27" name="Google Shape;2727;p30"/>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28" name="Google Shape;2728;p30"/>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29" name="Google Shape;2729;p30"/>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30" name="Google Shape;2730;p30"/>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31" name="Google Shape;2731;p30"/>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32" name="Google Shape;2732;p30"/>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33" name="Google Shape;2733;p30"/>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34" name="Google Shape;2734;p30"/>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35" name="Google Shape;2735;p30"/>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36" name="Google Shape;2736;p30"/>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37" name="Google Shape;2737;p30"/>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38" name="Google Shape;2738;p30"/>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39" name="Google Shape;2739;p30"/>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40" name="Google Shape;2740;p30"/>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41" name="Google Shape;2741;p30"/>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42" name="Google Shape;2742;p30"/>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43" name="Google Shape;2743;p30"/>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44" name="Google Shape;2744;p30"/>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45" name="Google Shape;2745;p30"/>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46" name="Google Shape;2746;p30"/>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47" name="Google Shape;2747;p30"/>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48" name="Google Shape;2748;p30"/>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49" name="Google Shape;2749;p30"/>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50" name="Google Shape;2750;p30"/>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51" name="Google Shape;2751;p30"/>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52" name="Google Shape;2752;p30"/>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53" name="Google Shape;2753;p30"/>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54" name="Google Shape;2754;p30"/>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55" name="Google Shape;2755;p30"/>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56" name="Google Shape;2756;p30"/>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57" name="Google Shape;2757;p30"/>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58" name="Google Shape;2758;p30"/>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59" name="Google Shape;2759;p30"/>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60" name="Google Shape;2760;p30"/>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61" name="Google Shape;2761;p30"/>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62" name="Google Shape;2762;p30"/>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63" name="Google Shape;2763;p30"/>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64" name="Google Shape;2764;p30"/>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65" name="Google Shape;2765;p30"/>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66" name="Google Shape;2766;p30"/>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67" name="Google Shape;2767;p30"/>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68" name="Google Shape;2768;p30"/>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69" name="Google Shape;2769;p30"/>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70" name="Google Shape;2770;p30"/>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71" name="Google Shape;2771;p30"/>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72" name="Google Shape;2772;p30"/>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73" name="Google Shape;2773;p30"/>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74" name="Google Shape;2774;p30"/>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75" name="Google Shape;2775;p30"/>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76" name="Google Shape;2776;p30"/>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77" name="Google Shape;2777;p30"/>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78" name="Google Shape;2778;p30"/>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79" name="Google Shape;2779;p30"/>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80" name="Google Shape;2780;p30"/>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81" name="Google Shape;2781;p30"/>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82" name="Google Shape;2782;p30"/>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83" name="Google Shape;2783;p30"/>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84" name="Google Shape;2784;p30"/>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85" name="Google Shape;2785;p30"/>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86" name="Google Shape;2786;p30"/>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87" name="Google Shape;2787;p30"/>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88" name="Google Shape;2788;p30"/>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89" name="Google Shape;2789;p30"/>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90" name="Google Shape;2790;p30"/>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91" name="Google Shape;2791;p30"/>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92" name="Google Shape;2792;p30"/>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93" name="Google Shape;2793;p30"/>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94" name="Google Shape;2794;p30"/>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95" name="Google Shape;2795;p30"/>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96" name="Google Shape;2796;p30"/>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97" name="Google Shape;2797;p30"/>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98" name="Google Shape;2798;p30"/>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799" name="Google Shape;2799;p30"/>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00" name="Google Shape;2800;p30"/>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01" name="Google Shape;2801;p30"/>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02" name="Google Shape;2802;p30"/>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03" name="Google Shape;2803;p30"/>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04" name="Google Shape;2804;p30"/>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05" name="Google Shape;2805;p30"/>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06" name="Google Shape;2806;p30"/>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07" name="Google Shape;2807;p30"/>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08" name="Google Shape;2808;p30"/>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09" name="Google Shape;2809;p30"/>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10" name="Google Shape;2810;p30"/>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11" name="Google Shape;2811;p30"/>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12" name="Google Shape;2812;p30"/>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13" name="Google Shape;2813;p30"/>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14" name="Google Shape;2814;p30"/>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15" name="Google Shape;2815;p30"/>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16" name="Google Shape;2816;p30"/>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17" name="Google Shape;2817;p30"/>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18" name="Google Shape;2818;p30"/>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19" name="Google Shape;2819;p30"/>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20" name="Google Shape;2820;p30"/>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21" name="Google Shape;2821;p30"/>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22" name="Google Shape;2822;p30"/>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23" name="Google Shape;2823;p30"/>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24" name="Google Shape;2824;p30"/>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25" name="Google Shape;2825;p30"/>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26" name="Google Shape;2826;p30"/>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27" name="Google Shape;2827;p30"/>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28" name="Google Shape;2828;p30"/>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29" name="Google Shape;2829;p30"/>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30" name="Google Shape;2830;p30"/>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31" name="Google Shape;2831;p30"/>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32" name="Google Shape;2832;p30"/>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33" name="Google Shape;2833;p30"/>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34" name="Google Shape;2834;p30"/>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35" name="Google Shape;2835;p30"/>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36" name="Google Shape;2836;p30"/>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37" name="Google Shape;2837;p30"/>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38" name="Google Shape;2838;p30"/>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39" name="Google Shape;2839;p30"/>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40" name="Google Shape;2840;p30"/>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41" name="Google Shape;2841;p30"/>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42" name="Google Shape;2842;p30"/>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43" name="Google Shape;2843;p30"/>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44" name="Google Shape;2844;p30"/>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45" name="Google Shape;2845;p30"/>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46" name="Google Shape;2846;p30"/>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47" name="Google Shape;2847;p30"/>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48" name="Google Shape;2848;p30"/>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49" name="Google Shape;2849;p30"/>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50" name="Google Shape;2850;p30"/>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51" name="Google Shape;2851;p30"/>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52" name="Google Shape;2852;p30"/>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53" name="Google Shape;2853;p30"/>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54" name="Google Shape;2854;p30"/>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55" name="Google Shape;2855;p30"/>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56" name="Google Shape;2856;p30"/>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57" name="Google Shape;2857;p30"/>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58" name="Google Shape;2858;p30"/>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59" name="Google Shape;2859;p30"/>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60" name="Google Shape;2860;p30"/>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61" name="Google Shape;2861;p30"/>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62" name="Google Shape;2862;p30"/>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63" name="Google Shape;2863;p30"/>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64" name="Google Shape;2864;p30"/>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65" name="Google Shape;2865;p30"/>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66" name="Google Shape;2866;p30"/>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67" name="Google Shape;2867;p30"/>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68" name="Google Shape;2868;p30"/>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69" name="Google Shape;2869;p30"/>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70" name="Google Shape;2870;p30"/>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71" name="Google Shape;2871;p30"/>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72" name="Google Shape;2872;p30"/>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73" name="Google Shape;2873;p30"/>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74" name="Google Shape;2874;p30"/>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75" name="Google Shape;2875;p30"/>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76" name="Google Shape;2876;p30"/>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77" name="Google Shape;2877;p30"/>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78" name="Google Shape;2878;p30"/>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79" name="Google Shape;2879;p30"/>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80" name="Google Shape;2880;p30"/>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81" name="Google Shape;2881;p30"/>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82" name="Google Shape;2882;p30"/>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83" name="Google Shape;2883;p30"/>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84" name="Google Shape;2884;p30"/>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85" name="Google Shape;2885;p30"/>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86" name="Google Shape;2886;p30"/>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87" name="Google Shape;2887;p30"/>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88" name="Google Shape;2888;p30"/>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89" name="Google Shape;2889;p30"/>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90" name="Google Shape;2890;p30"/>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91" name="Google Shape;2891;p30"/>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92" name="Google Shape;2892;p30"/>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93" name="Google Shape;2893;p30"/>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94" name="Google Shape;2894;p30"/>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95" name="Google Shape;2895;p30"/>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96" name="Google Shape;2896;p30"/>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97" name="Google Shape;2897;p30"/>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98" name="Google Shape;2898;p30"/>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899" name="Google Shape;2899;p30"/>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00" name="Google Shape;2900;p30"/>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01" name="Google Shape;2901;p30"/>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02" name="Google Shape;2902;p30"/>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03" name="Google Shape;2903;p30"/>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04" name="Google Shape;2904;p30"/>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05" name="Google Shape;2905;p30"/>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06" name="Google Shape;2906;p30"/>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07" name="Google Shape;2907;p30"/>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08" name="Google Shape;2908;p30"/>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09" name="Google Shape;2909;p30"/>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10" name="Google Shape;2910;p30"/>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11" name="Google Shape;2911;p30"/>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12" name="Google Shape;2912;p30"/>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13" name="Google Shape;2913;p30"/>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14" name="Google Shape;2914;p30"/>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15" name="Google Shape;2915;p30"/>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16" name="Google Shape;2916;p30"/>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17" name="Google Shape;2917;p30"/>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18" name="Google Shape;2918;p30"/>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19" name="Google Shape;2919;p30"/>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20" name="Google Shape;2920;p30"/>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21" name="Google Shape;2921;p30"/>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22" name="Google Shape;2922;p30"/>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23" name="Google Shape;2923;p30"/>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24" name="Google Shape;2924;p30"/>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25" name="Google Shape;2925;p30"/>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26" name="Google Shape;2926;p30"/>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27" name="Google Shape;2927;p30"/>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28" name="Google Shape;2928;p30"/>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29" name="Google Shape;2929;p30"/>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30" name="Google Shape;2930;p30"/>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31" name="Google Shape;2931;p30"/>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32" name="Google Shape;2932;p30"/>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33" name="Google Shape;2933;p30"/>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34" name="Google Shape;2934;p30"/>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35" name="Google Shape;2935;p30"/>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36" name="Google Shape;2936;p30"/>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37" name="Google Shape;2937;p30"/>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38" name="Google Shape;2938;p30"/>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39" name="Google Shape;2939;p30"/>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40" name="Google Shape;2940;p30"/>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41" name="Google Shape;2941;p30"/>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42" name="Google Shape;2942;p30"/>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43" name="Google Shape;2943;p30"/>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44" name="Google Shape;2944;p30"/>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45" name="Google Shape;2945;p30"/>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46" name="Google Shape;2946;p30"/>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47" name="Google Shape;2947;p30"/>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48" name="Google Shape;2948;p30"/>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49" name="Google Shape;2949;p30"/>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50" name="Google Shape;2950;p30"/>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51" name="Google Shape;2951;p30"/>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52" name="Google Shape;2952;p30"/>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53" name="Google Shape;2953;p30"/>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54" name="Google Shape;2954;p30"/>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55" name="Google Shape;2955;p30"/>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56" name="Google Shape;2956;p30"/>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57" name="Google Shape;2957;p30"/>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58" name="Google Shape;2958;p30"/>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59" name="Google Shape;2959;p30"/>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60" name="Google Shape;2960;p30"/>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61" name="Google Shape;2961;p30"/>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62" name="Google Shape;2962;p30"/>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63" name="Google Shape;2963;p30"/>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64" name="Google Shape;2964;p30"/>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65" name="Google Shape;2965;p30"/>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66" name="Google Shape;2966;p30"/>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67" name="Google Shape;2967;p30"/>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68" name="Google Shape;2968;p30"/>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69" name="Google Shape;2969;p30"/>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70" name="Google Shape;2970;p30"/>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71" name="Google Shape;2971;p30"/>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72" name="Google Shape;2972;p30"/>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73" name="Google Shape;2973;p30"/>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74" name="Google Shape;2974;p30"/>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75" name="Google Shape;2975;p30"/>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76" name="Google Shape;2976;p30"/>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77" name="Google Shape;2977;p30"/>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78" name="Google Shape;2978;p30"/>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79" name="Google Shape;2979;p30"/>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80" name="Google Shape;2980;p30"/>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81" name="Google Shape;2981;p30"/>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82" name="Google Shape;2982;p30"/>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83" name="Google Shape;2983;p30"/>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84" name="Google Shape;2984;p30"/>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85" name="Google Shape;2985;p30"/>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86" name="Google Shape;2986;p30"/>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87" name="Google Shape;2987;p30"/>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88" name="Google Shape;2988;p30"/>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89" name="Google Shape;2989;p30"/>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90" name="Google Shape;2990;p30"/>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91" name="Google Shape;2991;p30"/>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92" name="Google Shape;2992;p30"/>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93" name="Google Shape;2993;p30"/>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94" name="Google Shape;2994;p30"/>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95" name="Google Shape;2995;p30"/>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96" name="Google Shape;2996;p30"/>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97" name="Google Shape;2997;p30"/>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98" name="Google Shape;2998;p30"/>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2999" name="Google Shape;2999;p30"/>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00" name="Google Shape;3000;p30"/>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01" name="Google Shape;3001;p30"/>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02" name="Google Shape;3002;p30"/>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03" name="Google Shape;3003;p30"/>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04" name="Google Shape;3004;p30"/>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05" name="Google Shape;3005;p30"/>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06" name="Google Shape;3006;p30"/>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07" name="Google Shape;3007;p30"/>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08" name="Google Shape;3008;p30"/>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09" name="Google Shape;3009;p30"/>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10" name="Google Shape;3010;p30"/>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11" name="Google Shape;3011;p30"/>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12" name="Google Shape;3012;p30"/>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13" name="Google Shape;3013;p30"/>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14" name="Google Shape;3014;p30"/>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15" name="Google Shape;3015;p30"/>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16" name="Google Shape;3016;p30"/>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17" name="Google Shape;3017;p30"/>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18" name="Google Shape;3018;p30"/>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19" name="Google Shape;3019;p30"/>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20" name="Google Shape;3020;p30"/>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21" name="Google Shape;3021;p30"/>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22" name="Google Shape;3022;p30"/>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23" name="Google Shape;3023;p30"/>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24" name="Google Shape;3024;p30"/>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25" name="Google Shape;3025;p30"/>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26" name="Google Shape;3026;p30"/>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27" name="Google Shape;3027;p30"/>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28" name="Google Shape;3028;p30"/>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29" name="Google Shape;3029;p30"/>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30" name="Google Shape;3030;p30"/>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31" name="Google Shape;3031;p30"/>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32" name="Google Shape;3032;p30"/>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33" name="Google Shape;3033;p30"/>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34" name="Google Shape;3034;p30"/>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35" name="Google Shape;3035;p30"/>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36" name="Google Shape;3036;p30"/>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37" name="Google Shape;3037;p30"/>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38" name="Google Shape;3038;p30"/>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39" name="Google Shape;3039;p30"/>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40" name="Google Shape;3040;p30"/>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41" name="Google Shape;3041;p30"/>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42" name="Google Shape;3042;p30"/>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43" name="Google Shape;3043;p30"/>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44" name="Google Shape;3044;p30"/>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45" name="Google Shape;3045;p30"/>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46" name="Google Shape;3046;p30"/>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47" name="Google Shape;3047;p30"/>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48" name="Google Shape;3048;p30"/>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49" name="Google Shape;3049;p30"/>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50" name="Google Shape;3050;p30"/>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51" name="Google Shape;3051;p30"/>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52" name="Google Shape;3052;p30"/>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53" name="Google Shape;3053;p30"/>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54" name="Google Shape;3054;p30"/>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55" name="Google Shape;3055;p30"/>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56" name="Google Shape;3056;p30"/>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57" name="Google Shape;3057;p30"/>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58" name="Google Shape;3058;p30"/>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59" name="Google Shape;3059;p30"/>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60" name="Google Shape;3060;p30"/>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61" name="Google Shape;3061;p30"/>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62" name="Google Shape;3062;p30"/>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63" name="Google Shape;3063;p30"/>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64" name="Google Shape;3064;p30"/>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65" name="Google Shape;3065;p30"/>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66" name="Google Shape;3066;p30"/>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67" name="Google Shape;3067;p30"/>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68" name="Google Shape;3068;p30"/>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69" name="Google Shape;3069;p30"/>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70" name="Google Shape;3070;p30"/>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71" name="Google Shape;3071;p30"/>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72" name="Google Shape;3072;p30"/>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73" name="Google Shape;3073;p30"/>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74" name="Google Shape;3074;p30"/>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75" name="Google Shape;3075;p30"/>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76" name="Google Shape;3076;p30"/>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77" name="Google Shape;3077;p30"/>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78" name="Google Shape;3078;p30"/>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79" name="Google Shape;3079;p30"/>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80" name="Google Shape;3080;p30"/>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81" name="Google Shape;3081;p30"/>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82" name="Google Shape;3082;p30"/>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83" name="Google Shape;3083;p30"/>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84" name="Google Shape;3084;p30"/>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85" name="Google Shape;3085;p30"/>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86" name="Google Shape;3086;p30"/>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87" name="Google Shape;3087;p30"/>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88" name="Google Shape;3088;p30"/>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89" name="Google Shape;3089;p30"/>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90" name="Google Shape;3090;p30"/>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91" name="Google Shape;3091;p30"/>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92" name="Google Shape;3092;p30"/>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93" name="Google Shape;3093;p30"/>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94" name="Google Shape;3094;p30"/>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95" name="Google Shape;3095;p30"/>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96" name="Google Shape;3096;p30"/>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97" name="Google Shape;3097;p30"/>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98" name="Google Shape;3098;p30"/>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099" name="Google Shape;3099;p30"/>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00" name="Google Shape;3100;p30"/>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01" name="Google Shape;3101;p30"/>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02" name="Google Shape;3102;p30"/>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03" name="Google Shape;3103;p30"/>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04" name="Google Shape;3104;p30"/>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05" name="Google Shape;3105;p30"/>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06" name="Google Shape;3106;p30"/>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07" name="Google Shape;3107;p30"/>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08" name="Google Shape;3108;p30"/>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09" name="Google Shape;3109;p30"/>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10" name="Google Shape;3110;p30"/>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11" name="Google Shape;3111;p30"/>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12" name="Google Shape;3112;p30"/>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13" name="Google Shape;3113;p30"/>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14" name="Google Shape;3114;p30"/>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15" name="Google Shape;3115;p30"/>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16" name="Google Shape;3116;p30"/>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17" name="Google Shape;3117;p30"/>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18" name="Google Shape;3118;p30"/>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19" name="Google Shape;3119;p30"/>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20" name="Google Shape;3120;p30"/>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21" name="Google Shape;3121;p30"/>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22" name="Google Shape;3122;p30"/>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23" name="Google Shape;3123;p30"/>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24" name="Google Shape;3124;p30"/>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25" name="Google Shape;3125;p30"/>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26" name="Google Shape;3126;p30"/>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27" name="Google Shape;3127;p30"/>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28" name="Google Shape;3128;p30"/>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29" name="Google Shape;3129;p30"/>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30" name="Google Shape;3130;p30"/>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31" name="Google Shape;3131;p30"/>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32" name="Google Shape;3132;p30"/>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33" name="Google Shape;3133;p30"/>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34" name="Google Shape;3134;p30"/>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35" name="Google Shape;3135;p30"/>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36" name="Google Shape;3136;p30"/>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37" name="Google Shape;3137;p30"/>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38" name="Google Shape;3138;p30"/>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39" name="Google Shape;3139;p30"/>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40" name="Google Shape;3140;p30"/>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41" name="Google Shape;3141;p30"/>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42" name="Google Shape;3142;p30"/>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43" name="Google Shape;3143;p30"/>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44" name="Google Shape;3144;p30"/>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45" name="Google Shape;3145;p30"/>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46" name="Google Shape;3146;p30"/>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47" name="Google Shape;3147;p30"/>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48" name="Google Shape;3148;p30"/>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49" name="Google Shape;3149;p30"/>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50" name="Google Shape;3150;p30"/>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51" name="Google Shape;3151;p30"/>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52" name="Google Shape;3152;p30"/>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53" name="Google Shape;3153;p30"/>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54" name="Google Shape;3154;p30"/>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55" name="Google Shape;3155;p30"/>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56" name="Google Shape;3156;p30"/>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57" name="Google Shape;3157;p30"/>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58" name="Google Shape;3158;p30"/>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59" name="Google Shape;3159;p30"/>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60" name="Google Shape;3160;p30"/>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61" name="Google Shape;3161;p30"/>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62" name="Google Shape;3162;p30"/>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63" name="Google Shape;3163;p30"/>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64" name="Google Shape;3164;p30"/>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65" name="Google Shape;3165;p30"/>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66" name="Google Shape;3166;p30"/>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67" name="Google Shape;3167;p30"/>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68" name="Google Shape;3168;p30"/>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69" name="Google Shape;3169;p30"/>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70" name="Google Shape;3170;p30"/>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71" name="Google Shape;3171;p30"/>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72" name="Google Shape;3172;p30"/>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73" name="Google Shape;3173;p30"/>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74" name="Google Shape;3174;p30"/>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75" name="Google Shape;3175;p30"/>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76" name="Google Shape;3176;p30"/>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77" name="Google Shape;3177;p30"/>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78" name="Google Shape;3178;p30"/>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79" name="Google Shape;3179;p30"/>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80" name="Google Shape;3180;p30"/>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81" name="Google Shape;3181;p30"/>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82" name="Google Shape;3182;p30"/>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83" name="Google Shape;3183;p30"/>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84" name="Google Shape;3184;p30"/>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3185" name="Google Shape;3185;p30"/>
          <p:cNvGrpSpPr/>
          <p:nvPr/>
        </p:nvGrpSpPr>
        <p:grpSpPr>
          <a:xfrm>
            <a:off x="14872470" y="4146996"/>
            <a:ext cx="6952444" cy="3928536"/>
            <a:chOff x="233350" y="949250"/>
            <a:chExt cx="7137300" cy="3802300"/>
          </a:xfrm>
        </p:grpSpPr>
        <p:sp>
          <p:nvSpPr>
            <p:cNvPr id="3186" name="Google Shape;3186;p30"/>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87" name="Google Shape;3187;p30"/>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88" name="Google Shape;3188;p30"/>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89" name="Google Shape;3189;p30"/>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90" name="Google Shape;3190;p30"/>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91" name="Google Shape;3191;p30"/>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92" name="Google Shape;3192;p30"/>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93" name="Google Shape;3193;p30"/>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94" name="Google Shape;3194;p30"/>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95" name="Google Shape;3195;p30"/>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96" name="Google Shape;3196;p30"/>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97" name="Google Shape;3197;p30"/>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98" name="Google Shape;3198;p30"/>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199" name="Google Shape;3199;p30"/>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00" name="Google Shape;3200;p30"/>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01" name="Google Shape;3201;p30"/>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02" name="Google Shape;3202;p30"/>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03" name="Google Shape;3203;p30"/>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04" name="Google Shape;3204;p30"/>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05" name="Google Shape;3205;p30"/>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06" name="Google Shape;3206;p30"/>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07" name="Google Shape;3207;p30"/>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08" name="Google Shape;3208;p30"/>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09" name="Google Shape;3209;p30"/>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10" name="Google Shape;3210;p30"/>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11" name="Google Shape;3211;p30"/>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12" name="Google Shape;3212;p30"/>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13" name="Google Shape;3213;p30"/>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14" name="Google Shape;3214;p30"/>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15" name="Google Shape;3215;p30"/>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16" name="Google Shape;3216;p30"/>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17" name="Google Shape;3217;p30"/>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18" name="Google Shape;3218;p30"/>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19" name="Google Shape;3219;p30"/>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20" name="Google Shape;3220;p30"/>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21" name="Google Shape;3221;p30"/>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22" name="Google Shape;3222;p30"/>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23" name="Google Shape;3223;p30"/>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24" name="Google Shape;3224;p30"/>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25" name="Google Shape;3225;p30"/>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26" name="Google Shape;3226;p30"/>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27" name="Google Shape;3227;p30"/>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28" name="Google Shape;3228;p30"/>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29" name="Google Shape;3229;p30"/>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30" name="Google Shape;3230;p30"/>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31" name="Google Shape;3231;p30"/>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32" name="Google Shape;3232;p30"/>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33" name="Google Shape;3233;p30"/>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34" name="Google Shape;3234;p30"/>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35" name="Google Shape;3235;p30"/>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36" name="Google Shape;3236;p30"/>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3237" name="Google Shape;3237;p30"/>
          <p:cNvGrpSpPr/>
          <p:nvPr/>
        </p:nvGrpSpPr>
        <p:grpSpPr>
          <a:xfrm>
            <a:off x="8385572" y="3884019"/>
            <a:ext cx="6199927" cy="4237746"/>
            <a:chOff x="229225" y="549050"/>
            <a:chExt cx="7161750" cy="4615275"/>
          </a:xfrm>
        </p:grpSpPr>
        <p:sp>
          <p:nvSpPr>
            <p:cNvPr id="3238" name="Google Shape;3238;p30"/>
            <p:cNvSpPr/>
            <p:nvPr/>
          </p:nvSpPr>
          <p:spPr>
            <a:xfrm>
              <a:off x="627425" y="2326500"/>
              <a:ext cx="1488625" cy="1368700"/>
            </a:xfrm>
            <a:custGeom>
              <a:avLst/>
              <a:gdLst/>
              <a:ahLst/>
              <a:cxnLst/>
              <a:rect l="l" t="t" r="r" b="b"/>
              <a:pathLst>
                <a:path w="59545" h="54748" extrusionOk="0">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39" name="Google Shape;3239;p30"/>
            <p:cNvSpPr/>
            <p:nvPr/>
          </p:nvSpPr>
          <p:spPr>
            <a:xfrm>
              <a:off x="229225" y="2394575"/>
              <a:ext cx="390500" cy="214975"/>
            </a:xfrm>
            <a:custGeom>
              <a:avLst/>
              <a:gdLst/>
              <a:ahLst/>
              <a:cxnLst/>
              <a:rect l="l" t="t" r="r" b="b"/>
              <a:pathLst>
                <a:path w="15620" h="8599" extrusionOk="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40" name="Google Shape;3240;p30"/>
            <p:cNvSpPr/>
            <p:nvPr/>
          </p:nvSpPr>
          <p:spPr>
            <a:xfrm>
              <a:off x="619700" y="2453625"/>
              <a:ext cx="7750" cy="4700"/>
            </a:xfrm>
            <a:custGeom>
              <a:avLst/>
              <a:gdLst/>
              <a:ahLst/>
              <a:cxnLst/>
              <a:rect l="l" t="t" r="r" b="b"/>
              <a:pathLst>
                <a:path w="310" h="188" extrusionOk="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41" name="Google Shape;3241;p30"/>
            <p:cNvSpPr/>
            <p:nvPr/>
          </p:nvSpPr>
          <p:spPr>
            <a:xfrm>
              <a:off x="485900" y="2399275"/>
              <a:ext cx="75" cy="175"/>
            </a:xfrm>
            <a:custGeom>
              <a:avLst/>
              <a:gdLst/>
              <a:ahLst/>
              <a:cxnLst/>
              <a:rect l="l" t="t" r="r" b="b"/>
              <a:pathLst>
                <a:path w="3" h="7" extrusionOk="0">
                  <a:moveTo>
                    <a:pt x="0" y="0"/>
                  </a:moveTo>
                  <a:lnTo>
                    <a:pt x="0" y="6"/>
                  </a:lnTo>
                  <a:cubicBezTo>
                    <a:pt x="3" y="6"/>
                    <a:pt x="3" y="0"/>
                    <a:pt x="0"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42" name="Google Shape;3242;p30"/>
            <p:cNvSpPr/>
            <p:nvPr/>
          </p:nvSpPr>
          <p:spPr>
            <a:xfrm>
              <a:off x="485900" y="2399275"/>
              <a:ext cx="75" cy="175"/>
            </a:xfrm>
            <a:custGeom>
              <a:avLst/>
              <a:gdLst/>
              <a:ahLst/>
              <a:cxnLst/>
              <a:rect l="l" t="t" r="r" b="b"/>
              <a:pathLst>
                <a:path w="3" h="7" fill="none" extrusionOk="0">
                  <a:moveTo>
                    <a:pt x="0" y="6"/>
                  </a:moveTo>
                  <a:cubicBezTo>
                    <a:pt x="3" y="6"/>
                    <a:pt x="3" y="0"/>
                    <a:pt x="0" y="0"/>
                  </a:cubicBezTo>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43" name="Google Shape;3243;p30"/>
            <p:cNvSpPr/>
            <p:nvPr/>
          </p:nvSpPr>
          <p:spPr>
            <a:xfrm>
              <a:off x="974450" y="2255775"/>
              <a:ext cx="21025" cy="28625"/>
            </a:xfrm>
            <a:custGeom>
              <a:avLst/>
              <a:gdLst/>
              <a:ahLst/>
              <a:cxnLst/>
              <a:rect l="l" t="t" r="r" b="b"/>
              <a:pathLst>
                <a:path w="841" h="1145" extrusionOk="0">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44" name="Google Shape;3244;p30"/>
            <p:cNvSpPr/>
            <p:nvPr/>
          </p:nvSpPr>
          <p:spPr>
            <a:xfrm>
              <a:off x="277475" y="1782875"/>
              <a:ext cx="1282325" cy="813425"/>
            </a:xfrm>
            <a:custGeom>
              <a:avLst/>
              <a:gdLst/>
              <a:ahLst/>
              <a:cxnLst/>
              <a:rect l="l" t="t" r="r" b="b"/>
              <a:pathLst>
                <a:path w="51293" h="32537" extrusionOk="0">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45" name="Google Shape;3245;p30"/>
            <p:cNvSpPr/>
            <p:nvPr/>
          </p:nvSpPr>
          <p:spPr>
            <a:xfrm>
              <a:off x="1982300" y="2504500"/>
              <a:ext cx="64825" cy="112625"/>
            </a:xfrm>
            <a:custGeom>
              <a:avLst/>
              <a:gdLst/>
              <a:ahLst/>
              <a:cxnLst/>
              <a:rect l="l" t="t" r="r" b="b"/>
              <a:pathLst>
                <a:path w="2593" h="4505" extrusionOk="0">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46" name="Google Shape;3246;p30"/>
            <p:cNvSpPr/>
            <p:nvPr/>
          </p:nvSpPr>
          <p:spPr>
            <a:xfrm>
              <a:off x="1965925" y="2438400"/>
              <a:ext cx="16400" cy="66125"/>
            </a:xfrm>
            <a:custGeom>
              <a:avLst/>
              <a:gdLst/>
              <a:ahLst/>
              <a:cxnLst/>
              <a:rect l="l" t="t" r="r" b="b"/>
              <a:pathLst>
                <a:path w="656" h="2645" extrusionOk="0">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47" name="Google Shape;3247;p30"/>
            <p:cNvSpPr/>
            <p:nvPr/>
          </p:nvSpPr>
          <p:spPr>
            <a:xfrm>
              <a:off x="1646825" y="2096200"/>
              <a:ext cx="445350" cy="351225"/>
            </a:xfrm>
            <a:custGeom>
              <a:avLst/>
              <a:gdLst/>
              <a:ahLst/>
              <a:cxnLst/>
              <a:rect l="l" t="t" r="r" b="b"/>
              <a:pathLst>
                <a:path w="17814" h="14049" extrusionOk="0">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48" name="Google Shape;3248;p30"/>
            <p:cNvSpPr/>
            <p:nvPr/>
          </p:nvSpPr>
          <p:spPr>
            <a:xfrm>
              <a:off x="2029925" y="2223150"/>
              <a:ext cx="265325" cy="386075"/>
            </a:xfrm>
            <a:custGeom>
              <a:avLst/>
              <a:gdLst/>
              <a:ahLst/>
              <a:cxnLst/>
              <a:rect l="l" t="t" r="r" b="b"/>
              <a:pathLst>
                <a:path w="10613" h="15443" extrusionOk="0">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49" name="Google Shape;3249;p30"/>
            <p:cNvSpPr/>
            <p:nvPr/>
          </p:nvSpPr>
          <p:spPr>
            <a:xfrm>
              <a:off x="2287025" y="2324375"/>
              <a:ext cx="290100" cy="308650"/>
            </a:xfrm>
            <a:custGeom>
              <a:avLst/>
              <a:gdLst/>
              <a:ahLst/>
              <a:cxnLst/>
              <a:rect l="l" t="t" r="r" b="b"/>
              <a:pathLst>
                <a:path w="11604" h="12346" extrusionOk="0">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50" name="Google Shape;3250;p30"/>
            <p:cNvSpPr/>
            <p:nvPr/>
          </p:nvSpPr>
          <p:spPr>
            <a:xfrm>
              <a:off x="2000425" y="3668900"/>
              <a:ext cx="255750" cy="503975"/>
            </a:xfrm>
            <a:custGeom>
              <a:avLst/>
              <a:gdLst/>
              <a:ahLst/>
              <a:cxnLst/>
              <a:rect l="l" t="t" r="r" b="b"/>
              <a:pathLst>
                <a:path w="10230" h="20159" extrusionOk="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51" name="Google Shape;3251;p30"/>
            <p:cNvSpPr/>
            <p:nvPr/>
          </p:nvSpPr>
          <p:spPr>
            <a:xfrm>
              <a:off x="2105800" y="4171775"/>
              <a:ext cx="307475" cy="989675"/>
            </a:xfrm>
            <a:custGeom>
              <a:avLst/>
              <a:gdLst/>
              <a:ahLst/>
              <a:cxnLst/>
              <a:rect l="l" t="t" r="r" b="b"/>
              <a:pathLst>
                <a:path w="12299" h="39587" extrusionOk="0">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52" name="Google Shape;3252;p30"/>
            <p:cNvSpPr/>
            <p:nvPr/>
          </p:nvSpPr>
          <p:spPr>
            <a:xfrm>
              <a:off x="2271275" y="4054625"/>
              <a:ext cx="651325" cy="1046350"/>
            </a:xfrm>
            <a:custGeom>
              <a:avLst/>
              <a:gdLst/>
              <a:ahLst/>
              <a:cxnLst/>
              <a:rect l="l" t="t" r="r" b="b"/>
              <a:pathLst>
                <a:path w="26053" h="41854" extrusionOk="0">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53" name="Google Shape;3253;p30"/>
            <p:cNvSpPr/>
            <p:nvPr/>
          </p:nvSpPr>
          <p:spPr>
            <a:xfrm>
              <a:off x="1583375" y="3415625"/>
              <a:ext cx="27825" cy="21875"/>
            </a:xfrm>
            <a:custGeom>
              <a:avLst/>
              <a:gdLst/>
              <a:ahLst/>
              <a:cxnLst/>
              <a:rect l="l" t="t" r="r" b="b"/>
              <a:pathLst>
                <a:path w="1113" h="875" extrusionOk="0">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54" name="Google Shape;3254;p30"/>
            <p:cNvSpPr/>
            <p:nvPr/>
          </p:nvSpPr>
          <p:spPr>
            <a:xfrm>
              <a:off x="1611100" y="3392825"/>
              <a:ext cx="26300" cy="24650"/>
            </a:xfrm>
            <a:custGeom>
              <a:avLst/>
              <a:gdLst/>
              <a:ahLst/>
              <a:cxnLst/>
              <a:rect l="l" t="t" r="r" b="b"/>
              <a:pathLst>
                <a:path w="1052" h="986" extrusionOk="0">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55" name="Google Shape;3255;p30"/>
            <p:cNvSpPr/>
            <p:nvPr/>
          </p:nvSpPr>
          <p:spPr>
            <a:xfrm>
              <a:off x="2233600" y="3828000"/>
              <a:ext cx="18275" cy="19275"/>
            </a:xfrm>
            <a:custGeom>
              <a:avLst/>
              <a:gdLst/>
              <a:ahLst/>
              <a:cxnLst/>
              <a:rect l="l" t="t" r="r" b="b"/>
              <a:pathLst>
                <a:path w="731" h="771" extrusionOk="0">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56" name="Google Shape;3256;p30"/>
            <p:cNvSpPr/>
            <p:nvPr/>
          </p:nvSpPr>
          <p:spPr>
            <a:xfrm>
              <a:off x="2564525" y="3930825"/>
              <a:ext cx="88525" cy="91100"/>
            </a:xfrm>
            <a:custGeom>
              <a:avLst/>
              <a:gdLst/>
              <a:ahLst/>
              <a:cxnLst/>
              <a:rect l="l" t="t" r="r" b="b"/>
              <a:pathLst>
                <a:path w="3541" h="3644" extrusionOk="0">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57" name="Google Shape;3257;p30"/>
            <p:cNvSpPr/>
            <p:nvPr/>
          </p:nvSpPr>
          <p:spPr>
            <a:xfrm>
              <a:off x="1589325" y="3178675"/>
              <a:ext cx="1345850" cy="1985650"/>
            </a:xfrm>
            <a:custGeom>
              <a:avLst/>
              <a:gdLst/>
              <a:ahLst/>
              <a:cxnLst/>
              <a:rect l="l" t="t" r="r" b="b"/>
              <a:pathLst>
                <a:path w="53834" h="79426" extrusionOk="0">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58" name="Google Shape;3258;p30"/>
            <p:cNvSpPr/>
            <p:nvPr/>
          </p:nvSpPr>
          <p:spPr>
            <a:xfrm>
              <a:off x="2003525" y="3325225"/>
              <a:ext cx="305325" cy="147250"/>
            </a:xfrm>
            <a:custGeom>
              <a:avLst/>
              <a:gdLst/>
              <a:ahLst/>
              <a:cxnLst/>
              <a:rect l="l" t="t" r="r" b="b"/>
              <a:pathLst>
                <a:path w="12213" h="5890" extrusionOk="0">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59" name="Google Shape;3259;p30"/>
            <p:cNvSpPr/>
            <p:nvPr/>
          </p:nvSpPr>
          <p:spPr>
            <a:xfrm>
              <a:off x="2053850" y="2646725"/>
              <a:ext cx="613050" cy="516425"/>
            </a:xfrm>
            <a:custGeom>
              <a:avLst/>
              <a:gdLst/>
              <a:ahLst/>
              <a:cxnLst/>
              <a:rect l="l" t="t" r="r" b="b"/>
              <a:pathLst>
                <a:path w="24522" h="20657" extrusionOk="0">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60" name="Google Shape;3260;p30"/>
            <p:cNvSpPr/>
            <p:nvPr/>
          </p:nvSpPr>
          <p:spPr>
            <a:xfrm>
              <a:off x="2878850" y="956500"/>
              <a:ext cx="59000" cy="79050"/>
            </a:xfrm>
            <a:custGeom>
              <a:avLst/>
              <a:gdLst/>
              <a:ahLst/>
              <a:cxnLst/>
              <a:rect l="l" t="t" r="r" b="b"/>
              <a:pathLst>
                <a:path w="2360" h="3162" extrusionOk="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61" name="Google Shape;3261;p30"/>
            <p:cNvSpPr/>
            <p:nvPr/>
          </p:nvSpPr>
          <p:spPr>
            <a:xfrm>
              <a:off x="2591950" y="1603975"/>
              <a:ext cx="3275" cy="3925"/>
            </a:xfrm>
            <a:custGeom>
              <a:avLst/>
              <a:gdLst/>
              <a:ahLst/>
              <a:cxnLst/>
              <a:rect l="l" t="t" r="r" b="b"/>
              <a:pathLst>
                <a:path w="131" h="157" extrusionOk="0">
                  <a:moveTo>
                    <a:pt x="131" y="0"/>
                  </a:moveTo>
                  <a:cubicBezTo>
                    <a:pt x="88" y="52"/>
                    <a:pt x="47" y="104"/>
                    <a:pt x="1" y="156"/>
                  </a:cubicBezTo>
                  <a:cubicBezTo>
                    <a:pt x="47" y="107"/>
                    <a:pt x="90" y="55"/>
                    <a:pt x="131"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62" name="Google Shape;3262;p30"/>
            <p:cNvSpPr/>
            <p:nvPr/>
          </p:nvSpPr>
          <p:spPr>
            <a:xfrm>
              <a:off x="2741575" y="1422025"/>
              <a:ext cx="117325" cy="137075"/>
            </a:xfrm>
            <a:custGeom>
              <a:avLst/>
              <a:gdLst/>
              <a:ahLst/>
              <a:cxnLst/>
              <a:rect l="l" t="t" r="r" b="b"/>
              <a:pathLst>
                <a:path w="4693" h="5483" extrusionOk="0">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63" name="Google Shape;3263;p30"/>
            <p:cNvSpPr/>
            <p:nvPr/>
          </p:nvSpPr>
          <p:spPr>
            <a:xfrm>
              <a:off x="2753550" y="1723425"/>
              <a:ext cx="46075" cy="54600"/>
            </a:xfrm>
            <a:custGeom>
              <a:avLst/>
              <a:gdLst/>
              <a:ahLst/>
              <a:cxnLst/>
              <a:rect l="l" t="t" r="r" b="b"/>
              <a:pathLst>
                <a:path w="1843" h="2184" extrusionOk="0">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64" name="Google Shape;3264;p30"/>
            <p:cNvSpPr/>
            <p:nvPr/>
          </p:nvSpPr>
          <p:spPr>
            <a:xfrm>
              <a:off x="3013825" y="1258700"/>
              <a:ext cx="106550" cy="113700"/>
            </a:xfrm>
            <a:custGeom>
              <a:avLst/>
              <a:gdLst/>
              <a:ahLst/>
              <a:cxnLst/>
              <a:rect l="l" t="t" r="r" b="b"/>
              <a:pathLst>
                <a:path w="4262" h="4548" extrusionOk="0">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65" name="Google Shape;3265;p30"/>
            <p:cNvSpPr/>
            <p:nvPr/>
          </p:nvSpPr>
          <p:spPr>
            <a:xfrm>
              <a:off x="3189500" y="1467850"/>
              <a:ext cx="5950" cy="5300"/>
            </a:xfrm>
            <a:custGeom>
              <a:avLst/>
              <a:gdLst/>
              <a:ahLst/>
              <a:cxnLst/>
              <a:rect l="l" t="t" r="r" b="b"/>
              <a:pathLst>
                <a:path w="238" h="212" extrusionOk="0">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66" name="Google Shape;3266;p30"/>
            <p:cNvSpPr/>
            <p:nvPr/>
          </p:nvSpPr>
          <p:spPr>
            <a:xfrm>
              <a:off x="1570450" y="549050"/>
              <a:ext cx="1813800" cy="1774475"/>
            </a:xfrm>
            <a:custGeom>
              <a:avLst/>
              <a:gdLst/>
              <a:ahLst/>
              <a:cxnLst/>
              <a:rect l="l" t="t" r="r" b="b"/>
              <a:pathLst>
                <a:path w="72552" h="70979" extrusionOk="0">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67" name="Google Shape;3267;p30"/>
            <p:cNvSpPr/>
            <p:nvPr/>
          </p:nvSpPr>
          <p:spPr>
            <a:xfrm>
              <a:off x="1156325" y="1192300"/>
              <a:ext cx="429675" cy="394375"/>
            </a:xfrm>
            <a:custGeom>
              <a:avLst/>
              <a:gdLst/>
              <a:ahLst/>
              <a:cxnLst/>
              <a:rect l="l" t="t" r="r" b="b"/>
              <a:pathLst>
                <a:path w="17187" h="15775" extrusionOk="0">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68" name="Google Shape;3268;p30"/>
            <p:cNvSpPr/>
            <p:nvPr/>
          </p:nvSpPr>
          <p:spPr>
            <a:xfrm>
              <a:off x="1539350" y="1278375"/>
              <a:ext cx="75750" cy="77625"/>
            </a:xfrm>
            <a:custGeom>
              <a:avLst/>
              <a:gdLst/>
              <a:ahLst/>
              <a:cxnLst/>
              <a:rect l="l" t="t" r="r" b="b"/>
              <a:pathLst>
                <a:path w="3030" h="3105" extrusionOk="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69" name="Google Shape;3269;p30"/>
            <p:cNvSpPr/>
            <p:nvPr/>
          </p:nvSpPr>
          <p:spPr>
            <a:xfrm>
              <a:off x="1546875" y="1112825"/>
              <a:ext cx="224550" cy="180650"/>
            </a:xfrm>
            <a:custGeom>
              <a:avLst/>
              <a:gdLst/>
              <a:ahLst/>
              <a:cxnLst/>
              <a:rect l="l" t="t" r="r" b="b"/>
              <a:pathLst>
                <a:path w="8982" h="7226" extrusionOk="0">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70" name="Google Shape;3270;p30"/>
            <p:cNvSpPr/>
            <p:nvPr/>
          </p:nvSpPr>
          <p:spPr>
            <a:xfrm>
              <a:off x="1737125" y="905350"/>
              <a:ext cx="192825" cy="321850"/>
            </a:xfrm>
            <a:custGeom>
              <a:avLst/>
              <a:gdLst/>
              <a:ahLst/>
              <a:cxnLst/>
              <a:rect l="l" t="t" r="r" b="b"/>
              <a:pathLst>
                <a:path w="7713" h="12874" extrusionOk="0">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71" name="Google Shape;3271;p30"/>
            <p:cNvSpPr/>
            <p:nvPr/>
          </p:nvSpPr>
          <p:spPr>
            <a:xfrm>
              <a:off x="3134800" y="2033550"/>
              <a:ext cx="230750" cy="177850"/>
            </a:xfrm>
            <a:custGeom>
              <a:avLst/>
              <a:gdLst/>
              <a:ahLst/>
              <a:cxnLst/>
              <a:rect l="l" t="t" r="r" b="b"/>
              <a:pathLst>
                <a:path w="9230" h="7114" extrusionOk="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72" name="Google Shape;3272;p30"/>
            <p:cNvSpPr/>
            <p:nvPr/>
          </p:nvSpPr>
          <p:spPr>
            <a:xfrm>
              <a:off x="3451425" y="1868325"/>
              <a:ext cx="900375" cy="1164925"/>
            </a:xfrm>
            <a:custGeom>
              <a:avLst/>
              <a:gdLst/>
              <a:ahLst/>
              <a:cxnLst/>
              <a:rect l="l" t="t" r="r" b="b"/>
              <a:pathLst>
                <a:path w="36015" h="46597" extrusionOk="0">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73" name="Google Shape;3273;p30"/>
            <p:cNvSpPr/>
            <p:nvPr/>
          </p:nvSpPr>
          <p:spPr>
            <a:xfrm>
              <a:off x="3718175" y="2963250"/>
              <a:ext cx="10100" cy="10000"/>
            </a:xfrm>
            <a:custGeom>
              <a:avLst/>
              <a:gdLst/>
              <a:ahLst/>
              <a:cxnLst/>
              <a:rect l="l" t="t" r="r" b="b"/>
              <a:pathLst>
                <a:path w="404" h="400" extrusionOk="0">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74" name="Google Shape;3274;p30"/>
            <p:cNvSpPr/>
            <p:nvPr/>
          </p:nvSpPr>
          <p:spPr>
            <a:xfrm>
              <a:off x="3701000" y="2861350"/>
              <a:ext cx="59850" cy="102000"/>
            </a:xfrm>
            <a:custGeom>
              <a:avLst/>
              <a:gdLst/>
              <a:ahLst/>
              <a:cxnLst/>
              <a:rect l="l" t="t" r="r" b="b"/>
              <a:pathLst>
                <a:path w="2394" h="4080" extrusionOk="0">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75" name="Google Shape;3275;p30"/>
            <p:cNvSpPr/>
            <p:nvPr/>
          </p:nvSpPr>
          <p:spPr>
            <a:xfrm>
              <a:off x="4162850" y="3176950"/>
              <a:ext cx="825" cy="1400"/>
            </a:xfrm>
            <a:custGeom>
              <a:avLst/>
              <a:gdLst/>
              <a:ahLst/>
              <a:cxnLst/>
              <a:rect l="l" t="t" r="r" b="b"/>
              <a:pathLst>
                <a:path w="33" h="56" extrusionOk="0">
                  <a:moveTo>
                    <a:pt x="32" y="1"/>
                  </a:moveTo>
                  <a:cubicBezTo>
                    <a:pt x="24" y="12"/>
                    <a:pt x="15" y="27"/>
                    <a:pt x="6" y="41"/>
                  </a:cubicBezTo>
                  <a:lnTo>
                    <a:pt x="1" y="56"/>
                  </a:lnTo>
                  <a:cubicBezTo>
                    <a:pt x="9" y="35"/>
                    <a:pt x="24" y="18"/>
                    <a:pt x="32"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76" name="Google Shape;3276;p30"/>
            <p:cNvSpPr/>
            <p:nvPr/>
          </p:nvSpPr>
          <p:spPr>
            <a:xfrm>
              <a:off x="3697825" y="3288025"/>
              <a:ext cx="7975" cy="11300"/>
            </a:xfrm>
            <a:custGeom>
              <a:avLst/>
              <a:gdLst/>
              <a:ahLst/>
              <a:cxnLst/>
              <a:rect l="l" t="t" r="r" b="b"/>
              <a:pathLst>
                <a:path w="319" h="452" extrusionOk="0">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77" name="Google Shape;3277;p30"/>
            <p:cNvSpPr/>
            <p:nvPr/>
          </p:nvSpPr>
          <p:spPr>
            <a:xfrm>
              <a:off x="3909450" y="3369675"/>
              <a:ext cx="62600" cy="80850"/>
            </a:xfrm>
            <a:custGeom>
              <a:avLst/>
              <a:gdLst/>
              <a:ahLst/>
              <a:cxnLst/>
              <a:rect l="l" t="t" r="r" b="b"/>
              <a:pathLst>
                <a:path w="2504" h="3234" extrusionOk="0">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78" name="Google Shape;3278;p30"/>
            <p:cNvSpPr/>
            <p:nvPr/>
          </p:nvSpPr>
          <p:spPr>
            <a:xfrm>
              <a:off x="3285550" y="3006625"/>
              <a:ext cx="1042475" cy="1050600"/>
            </a:xfrm>
            <a:custGeom>
              <a:avLst/>
              <a:gdLst/>
              <a:ahLst/>
              <a:cxnLst/>
              <a:rect l="l" t="t" r="r" b="b"/>
              <a:pathLst>
                <a:path w="41699" h="42024" extrusionOk="0">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79" name="Google Shape;3279;p30"/>
            <p:cNvSpPr/>
            <p:nvPr/>
          </p:nvSpPr>
          <p:spPr>
            <a:xfrm>
              <a:off x="4020600" y="4528725"/>
              <a:ext cx="89650" cy="23625"/>
            </a:xfrm>
            <a:custGeom>
              <a:avLst/>
              <a:gdLst/>
              <a:ahLst/>
              <a:cxnLst/>
              <a:rect l="l" t="t" r="r" b="b"/>
              <a:pathLst>
                <a:path w="3586" h="945" extrusionOk="0">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80" name="Google Shape;3280;p30"/>
            <p:cNvSpPr/>
            <p:nvPr/>
          </p:nvSpPr>
          <p:spPr>
            <a:xfrm>
              <a:off x="3817925" y="4050975"/>
              <a:ext cx="202775" cy="477700"/>
            </a:xfrm>
            <a:custGeom>
              <a:avLst/>
              <a:gdLst/>
              <a:ahLst/>
              <a:cxnLst/>
              <a:rect l="l" t="t" r="r" b="b"/>
              <a:pathLst>
                <a:path w="8111" h="19108" extrusionOk="0">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81" name="Google Shape;3281;p30"/>
            <p:cNvSpPr/>
            <p:nvPr/>
          </p:nvSpPr>
          <p:spPr>
            <a:xfrm>
              <a:off x="4110175" y="3244525"/>
              <a:ext cx="798225" cy="1302350"/>
            </a:xfrm>
            <a:custGeom>
              <a:avLst/>
              <a:gdLst/>
              <a:ahLst/>
              <a:cxnLst/>
              <a:rect l="l" t="t" r="r" b="b"/>
              <a:pathLst>
                <a:path w="31929" h="52094" extrusionOk="0">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82" name="Google Shape;3282;p30"/>
            <p:cNvSpPr/>
            <p:nvPr/>
          </p:nvSpPr>
          <p:spPr>
            <a:xfrm>
              <a:off x="3835550" y="2303200"/>
              <a:ext cx="19500" cy="20300"/>
            </a:xfrm>
            <a:custGeom>
              <a:avLst/>
              <a:gdLst/>
              <a:ahLst/>
              <a:cxnLst/>
              <a:rect l="l" t="t" r="r" b="b"/>
              <a:pathLst>
                <a:path w="780" h="812" extrusionOk="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83" name="Google Shape;3283;p30"/>
            <p:cNvSpPr/>
            <p:nvPr/>
          </p:nvSpPr>
          <p:spPr>
            <a:xfrm>
              <a:off x="3855025" y="2280550"/>
              <a:ext cx="21675" cy="22675"/>
            </a:xfrm>
            <a:custGeom>
              <a:avLst/>
              <a:gdLst/>
              <a:ahLst/>
              <a:cxnLst/>
              <a:rect l="l" t="t" r="r" b="b"/>
              <a:pathLst>
                <a:path w="867" h="907" extrusionOk="0">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84" name="Google Shape;3284;p30"/>
            <p:cNvSpPr/>
            <p:nvPr/>
          </p:nvSpPr>
          <p:spPr>
            <a:xfrm>
              <a:off x="3876675" y="2249375"/>
              <a:ext cx="28750" cy="31200"/>
            </a:xfrm>
            <a:custGeom>
              <a:avLst/>
              <a:gdLst/>
              <a:ahLst/>
              <a:cxnLst/>
              <a:rect l="l" t="t" r="r" b="b"/>
              <a:pathLst>
                <a:path w="1150" h="1248" extrusionOk="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85" name="Google Shape;3285;p30"/>
            <p:cNvSpPr/>
            <p:nvPr/>
          </p:nvSpPr>
          <p:spPr>
            <a:xfrm>
              <a:off x="3514925" y="1774450"/>
              <a:ext cx="981275" cy="1252850"/>
            </a:xfrm>
            <a:custGeom>
              <a:avLst/>
              <a:gdLst/>
              <a:ahLst/>
              <a:cxnLst/>
              <a:rect l="l" t="t" r="r" b="b"/>
              <a:pathLst>
                <a:path w="39251" h="50114" extrusionOk="0">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86" name="Google Shape;3286;p30"/>
            <p:cNvSpPr/>
            <p:nvPr/>
          </p:nvSpPr>
          <p:spPr>
            <a:xfrm>
              <a:off x="4676950" y="2073550"/>
              <a:ext cx="20750" cy="22675"/>
            </a:xfrm>
            <a:custGeom>
              <a:avLst/>
              <a:gdLst/>
              <a:ahLst/>
              <a:cxnLst/>
              <a:rect l="l" t="t" r="r" b="b"/>
              <a:pathLst>
                <a:path w="830" h="907" extrusionOk="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87" name="Google Shape;3287;p30"/>
            <p:cNvSpPr/>
            <p:nvPr/>
          </p:nvSpPr>
          <p:spPr>
            <a:xfrm>
              <a:off x="4104175" y="2561150"/>
              <a:ext cx="133900" cy="132250"/>
            </a:xfrm>
            <a:custGeom>
              <a:avLst/>
              <a:gdLst/>
              <a:ahLst/>
              <a:cxnLst/>
              <a:rect l="l" t="t" r="r" b="b"/>
              <a:pathLst>
                <a:path w="5356" h="5290" extrusionOk="0">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88" name="Google Shape;3288;p30"/>
            <p:cNvSpPr/>
            <p:nvPr/>
          </p:nvSpPr>
          <p:spPr>
            <a:xfrm>
              <a:off x="4529425" y="2080700"/>
              <a:ext cx="100725" cy="115050"/>
            </a:xfrm>
            <a:custGeom>
              <a:avLst/>
              <a:gdLst/>
              <a:ahLst/>
              <a:cxnLst/>
              <a:rect l="l" t="t" r="r" b="b"/>
              <a:pathLst>
                <a:path w="4029" h="4602" extrusionOk="0">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89" name="Google Shape;3289;p30"/>
            <p:cNvSpPr/>
            <p:nvPr/>
          </p:nvSpPr>
          <p:spPr>
            <a:xfrm>
              <a:off x="4023550" y="2864950"/>
              <a:ext cx="12525" cy="11925"/>
            </a:xfrm>
            <a:custGeom>
              <a:avLst/>
              <a:gdLst/>
              <a:ahLst/>
              <a:cxnLst/>
              <a:rect l="l" t="t" r="r" b="b"/>
              <a:pathLst>
                <a:path w="501" h="477" extrusionOk="0">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90" name="Google Shape;3290;p30"/>
            <p:cNvSpPr/>
            <p:nvPr/>
          </p:nvSpPr>
          <p:spPr>
            <a:xfrm>
              <a:off x="4146900" y="2619550"/>
              <a:ext cx="291675" cy="383175"/>
            </a:xfrm>
            <a:custGeom>
              <a:avLst/>
              <a:gdLst/>
              <a:ahLst/>
              <a:cxnLst/>
              <a:rect l="l" t="t" r="r" b="b"/>
              <a:pathLst>
                <a:path w="11667" h="15327" extrusionOk="0">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91" name="Google Shape;3291;p30"/>
            <p:cNvSpPr/>
            <p:nvPr/>
          </p:nvSpPr>
          <p:spPr>
            <a:xfrm>
              <a:off x="4438500" y="2570050"/>
              <a:ext cx="41375" cy="49525"/>
            </a:xfrm>
            <a:custGeom>
              <a:avLst/>
              <a:gdLst/>
              <a:ahLst/>
              <a:cxnLst/>
              <a:rect l="l" t="t" r="r" b="b"/>
              <a:pathLst>
                <a:path w="1655" h="1981" extrusionOk="0">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92" name="Google Shape;3292;p30"/>
            <p:cNvSpPr/>
            <p:nvPr/>
          </p:nvSpPr>
          <p:spPr>
            <a:xfrm>
              <a:off x="4346675" y="2672675"/>
              <a:ext cx="43475" cy="51550"/>
            </a:xfrm>
            <a:custGeom>
              <a:avLst/>
              <a:gdLst/>
              <a:ahLst/>
              <a:cxnLst/>
              <a:rect l="l" t="t" r="r" b="b"/>
              <a:pathLst>
                <a:path w="1739" h="2062" extrusionOk="0">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93" name="Google Shape;3293;p30"/>
            <p:cNvSpPr/>
            <p:nvPr/>
          </p:nvSpPr>
          <p:spPr>
            <a:xfrm>
              <a:off x="3715150" y="1348850"/>
              <a:ext cx="1605150" cy="1793100"/>
            </a:xfrm>
            <a:custGeom>
              <a:avLst/>
              <a:gdLst/>
              <a:ahLst/>
              <a:cxnLst/>
              <a:rect l="l" t="t" r="r" b="b"/>
              <a:pathLst>
                <a:path w="64206" h="71724" extrusionOk="0">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94" name="Google Shape;3294;p30"/>
            <p:cNvSpPr/>
            <p:nvPr/>
          </p:nvSpPr>
          <p:spPr>
            <a:xfrm>
              <a:off x="5218275" y="1585725"/>
              <a:ext cx="162200" cy="137000"/>
            </a:xfrm>
            <a:custGeom>
              <a:avLst/>
              <a:gdLst/>
              <a:ahLst/>
              <a:cxnLst/>
              <a:rect l="l" t="t" r="r" b="b"/>
              <a:pathLst>
                <a:path w="6488" h="5480" extrusionOk="0">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95" name="Google Shape;3295;p30"/>
            <p:cNvSpPr/>
            <p:nvPr/>
          </p:nvSpPr>
          <p:spPr>
            <a:xfrm>
              <a:off x="4237700" y="3191475"/>
              <a:ext cx="64175" cy="89875"/>
            </a:xfrm>
            <a:custGeom>
              <a:avLst/>
              <a:gdLst/>
              <a:ahLst/>
              <a:cxnLst/>
              <a:rect l="l" t="t" r="r" b="b"/>
              <a:pathLst>
                <a:path w="2567" h="3595" extrusionOk="0">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96" name="Google Shape;3296;p30"/>
            <p:cNvSpPr/>
            <p:nvPr/>
          </p:nvSpPr>
          <p:spPr>
            <a:xfrm>
              <a:off x="4212000" y="3281400"/>
              <a:ext cx="25725" cy="37050"/>
            </a:xfrm>
            <a:custGeom>
              <a:avLst/>
              <a:gdLst/>
              <a:ahLst/>
              <a:cxnLst/>
              <a:rect l="l" t="t" r="r" b="b"/>
              <a:pathLst>
                <a:path w="1029" h="1482" extrusionOk="0">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97" name="Google Shape;3297;p30"/>
            <p:cNvSpPr/>
            <p:nvPr/>
          </p:nvSpPr>
          <p:spPr>
            <a:xfrm>
              <a:off x="3872150" y="3337350"/>
              <a:ext cx="734525" cy="1216250"/>
            </a:xfrm>
            <a:custGeom>
              <a:avLst/>
              <a:gdLst/>
              <a:ahLst/>
              <a:cxnLst/>
              <a:rect l="l" t="t" r="r" b="b"/>
              <a:pathLst>
                <a:path w="29381" h="48650" extrusionOk="0">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98" name="Google Shape;3298;p30"/>
            <p:cNvSpPr/>
            <p:nvPr/>
          </p:nvSpPr>
          <p:spPr>
            <a:xfrm>
              <a:off x="4007750" y="3526075"/>
              <a:ext cx="134350" cy="162425"/>
            </a:xfrm>
            <a:custGeom>
              <a:avLst/>
              <a:gdLst/>
              <a:ahLst/>
              <a:cxnLst/>
              <a:rect l="l" t="t" r="r" b="b"/>
              <a:pathLst>
                <a:path w="5374" h="6497" extrusionOk="0">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299" name="Google Shape;3299;p30"/>
            <p:cNvSpPr/>
            <p:nvPr/>
          </p:nvSpPr>
          <p:spPr>
            <a:xfrm>
              <a:off x="4015750" y="3586775"/>
              <a:ext cx="128225" cy="188550"/>
            </a:xfrm>
            <a:custGeom>
              <a:avLst/>
              <a:gdLst/>
              <a:ahLst/>
              <a:cxnLst/>
              <a:rect l="l" t="t" r="r" b="b"/>
              <a:pathLst>
                <a:path w="5129" h="7542" extrusionOk="0">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00" name="Google Shape;3300;p30"/>
            <p:cNvSpPr/>
            <p:nvPr/>
          </p:nvSpPr>
          <p:spPr>
            <a:xfrm>
              <a:off x="3786475" y="1293300"/>
              <a:ext cx="2115175" cy="2649500"/>
            </a:xfrm>
            <a:custGeom>
              <a:avLst/>
              <a:gdLst/>
              <a:ahLst/>
              <a:cxnLst/>
              <a:rect l="l" t="t" r="r" b="b"/>
              <a:pathLst>
                <a:path w="84607" h="105980" extrusionOk="0">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01" name="Google Shape;3301;p30"/>
            <p:cNvSpPr/>
            <p:nvPr/>
          </p:nvSpPr>
          <p:spPr>
            <a:xfrm>
              <a:off x="5490650" y="3675725"/>
              <a:ext cx="84675" cy="91500"/>
            </a:xfrm>
            <a:custGeom>
              <a:avLst/>
              <a:gdLst/>
              <a:ahLst/>
              <a:cxnLst/>
              <a:rect l="l" t="t" r="r" b="b"/>
              <a:pathLst>
                <a:path w="3387" h="3660" extrusionOk="0">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02" name="Google Shape;3302;p30"/>
            <p:cNvSpPr/>
            <p:nvPr/>
          </p:nvSpPr>
          <p:spPr>
            <a:xfrm>
              <a:off x="5646325" y="3602300"/>
              <a:ext cx="178375" cy="319450"/>
            </a:xfrm>
            <a:custGeom>
              <a:avLst/>
              <a:gdLst/>
              <a:ahLst/>
              <a:cxnLst/>
              <a:rect l="l" t="t" r="r" b="b"/>
              <a:pathLst>
                <a:path w="7135" h="12778" extrusionOk="0">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03" name="Google Shape;3303;p30"/>
            <p:cNvSpPr/>
            <p:nvPr/>
          </p:nvSpPr>
          <p:spPr>
            <a:xfrm>
              <a:off x="5824675" y="3921725"/>
              <a:ext cx="90675" cy="31725"/>
            </a:xfrm>
            <a:custGeom>
              <a:avLst/>
              <a:gdLst/>
              <a:ahLst/>
              <a:cxnLst/>
              <a:rect l="l" t="t" r="r" b="b"/>
              <a:pathLst>
                <a:path w="3627" h="1269" extrusionOk="0">
                  <a:moveTo>
                    <a:pt x="1" y="1"/>
                  </a:moveTo>
                  <a:cubicBezTo>
                    <a:pt x="853" y="653"/>
                    <a:pt x="2163" y="1049"/>
                    <a:pt x="3627" y="1268"/>
                  </a:cubicBezTo>
                  <a:cubicBezTo>
                    <a:pt x="2386" y="945"/>
                    <a:pt x="1173" y="520"/>
                    <a:pt x="1"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04" name="Google Shape;3304;p30"/>
            <p:cNvSpPr/>
            <p:nvPr/>
          </p:nvSpPr>
          <p:spPr>
            <a:xfrm>
              <a:off x="5516775" y="3755850"/>
              <a:ext cx="747050" cy="258800"/>
            </a:xfrm>
            <a:custGeom>
              <a:avLst/>
              <a:gdLst/>
              <a:ahLst/>
              <a:cxnLst/>
              <a:rect l="l" t="t" r="r" b="b"/>
              <a:pathLst>
                <a:path w="29882" h="10352" extrusionOk="0">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05" name="Google Shape;3305;p30"/>
            <p:cNvSpPr/>
            <p:nvPr/>
          </p:nvSpPr>
          <p:spPr>
            <a:xfrm>
              <a:off x="5788675" y="3606475"/>
              <a:ext cx="8175" cy="6375"/>
            </a:xfrm>
            <a:custGeom>
              <a:avLst/>
              <a:gdLst/>
              <a:ahLst/>
              <a:cxnLst/>
              <a:rect l="l" t="t" r="r" b="b"/>
              <a:pathLst>
                <a:path w="327" h="255" extrusionOk="0">
                  <a:moveTo>
                    <a:pt x="165" y="0"/>
                  </a:moveTo>
                  <a:cubicBezTo>
                    <a:pt x="0" y="0"/>
                    <a:pt x="0" y="254"/>
                    <a:pt x="165" y="254"/>
                  </a:cubicBezTo>
                  <a:cubicBezTo>
                    <a:pt x="326" y="254"/>
                    <a:pt x="326" y="0"/>
                    <a:pt x="165"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06" name="Google Shape;3306;p30"/>
            <p:cNvSpPr/>
            <p:nvPr/>
          </p:nvSpPr>
          <p:spPr>
            <a:xfrm>
              <a:off x="5590950" y="3167925"/>
              <a:ext cx="491425" cy="517425"/>
            </a:xfrm>
            <a:custGeom>
              <a:avLst/>
              <a:gdLst/>
              <a:ahLst/>
              <a:cxnLst/>
              <a:rect l="l" t="t" r="r" b="b"/>
              <a:pathLst>
                <a:path w="19657" h="20697" extrusionOk="0">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07" name="Google Shape;3307;p30"/>
            <p:cNvSpPr/>
            <p:nvPr/>
          </p:nvSpPr>
          <p:spPr>
            <a:xfrm>
              <a:off x="5996400" y="2979625"/>
              <a:ext cx="227725" cy="171275"/>
            </a:xfrm>
            <a:custGeom>
              <a:avLst/>
              <a:gdLst/>
              <a:ahLst/>
              <a:cxnLst/>
              <a:rect l="l" t="t" r="r" b="b"/>
              <a:pathLst>
                <a:path w="9109" h="6851" extrusionOk="0">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08" name="Google Shape;3308;p30"/>
            <p:cNvSpPr/>
            <p:nvPr/>
          </p:nvSpPr>
          <p:spPr>
            <a:xfrm>
              <a:off x="6186125" y="2701725"/>
              <a:ext cx="225450" cy="340000"/>
            </a:xfrm>
            <a:custGeom>
              <a:avLst/>
              <a:gdLst/>
              <a:ahLst/>
              <a:cxnLst/>
              <a:rect l="l" t="t" r="r" b="b"/>
              <a:pathLst>
                <a:path w="9018" h="13600" extrusionOk="0">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09" name="Google Shape;3309;p30"/>
            <p:cNvSpPr/>
            <p:nvPr/>
          </p:nvSpPr>
          <p:spPr>
            <a:xfrm>
              <a:off x="6187425" y="2719500"/>
              <a:ext cx="405000" cy="468050"/>
            </a:xfrm>
            <a:custGeom>
              <a:avLst/>
              <a:gdLst/>
              <a:ahLst/>
              <a:cxnLst/>
              <a:rect l="l" t="t" r="r" b="b"/>
              <a:pathLst>
                <a:path w="16200" h="18722" extrusionOk="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10" name="Google Shape;3310;p30"/>
            <p:cNvSpPr/>
            <p:nvPr/>
          </p:nvSpPr>
          <p:spPr>
            <a:xfrm>
              <a:off x="6328025" y="2219625"/>
              <a:ext cx="575775" cy="590850"/>
            </a:xfrm>
            <a:custGeom>
              <a:avLst/>
              <a:gdLst/>
              <a:ahLst/>
              <a:cxnLst/>
              <a:rect l="l" t="t" r="r" b="b"/>
              <a:pathLst>
                <a:path w="23031" h="23634" extrusionOk="0">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11" name="Google Shape;3311;p30"/>
            <p:cNvSpPr/>
            <p:nvPr/>
          </p:nvSpPr>
          <p:spPr>
            <a:xfrm>
              <a:off x="6705250" y="2055250"/>
              <a:ext cx="527450" cy="644225"/>
            </a:xfrm>
            <a:custGeom>
              <a:avLst/>
              <a:gdLst/>
              <a:ahLst/>
              <a:cxnLst/>
              <a:rect l="l" t="t" r="r" b="b"/>
              <a:pathLst>
                <a:path w="21098" h="25769" extrusionOk="0">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12" name="Google Shape;3312;p30"/>
            <p:cNvSpPr/>
            <p:nvPr/>
          </p:nvSpPr>
          <p:spPr>
            <a:xfrm>
              <a:off x="5768900" y="1995950"/>
              <a:ext cx="164800" cy="211150"/>
            </a:xfrm>
            <a:custGeom>
              <a:avLst/>
              <a:gdLst/>
              <a:ahLst/>
              <a:cxnLst/>
              <a:rect l="l" t="t" r="r" b="b"/>
              <a:pathLst>
                <a:path w="6592" h="8446" extrusionOk="0">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13" name="Google Shape;3313;p30"/>
            <p:cNvSpPr/>
            <p:nvPr/>
          </p:nvSpPr>
          <p:spPr>
            <a:xfrm>
              <a:off x="5705950" y="2238400"/>
              <a:ext cx="36900" cy="47575"/>
            </a:xfrm>
            <a:custGeom>
              <a:avLst/>
              <a:gdLst/>
              <a:ahLst/>
              <a:cxnLst/>
              <a:rect l="l" t="t" r="r" b="b"/>
              <a:pathLst>
                <a:path w="1476" h="1903" extrusionOk="0">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14" name="Google Shape;3314;p30"/>
            <p:cNvSpPr/>
            <p:nvPr/>
          </p:nvSpPr>
          <p:spPr>
            <a:xfrm>
              <a:off x="5166150" y="3442125"/>
              <a:ext cx="4425" cy="5725"/>
            </a:xfrm>
            <a:custGeom>
              <a:avLst/>
              <a:gdLst/>
              <a:ahLst/>
              <a:cxnLst/>
              <a:rect l="l" t="t" r="r" b="b"/>
              <a:pathLst>
                <a:path w="177" h="229" extrusionOk="0">
                  <a:moveTo>
                    <a:pt x="177" y="1"/>
                  </a:moveTo>
                  <a:cubicBezTo>
                    <a:pt x="108" y="76"/>
                    <a:pt x="59" y="151"/>
                    <a:pt x="1" y="229"/>
                  </a:cubicBezTo>
                  <a:cubicBezTo>
                    <a:pt x="59" y="154"/>
                    <a:pt x="119" y="76"/>
                    <a:pt x="177"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15" name="Google Shape;3315;p30"/>
            <p:cNvSpPr/>
            <p:nvPr/>
          </p:nvSpPr>
          <p:spPr>
            <a:xfrm>
              <a:off x="5451900" y="3109550"/>
              <a:ext cx="52075" cy="70600"/>
            </a:xfrm>
            <a:custGeom>
              <a:avLst/>
              <a:gdLst/>
              <a:ahLst/>
              <a:cxnLst/>
              <a:rect l="l" t="t" r="r" b="b"/>
              <a:pathLst>
                <a:path w="2083" h="2824" extrusionOk="0">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16" name="Google Shape;3316;p30"/>
            <p:cNvSpPr/>
            <p:nvPr/>
          </p:nvSpPr>
          <p:spPr>
            <a:xfrm>
              <a:off x="6131925" y="2028500"/>
              <a:ext cx="71475" cy="94575"/>
            </a:xfrm>
            <a:custGeom>
              <a:avLst/>
              <a:gdLst/>
              <a:ahLst/>
              <a:cxnLst/>
              <a:rect l="l" t="t" r="r" b="b"/>
              <a:pathLst>
                <a:path w="2859" h="3783" extrusionOk="0">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17" name="Google Shape;3317;p30"/>
            <p:cNvSpPr/>
            <p:nvPr/>
          </p:nvSpPr>
          <p:spPr>
            <a:xfrm>
              <a:off x="6257025" y="2090000"/>
              <a:ext cx="175750" cy="248300"/>
            </a:xfrm>
            <a:custGeom>
              <a:avLst/>
              <a:gdLst/>
              <a:ahLst/>
              <a:cxnLst/>
              <a:rect l="l" t="t" r="r" b="b"/>
              <a:pathLst>
                <a:path w="7030" h="9932" extrusionOk="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18" name="Google Shape;3318;p30"/>
            <p:cNvSpPr/>
            <p:nvPr/>
          </p:nvSpPr>
          <p:spPr>
            <a:xfrm>
              <a:off x="6294325" y="2124500"/>
              <a:ext cx="299850" cy="401100"/>
            </a:xfrm>
            <a:custGeom>
              <a:avLst/>
              <a:gdLst/>
              <a:ahLst/>
              <a:cxnLst/>
              <a:rect l="l" t="t" r="r" b="b"/>
              <a:pathLst>
                <a:path w="11994" h="16044" extrusionOk="0">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19" name="Google Shape;3319;p30"/>
            <p:cNvSpPr/>
            <p:nvPr/>
          </p:nvSpPr>
          <p:spPr>
            <a:xfrm>
              <a:off x="6594150" y="2032400"/>
              <a:ext cx="76950" cy="92050"/>
            </a:xfrm>
            <a:custGeom>
              <a:avLst/>
              <a:gdLst/>
              <a:ahLst/>
              <a:cxnLst/>
              <a:rect l="l" t="t" r="r" b="b"/>
              <a:pathLst>
                <a:path w="3078" h="3682" extrusionOk="0">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20" name="Google Shape;3320;p30"/>
            <p:cNvSpPr/>
            <p:nvPr/>
          </p:nvSpPr>
          <p:spPr>
            <a:xfrm>
              <a:off x="6161675" y="2525575"/>
              <a:ext cx="132675" cy="194325"/>
            </a:xfrm>
            <a:custGeom>
              <a:avLst/>
              <a:gdLst/>
              <a:ahLst/>
              <a:cxnLst/>
              <a:rect l="l" t="t" r="r" b="b"/>
              <a:pathLst>
                <a:path w="5307" h="7773" extrusionOk="0">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21" name="Google Shape;3321;p30"/>
            <p:cNvSpPr/>
            <p:nvPr/>
          </p:nvSpPr>
          <p:spPr>
            <a:xfrm>
              <a:off x="6379550" y="3041325"/>
              <a:ext cx="23100" cy="28100"/>
            </a:xfrm>
            <a:custGeom>
              <a:avLst/>
              <a:gdLst/>
              <a:ahLst/>
              <a:cxnLst/>
              <a:rect l="l" t="t" r="r" b="b"/>
              <a:pathLst>
                <a:path w="924" h="1124" extrusionOk="0">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22" name="Google Shape;3322;p30"/>
            <p:cNvSpPr/>
            <p:nvPr/>
          </p:nvSpPr>
          <p:spPr>
            <a:xfrm>
              <a:off x="6393200" y="3039675"/>
              <a:ext cx="2425" cy="3650"/>
            </a:xfrm>
            <a:custGeom>
              <a:avLst/>
              <a:gdLst/>
              <a:ahLst/>
              <a:cxnLst/>
              <a:rect l="l" t="t" r="r" b="b"/>
              <a:pathLst>
                <a:path w="97" h="146" extrusionOk="0">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23" name="Google Shape;3323;p30"/>
            <p:cNvSpPr/>
            <p:nvPr/>
          </p:nvSpPr>
          <p:spPr>
            <a:xfrm>
              <a:off x="6013550" y="3351625"/>
              <a:ext cx="475" cy="600"/>
            </a:xfrm>
            <a:custGeom>
              <a:avLst/>
              <a:gdLst/>
              <a:ahLst/>
              <a:cxnLst/>
              <a:rect l="l" t="t" r="r" b="b"/>
              <a:pathLst>
                <a:path w="19" h="24" extrusionOk="0">
                  <a:moveTo>
                    <a:pt x="18" y="0"/>
                  </a:moveTo>
                  <a:cubicBezTo>
                    <a:pt x="8" y="14"/>
                    <a:pt x="1" y="23"/>
                    <a:pt x="1" y="23"/>
                  </a:cubicBezTo>
                  <a:cubicBezTo>
                    <a:pt x="1" y="23"/>
                    <a:pt x="6" y="16"/>
                    <a:pt x="18"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24" name="Google Shape;3324;p30"/>
            <p:cNvSpPr/>
            <p:nvPr/>
          </p:nvSpPr>
          <p:spPr>
            <a:xfrm>
              <a:off x="6661050" y="2225050"/>
              <a:ext cx="3275" cy="4200"/>
            </a:xfrm>
            <a:custGeom>
              <a:avLst/>
              <a:gdLst/>
              <a:ahLst/>
              <a:cxnLst/>
              <a:rect l="l" t="t" r="r" b="b"/>
              <a:pathLst>
                <a:path w="131" h="168" extrusionOk="0">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25" name="Google Shape;3325;p30"/>
            <p:cNvSpPr/>
            <p:nvPr/>
          </p:nvSpPr>
          <p:spPr>
            <a:xfrm>
              <a:off x="4492925" y="1558725"/>
              <a:ext cx="2898050" cy="2460325"/>
            </a:xfrm>
            <a:custGeom>
              <a:avLst/>
              <a:gdLst/>
              <a:ahLst/>
              <a:cxnLst/>
              <a:rect l="l" t="t" r="r" b="b"/>
              <a:pathLst>
                <a:path w="115922" h="98413" extrusionOk="0">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26" name="Google Shape;3326;p30"/>
            <p:cNvSpPr/>
            <p:nvPr/>
          </p:nvSpPr>
          <p:spPr>
            <a:xfrm>
              <a:off x="3821825" y="993775"/>
              <a:ext cx="392800" cy="417775"/>
            </a:xfrm>
            <a:custGeom>
              <a:avLst/>
              <a:gdLst/>
              <a:ahLst/>
              <a:cxnLst/>
              <a:rect l="l" t="t" r="r" b="b"/>
              <a:pathLst>
                <a:path w="15712" h="16711" extrusionOk="0">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27" name="Google Shape;3327;p30"/>
            <p:cNvSpPr/>
            <p:nvPr/>
          </p:nvSpPr>
          <p:spPr>
            <a:xfrm>
              <a:off x="4492625" y="804475"/>
              <a:ext cx="446125" cy="296800"/>
            </a:xfrm>
            <a:custGeom>
              <a:avLst/>
              <a:gdLst/>
              <a:ahLst/>
              <a:cxnLst/>
              <a:rect l="l" t="t" r="r" b="b"/>
              <a:pathLst>
                <a:path w="17845" h="11872" extrusionOk="0">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28" name="Google Shape;3328;p30"/>
            <p:cNvSpPr/>
            <p:nvPr/>
          </p:nvSpPr>
          <p:spPr>
            <a:xfrm>
              <a:off x="5432550" y="952075"/>
              <a:ext cx="328650" cy="322675"/>
            </a:xfrm>
            <a:custGeom>
              <a:avLst/>
              <a:gdLst/>
              <a:ahLst/>
              <a:cxnLst/>
              <a:rect l="l" t="t" r="r" b="b"/>
              <a:pathLst>
                <a:path w="13146" h="12907" extrusionOk="0">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29" name="Google Shape;3329;p30"/>
            <p:cNvSpPr/>
            <p:nvPr/>
          </p:nvSpPr>
          <p:spPr>
            <a:xfrm>
              <a:off x="6326800" y="1440800"/>
              <a:ext cx="161475" cy="100175"/>
            </a:xfrm>
            <a:custGeom>
              <a:avLst/>
              <a:gdLst/>
              <a:ahLst/>
              <a:cxnLst/>
              <a:rect l="l" t="t" r="r" b="b"/>
              <a:pathLst>
                <a:path w="6459" h="4007" extrusionOk="0">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30" name="Google Shape;3330;p30"/>
            <p:cNvSpPr/>
            <p:nvPr/>
          </p:nvSpPr>
          <p:spPr>
            <a:xfrm>
              <a:off x="6512725" y="1459400"/>
              <a:ext cx="130525" cy="109825"/>
            </a:xfrm>
            <a:custGeom>
              <a:avLst/>
              <a:gdLst/>
              <a:ahLst/>
              <a:cxnLst/>
              <a:rect l="l" t="t" r="r" b="b"/>
              <a:pathLst>
                <a:path w="5221" h="4393" extrusionOk="0">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31" name="Google Shape;3331;p30"/>
            <p:cNvSpPr/>
            <p:nvPr/>
          </p:nvSpPr>
          <p:spPr>
            <a:xfrm>
              <a:off x="6382025" y="1568650"/>
              <a:ext cx="133400" cy="76300"/>
            </a:xfrm>
            <a:custGeom>
              <a:avLst/>
              <a:gdLst/>
              <a:ahLst/>
              <a:cxnLst/>
              <a:rect l="l" t="t" r="r" b="b"/>
              <a:pathLst>
                <a:path w="5336" h="3052" extrusionOk="0">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32" name="Google Shape;3332;p30"/>
            <p:cNvSpPr/>
            <p:nvPr/>
          </p:nvSpPr>
          <p:spPr>
            <a:xfrm>
              <a:off x="7159050" y="1734200"/>
              <a:ext cx="125325" cy="71225"/>
            </a:xfrm>
            <a:custGeom>
              <a:avLst/>
              <a:gdLst/>
              <a:ahLst/>
              <a:cxnLst/>
              <a:rect l="l" t="t" r="r" b="b"/>
              <a:pathLst>
                <a:path w="5013" h="2849" extrusionOk="0">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33" name="Google Shape;3333;p30"/>
            <p:cNvSpPr/>
            <p:nvPr/>
          </p:nvSpPr>
          <p:spPr>
            <a:xfrm>
              <a:off x="5991550" y="3413900"/>
              <a:ext cx="83825" cy="164550"/>
            </a:xfrm>
            <a:custGeom>
              <a:avLst/>
              <a:gdLst/>
              <a:ahLst/>
              <a:cxnLst/>
              <a:rect l="l" t="t" r="r" b="b"/>
              <a:pathLst>
                <a:path w="3353" h="6582" extrusionOk="0">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34" name="Google Shape;3334;p30"/>
            <p:cNvSpPr/>
            <p:nvPr/>
          </p:nvSpPr>
          <p:spPr>
            <a:xfrm>
              <a:off x="5981225" y="3763550"/>
              <a:ext cx="150150" cy="137775"/>
            </a:xfrm>
            <a:custGeom>
              <a:avLst/>
              <a:gdLst/>
              <a:ahLst/>
              <a:cxnLst/>
              <a:rect l="l" t="t" r="r" b="b"/>
              <a:pathLst>
                <a:path w="6006" h="5511" extrusionOk="0">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35" name="Google Shape;3335;p30"/>
            <p:cNvSpPr/>
            <p:nvPr/>
          </p:nvSpPr>
          <p:spPr>
            <a:xfrm>
              <a:off x="6073900" y="3620300"/>
              <a:ext cx="92475" cy="102900"/>
            </a:xfrm>
            <a:custGeom>
              <a:avLst/>
              <a:gdLst/>
              <a:ahLst/>
              <a:cxnLst/>
              <a:rect l="l" t="t" r="r" b="b"/>
              <a:pathLst>
                <a:path w="3699" h="4116" extrusionOk="0">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36" name="Google Shape;3336;p30"/>
            <p:cNvSpPr/>
            <p:nvPr/>
          </p:nvSpPr>
          <p:spPr>
            <a:xfrm>
              <a:off x="5776700" y="3655450"/>
              <a:ext cx="255650" cy="229725"/>
            </a:xfrm>
            <a:custGeom>
              <a:avLst/>
              <a:gdLst/>
              <a:ahLst/>
              <a:cxnLst/>
              <a:rect l="l" t="t" r="r" b="b"/>
              <a:pathLst>
                <a:path w="10226" h="9189" extrusionOk="0">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37" name="Google Shape;3337;p30"/>
            <p:cNvSpPr/>
            <p:nvPr/>
          </p:nvSpPr>
          <p:spPr>
            <a:xfrm>
              <a:off x="6225900" y="3825325"/>
              <a:ext cx="398875" cy="192375"/>
            </a:xfrm>
            <a:custGeom>
              <a:avLst/>
              <a:gdLst/>
              <a:ahLst/>
              <a:cxnLst/>
              <a:rect l="l" t="t" r="r" b="b"/>
              <a:pathLst>
                <a:path w="15955" h="7695" extrusionOk="0">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38" name="Google Shape;3338;p30"/>
            <p:cNvSpPr/>
            <p:nvPr/>
          </p:nvSpPr>
          <p:spPr>
            <a:xfrm>
              <a:off x="6167800" y="4229200"/>
              <a:ext cx="43975" cy="65425"/>
            </a:xfrm>
            <a:custGeom>
              <a:avLst/>
              <a:gdLst/>
              <a:ahLst/>
              <a:cxnLst/>
              <a:rect l="l" t="t" r="r" b="b"/>
              <a:pathLst>
                <a:path w="1759" h="2617" extrusionOk="0">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39" name="Google Shape;3339;p30"/>
            <p:cNvSpPr/>
            <p:nvPr/>
          </p:nvSpPr>
          <p:spPr>
            <a:xfrm>
              <a:off x="6091225" y="4333200"/>
              <a:ext cx="12375" cy="16700"/>
            </a:xfrm>
            <a:custGeom>
              <a:avLst/>
              <a:gdLst/>
              <a:ahLst/>
              <a:cxnLst/>
              <a:rect l="l" t="t" r="r" b="b"/>
              <a:pathLst>
                <a:path w="495" h="668" extrusionOk="0">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40" name="Google Shape;3340;p30"/>
            <p:cNvSpPr/>
            <p:nvPr/>
          </p:nvSpPr>
          <p:spPr>
            <a:xfrm>
              <a:off x="6144775" y="4219175"/>
              <a:ext cx="40950" cy="59275"/>
            </a:xfrm>
            <a:custGeom>
              <a:avLst/>
              <a:gdLst/>
              <a:ahLst/>
              <a:cxnLst/>
              <a:rect l="l" t="t" r="r" b="b"/>
              <a:pathLst>
                <a:path w="1638" h="2371" extrusionOk="0">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41" name="Google Shape;3341;p30"/>
            <p:cNvSpPr/>
            <p:nvPr/>
          </p:nvSpPr>
          <p:spPr>
            <a:xfrm>
              <a:off x="5868925" y="3998175"/>
              <a:ext cx="673275" cy="683025"/>
            </a:xfrm>
            <a:custGeom>
              <a:avLst/>
              <a:gdLst/>
              <a:ahLst/>
              <a:cxnLst/>
              <a:rect l="l" t="t" r="r" b="b"/>
              <a:pathLst>
                <a:path w="26931" h="27321" extrusionOk="0">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42" name="Google Shape;3342;p30"/>
            <p:cNvSpPr/>
            <p:nvPr/>
          </p:nvSpPr>
          <p:spPr>
            <a:xfrm>
              <a:off x="6158125" y="4021950"/>
              <a:ext cx="552250" cy="774725"/>
            </a:xfrm>
            <a:custGeom>
              <a:avLst/>
              <a:gdLst/>
              <a:ahLst/>
              <a:cxnLst/>
              <a:rect l="l" t="t" r="r" b="b"/>
              <a:pathLst>
                <a:path w="22090" h="30989" extrusionOk="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43" name="Google Shape;3343;p30"/>
            <p:cNvSpPr/>
            <p:nvPr/>
          </p:nvSpPr>
          <p:spPr>
            <a:xfrm>
              <a:off x="6920800" y="4536575"/>
              <a:ext cx="288650" cy="364500"/>
            </a:xfrm>
            <a:custGeom>
              <a:avLst/>
              <a:gdLst/>
              <a:ahLst/>
              <a:cxnLst/>
              <a:rect l="l" t="t" r="r" b="b"/>
              <a:pathLst>
                <a:path w="11546" h="14580" extrusionOk="0">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44" name="Google Shape;3344;p30"/>
            <p:cNvSpPr/>
            <p:nvPr/>
          </p:nvSpPr>
          <p:spPr>
            <a:xfrm>
              <a:off x="4490450" y="4030275"/>
              <a:ext cx="166950" cy="327500"/>
            </a:xfrm>
            <a:custGeom>
              <a:avLst/>
              <a:gdLst/>
              <a:ahLst/>
              <a:cxnLst/>
              <a:rect l="l" t="t" r="r" b="b"/>
              <a:pathLst>
                <a:path w="6678" h="13100" extrusionOk="0">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45" name="Google Shape;3345;p30"/>
            <p:cNvSpPr/>
            <p:nvPr/>
          </p:nvSpPr>
          <p:spPr>
            <a:xfrm>
              <a:off x="2233550" y="2129125"/>
              <a:ext cx="18850" cy="19225"/>
            </a:xfrm>
            <a:custGeom>
              <a:avLst/>
              <a:gdLst/>
              <a:ahLst/>
              <a:cxnLst/>
              <a:rect l="l" t="t" r="r" b="b"/>
              <a:pathLst>
                <a:path w="754" h="769" extrusionOk="0">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46" name="Google Shape;3346;p30"/>
            <p:cNvSpPr/>
            <p:nvPr/>
          </p:nvSpPr>
          <p:spPr>
            <a:xfrm>
              <a:off x="1535825" y="2847850"/>
              <a:ext cx="14525" cy="17925"/>
            </a:xfrm>
            <a:custGeom>
              <a:avLst/>
              <a:gdLst/>
              <a:ahLst/>
              <a:cxnLst/>
              <a:rect l="l" t="t" r="r" b="b"/>
              <a:pathLst>
                <a:path w="581" h="717" extrusionOk="0">
                  <a:moveTo>
                    <a:pt x="581" y="0"/>
                  </a:moveTo>
                  <a:cubicBezTo>
                    <a:pt x="387" y="234"/>
                    <a:pt x="194" y="474"/>
                    <a:pt x="0" y="716"/>
                  </a:cubicBezTo>
                  <a:lnTo>
                    <a:pt x="581" y="0"/>
                  </a:ln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47" name="Google Shape;3347;p30"/>
            <p:cNvSpPr/>
            <p:nvPr/>
          </p:nvSpPr>
          <p:spPr>
            <a:xfrm>
              <a:off x="1637725" y="3318000"/>
              <a:ext cx="22850" cy="21675"/>
            </a:xfrm>
            <a:custGeom>
              <a:avLst/>
              <a:gdLst/>
              <a:ahLst/>
              <a:cxnLst/>
              <a:rect l="l" t="t" r="r" b="b"/>
              <a:pathLst>
                <a:path w="914" h="867" extrusionOk="0">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48" name="Google Shape;3348;p30"/>
            <p:cNvSpPr/>
            <p:nvPr/>
          </p:nvSpPr>
          <p:spPr>
            <a:xfrm>
              <a:off x="1580550" y="3339650"/>
              <a:ext cx="57200" cy="68650"/>
            </a:xfrm>
            <a:custGeom>
              <a:avLst/>
              <a:gdLst/>
              <a:ahLst/>
              <a:cxnLst/>
              <a:rect l="l" t="t" r="r" b="b"/>
              <a:pathLst>
                <a:path w="2288" h="2746" extrusionOk="0">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49" name="Google Shape;3349;p30"/>
            <p:cNvSpPr/>
            <p:nvPr/>
          </p:nvSpPr>
          <p:spPr>
            <a:xfrm>
              <a:off x="1583350" y="3416000"/>
              <a:ext cx="9150" cy="13450"/>
            </a:xfrm>
            <a:custGeom>
              <a:avLst/>
              <a:gdLst/>
              <a:ahLst/>
              <a:cxnLst/>
              <a:rect l="l" t="t" r="r" b="b"/>
              <a:pathLst>
                <a:path w="366" h="538" extrusionOk="0">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50" name="Google Shape;3350;p30"/>
            <p:cNvSpPr/>
            <p:nvPr/>
          </p:nvSpPr>
          <p:spPr>
            <a:xfrm>
              <a:off x="989675" y="1551075"/>
              <a:ext cx="1615425" cy="1865375"/>
            </a:xfrm>
            <a:custGeom>
              <a:avLst/>
              <a:gdLst/>
              <a:ahLst/>
              <a:cxnLst/>
              <a:rect l="l" t="t" r="r" b="b"/>
              <a:pathLst>
                <a:path w="64617" h="74615" extrusionOk="0">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51" name="Google Shape;3351;p30"/>
            <p:cNvSpPr/>
            <p:nvPr/>
          </p:nvSpPr>
          <p:spPr>
            <a:xfrm>
              <a:off x="2436050" y="2480575"/>
              <a:ext cx="6675" cy="6050"/>
            </a:xfrm>
            <a:custGeom>
              <a:avLst/>
              <a:gdLst/>
              <a:ahLst/>
              <a:cxnLst/>
              <a:rect l="l" t="t" r="r" b="b"/>
              <a:pathLst>
                <a:path w="267" h="242" extrusionOk="0">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52" name="Google Shape;3352;p30"/>
            <p:cNvSpPr/>
            <p:nvPr/>
          </p:nvSpPr>
          <p:spPr>
            <a:xfrm>
              <a:off x="3237575" y="748750"/>
              <a:ext cx="6150" cy="6250"/>
            </a:xfrm>
            <a:custGeom>
              <a:avLst/>
              <a:gdLst/>
              <a:ahLst/>
              <a:cxnLst/>
              <a:rect l="l" t="t" r="r" b="b"/>
              <a:pathLst>
                <a:path w="246" h="250" extrusionOk="0">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53" name="Google Shape;3353;p30"/>
            <p:cNvSpPr/>
            <p:nvPr/>
          </p:nvSpPr>
          <p:spPr>
            <a:xfrm>
              <a:off x="3544900" y="2688975"/>
              <a:ext cx="3150" cy="5800"/>
            </a:xfrm>
            <a:custGeom>
              <a:avLst/>
              <a:gdLst/>
              <a:ahLst/>
              <a:cxnLst/>
              <a:rect l="l" t="t" r="r" b="b"/>
              <a:pathLst>
                <a:path w="126" h="232" extrusionOk="0">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54" name="Google Shape;3354;p30"/>
            <p:cNvSpPr/>
            <p:nvPr/>
          </p:nvSpPr>
          <p:spPr>
            <a:xfrm>
              <a:off x="3431000" y="2330125"/>
              <a:ext cx="228750" cy="311750"/>
            </a:xfrm>
            <a:custGeom>
              <a:avLst/>
              <a:gdLst/>
              <a:ahLst/>
              <a:cxnLst/>
              <a:rect l="l" t="t" r="r" b="b"/>
              <a:pathLst>
                <a:path w="9150" h="12470" extrusionOk="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3355" name="Google Shape;3355;p30"/>
          <p:cNvGrpSpPr/>
          <p:nvPr/>
        </p:nvGrpSpPr>
        <p:grpSpPr>
          <a:xfrm>
            <a:off x="8648354" y="9376905"/>
            <a:ext cx="6199970" cy="3911442"/>
            <a:chOff x="238125" y="732525"/>
            <a:chExt cx="7130500" cy="4241425"/>
          </a:xfrm>
        </p:grpSpPr>
        <p:sp>
          <p:nvSpPr>
            <p:cNvPr id="3356" name="Google Shape;3356;p30"/>
            <p:cNvSpPr/>
            <p:nvPr/>
          </p:nvSpPr>
          <p:spPr>
            <a:xfrm>
              <a:off x="3175800" y="1003350"/>
              <a:ext cx="3741725" cy="3331975"/>
            </a:xfrm>
            <a:custGeom>
              <a:avLst/>
              <a:gdLst/>
              <a:ahLst/>
              <a:cxnLst/>
              <a:rect l="l" t="t" r="r" b="b"/>
              <a:pathLst>
                <a:path w="149669" h="133279" extrusionOk="0">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57" name="Google Shape;3357;p30"/>
            <p:cNvSpPr/>
            <p:nvPr/>
          </p:nvSpPr>
          <p:spPr>
            <a:xfrm>
              <a:off x="3167575" y="993250"/>
              <a:ext cx="3759100" cy="3349975"/>
            </a:xfrm>
            <a:custGeom>
              <a:avLst/>
              <a:gdLst/>
              <a:ahLst/>
              <a:cxnLst/>
              <a:rect l="l" t="t" r="r" b="b"/>
              <a:pathLst>
                <a:path w="150364" h="133999" extrusionOk="0">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58" name="Google Shape;3358;p30"/>
            <p:cNvSpPr/>
            <p:nvPr/>
          </p:nvSpPr>
          <p:spPr>
            <a:xfrm>
              <a:off x="4467225" y="3815075"/>
              <a:ext cx="177425" cy="289800"/>
            </a:xfrm>
            <a:custGeom>
              <a:avLst/>
              <a:gdLst/>
              <a:ahLst/>
              <a:cxnLst/>
              <a:rect l="l" t="t" r="r" b="b"/>
              <a:pathLst>
                <a:path w="7097" h="11592" extrusionOk="0">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59" name="Google Shape;3359;p30"/>
            <p:cNvSpPr/>
            <p:nvPr/>
          </p:nvSpPr>
          <p:spPr>
            <a:xfrm>
              <a:off x="4458375" y="3806875"/>
              <a:ext cx="194800" cy="307475"/>
            </a:xfrm>
            <a:custGeom>
              <a:avLst/>
              <a:gdLst/>
              <a:ahLst/>
              <a:cxnLst/>
              <a:rect l="l" t="t" r="r" b="b"/>
              <a:pathLst>
                <a:path w="7792" h="12299" extrusionOk="0">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60" name="Google Shape;3360;p30"/>
            <p:cNvSpPr/>
            <p:nvPr/>
          </p:nvSpPr>
          <p:spPr>
            <a:xfrm>
              <a:off x="5304725" y="3312525"/>
              <a:ext cx="45475" cy="78625"/>
            </a:xfrm>
            <a:custGeom>
              <a:avLst/>
              <a:gdLst/>
              <a:ahLst/>
              <a:cxnLst/>
              <a:rect l="l" t="t" r="r" b="b"/>
              <a:pathLst>
                <a:path w="1819" h="3145" extrusionOk="0">
                  <a:moveTo>
                    <a:pt x="480" y="0"/>
                  </a:moveTo>
                  <a:lnTo>
                    <a:pt x="0" y="1654"/>
                  </a:lnTo>
                  <a:lnTo>
                    <a:pt x="480" y="3144"/>
                  </a:lnTo>
                  <a:lnTo>
                    <a:pt x="1503" y="2753"/>
                  </a:lnTo>
                  <a:lnTo>
                    <a:pt x="1818" y="1566"/>
                  </a:lnTo>
                  <a:lnTo>
                    <a:pt x="480"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61" name="Google Shape;3361;p30"/>
            <p:cNvSpPr/>
            <p:nvPr/>
          </p:nvSpPr>
          <p:spPr>
            <a:xfrm>
              <a:off x="5296500" y="3296100"/>
              <a:ext cx="62525" cy="105475"/>
            </a:xfrm>
            <a:custGeom>
              <a:avLst/>
              <a:gdLst/>
              <a:ahLst/>
              <a:cxnLst/>
              <a:rect l="l" t="t" r="r" b="b"/>
              <a:pathLst>
                <a:path w="2501" h="4219" extrusionOk="0">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62" name="Google Shape;3362;p30"/>
            <p:cNvSpPr/>
            <p:nvPr/>
          </p:nvSpPr>
          <p:spPr>
            <a:xfrm>
              <a:off x="5643750" y="3420800"/>
              <a:ext cx="232675" cy="252250"/>
            </a:xfrm>
            <a:custGeom>
              <a:avLst/>
              <a:gdLst/>
              <a:ahLst/>
              <a:cxnLst/>
              <a:rect l="l" t="t" r="r" b="b"/>
              <a:pathLst>
                <a:path w="9307" h="10090" extrusionOk="0">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63" name="Google Shape;3363;p30"/>
            <p:cNvSpPr/>
            <p:nvPr/>
          </p:nvSpPr>
          <p:spPr>
            <a:xfrm>
              <a:off x="5628275" y="3412900"/>
              <a:ext cx="256350" cy="268025"/>
            </a:xfrm>
            <a:custGeom>
              <a:avLst/>
              <a:gdLst/>
              <a:ahLst/>
              <a:cxnLst/>
              <a:rect l="l" t="t" r="r" b="b"/>
              <a:pathLst>
                <a:path w="10254" h="10721" extrusionOk="0">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64" name="Google Shape;3364;p30"/>
            <p:cNvSpPr/>
            <p:nvPr/>
          </p:nvSpPr>
          <p:spPr>
            <a:xfrm>
              <a:off x="5873550" y="3662925"/>
              <a:ext cx="284775" cy="73250"/>
            </a:xfrm>
            <a:custGeom>
              <a:avLst/>
              <a:gdLst/>
              <a:ahLst/>
              <a:cxnLst/>
              <a:rect l="l" t="t" r="r" b="b"/>
              <a:pathLst>
                <a:path w="11391" h="2930" extrusionOk="0">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65" name="Google Shape;3365;p30"/>
            <p:cNvSpPr/>
            <p:nvPr/>
          </p:nvSpPr>
          <p:spPr>
            <a:xfrm>
              <a:off x="5859050" y="3654075"/>
              <a:ext cx="342200" cy="90000"/>
            </a:xfrm>
            <a:custGeom>
              <a:avLst/>
              <a:gdLst/>
              <a:ahLst/>
              <a:cxnLst/>
              <a:rect l="l" t="t" r="r" b="b"/>
              <a:pathLst>
                <a:path w="13688" h="3600" extrusionOk="0">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66" name="Google Shape;3366;p30"/>
            <p:cNvSpPr/>
            <p:nvPr/>
          </p:nvSpPr>
          <p:spPr>
            <a:xfrm>
              <a:off x="6185775" y="3706475"/>
              <a:ext cx="137975" cy="31600"/>
            </a:xfrm>
            <a:custGeom>
              <a:avLst/>
              <a:gdLst/>
              <a:ahLst/>
              <a:cxnLst/>
              <a:rect l="l" t="t" r="r" b="b"/>
              <a:pathLst>
                <a:path w="5519" h="1264" extrusionOk="0">
                  <a:moveTo>
                    <a:pt x="3397" y="1"/>
                  </a:moveTo>
                  <a:lnTo>
                    <a:pt x="0" y="556"/>
                  </a:lnTo>
                  <a:lnTo>
                    <a:pt x="1818" y="1263"/>
                  </a:lnTo>
                  <a:lnTo>
                    <a:pt x="5518" y="556"/>
                  </a:lnTo>
                  <a:lnTo>
                    <a:pt x="3397" y="1"/>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67" name="Google Shape;3367;p30"/>
            <p:cNvSpPr/>
            <p:nvPr/>
          </p:nvSpPr>
          <p:spPr>
            <a:xfrm>
              <a:off x="6156100" y="3698600"/>
              <a:ext cx="203625" cy="47675"/>
            </a:xfrm>
            <a:custGeom>
              <a:avLst/>
              <a:gdLst/>
              <a:ahLst/>
              <a:cxnLst/>
              <a:rect l="l" t="t" r="r" b="b"/>
              <a:pathLst>
                <a:path w="8145" h="1907" extrusionOk="0">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68" name="Google Shape;3368;p30"/>
            <p:cNvSpPr/>
            <p:nvPr/>
          </p:nvSpPr>
          <p:spPr>
            <a:xfrm>
              <a:off x="6158300" y="3493725"/>
              <a:ext cx="139875" cy="161950"/>
            </a:xfrm>
            <a:custGeom>
              <a:avLst/>
              <a:gdLst/>
              <a:ahLst/>
              <a:cxnLst/>
              <a:rect l="l" t="t" r="r" b="b"/>
              <a:pathLst>
                <a:path w="5595" h="6478" extrusionOk="0">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69" name="Google Shape;3369;p30"/>
            <p:cNvSpPr/>
            <p:nvPr/>
          </p:nvSpPr>
          <p:spPr>
            <a:xfrm>
              <a:off x="6149775" y="3484875"/>
              <a:ext cx="165125" cy="188175"/>
            </a:xfrm>
            <a:custGeom>
              <a:avLst/>
              <a:gdLst/>
              <a:ahLst/>
              <a:cxnLst/>
              <a:rect l="l" t="t" r="r" b="b"/>
              <a:pathLst>
                <a:path w="6605" h="7527" extrusionOk="0">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70" name="Google Shape;3370;p30"/>
            <p:cNvSpPr/>
            <p:nvPr/>
          </p:nvSpPr>
          <p:spPr>
            <a:xfrm>
              <a:off x="5945525" y="3367450"/>
              <a:ext cx="213125" cy="254775"/>
            </a:xfrm>
            <a:custGeom>
              <a:avLst/>
              <a:gdLst/>
              <a:ahLst/>
              <a:cxnLst/>
              <a:rect l="l" t="t" r="r" b="b"/>
              <a:pathLst>
                <a:path w="8525" h="10191" extrusionOk="0">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71" name="Google Shape;3371;p30"/>
            <p:cNvSpPr/>
            <p:nvPr/>
          </p:nvSpPr>
          <p:spPr>
            <a:xfrm>
              <a:off x="5936075" y="3355775"/>
              <a:ext cx="232350" cy="278450"/>
            </a:xfrm>
            <a:custGeom>
              <a:avLst/>
              <a:gdLst/>
              <a:ahLst/>
              <a:cxnLst/>
              <a:rect l="l" t="t" r="r" b="b"/>
              <a:pathLst>
                <a:path w="9294" h="11138" extrusionOk="0">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72" name="Google Shape;3372;p30"/>
            <p:cNvSpPr/>
            <p:nvPr/>
          </p:nvSpPr>
          <p:spPr>
            <a:xfrm>
              <a:off x="6429775" y="3529075"/>
              <a:ext cx="453650" cy="254450"/>
            </a:xfrm>
            <a:custGeom>
              <a:avLst/>
              <a:gdLst/>
              <a:ahLst/>
              <a:cxnLst/>
              <a:rect l="l" t="t" r="r" b="b"/>
              <a:pathLst>
                <a:path w="18146" h="10178" extrusionOk="0">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73" name="Google Shape;3373;p30"/>
            <p:cNvSpPr/>
            <p:nvPr/>
          </p:nvSpPr>
          <p:spPr>
            <a:xfrm>
              <a:off x="6416200" y="3519925"/>
              <a:ext cx="483325" cy="271500"/>
            </a:xfrm>
            <a:custGeom>
              <a:avLst/>
              <a:gdLst/>
              <a:ahLst/>
              <a:cxnLst/>
              <a:rect l="l" t="t" r="r" b="b"/>
              <a:pathLst>
                <a:path w="19333" h="10860" extrusionOk="0">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74" name="Google Shape;3374;p30"/>
            <p:cNvSpPr/>
            <p:nvPr/>
          </p:nvSpPr>
          <p:spPr>
            <a:xfrm>
              <a:off x="5992575" y="3785400"/>
              <a:ext cx="867500" cy="764650"/>
            </a:xfrm>
            <a:custGeom>
              <a:avLst/>
              <a:gdLst/>
              <a:ahLst/>
              <a:cxnLst/>
              <a:rect l="l" t="t" r="r" b="b"/>
              <a:pathLst>
                <a:path w="34700" h="30586" extrusionOk="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75" name="Google Shape;3375;p30"/>
            <p:cNvSpPr/>
            <p:nvPr/>
          </p:nvSpPr>
          <p:spPr>
            <a:xfrm>
              <a:off x="5985000" y="3768350"/>
              <a:ext cx="883600" cy="789850"/>
            </a:xfrm>
            <a:custGeom>
              <a:avLst/>
              <a:gdLst/>
              <a:ahLst/>
              <a:cxnLst/>
              <a:rect l="l" t="t" r="r" b="b"/>
              <a:pathLst>
                <a:path w="35344" h="31594" extrusionOk="0">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76" name="Google Shape;3376;p30"/>
            <p:cNvSpPr/>
            <p:nvPr/>
          </p:nvSpPr>
          <p:spPr>
            <a:xfrm>
              <a:off x="6575950" y="4616250"/>
              <a:ext cx="97550" cy="109575"/>
            </a:xfrm>
            <a:custGeom>
              <a:avLst/>
              <a:gdLst/>
              <a:ahLst/>
              <a:cxnLst/>
              <a:rect l="l" t="t" r="r" b="b"/>
              <a:pathLst>
                <a:path w="3902" h="4383" extrusionOk="0">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77" name="Google Shape;3377;p30"/>
            <p:cNvSpPr/>
            <p:nvPr/>
          </p:nvSpPr>
          <p:spPr>
            <a:xfrm>
              <a:off x="6568050" y="4609625"/>
              <a:ext cx="115875" cy="126600"/>
            </a:xfrm>
            <a:custGeom>
              <a:avLst/>
              <a:gdLst/>
              <a:ahLst/>
              <a:cxnLst/>
              <a:rect l="l" t="t" r="r" b="b"/>
              <a:pathLst>
                <a:path w="4635" h="5064" extrusionOk="0">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78" name="Google Shape;3378;p30"/>
            <p:cNvSpPr/>
            <p:nvPr/>
          </p:nvSpPr>
          <p:spPr>
            <a:xfrm>
              <a:off x="6995150" y="4713800"/>
              <a:ext cx="195750" cy="190700"/>
            </a:xfrm>
            <a:custGeom>
              <a:avLst/>
              <a:gdLst/>
              <a:ahLst/>
              <a:cxnLst/>
              <a:rect l="l" t="t" r="r" b="b"/>
              <a:pathLst>
                <a:path w="7830" h="7628" extrusionOk="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79" name="Google Shape;3379;p30"/>
            <p:cNvSpPr/>
            <p:nvPr/>
          </p:nvSpPr>
          <p:spPr>
            <a:xfrm>
              <a:off x="6985700" y="4705900"/>
              <a:ext cx="213100" cy="209650"/>
            </a:xfrm>
            <a:custGeom>
              <a:avLst/>
              <a:gdLst/>
              <a:ahLst/>
              <a:cxnLst/>
              <a:rect l="l" t="t" r="r" b="b"/>
              <a:pathLst>
                <a:path w="8524" h="8386" extrusionOk="0">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80" name="Google Shape;3380;p30"/>
            <p:cNvSpPr/>
            <p:nvPr/>
          </p:nvSpPr>
          <p:spPr>
            <a:xfrm>
              <a:off x="7223700" y="4478300"/>
              <a:ext cx="126625" cy="235850"/>
            </a:xfrm>
            <a:custGeom>
              <a:avLst/>
              <a:gdLst/>
              <a:ahLst/>
              <a:cxnLst/>
              <a:rect l="l" t="t" r="r" b="b"/>
              <a:pathLst>
                <a:path w="5065" h="9434" extrusionOk="0">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81" name="Google Shape;3381;p30"/>
            <p:cNvSpPr/>
            <p:nvPr/>
          </p:nvSpPr>
          <p:spPr>
            <a:xfrm>
              <a:off x="7219600" y="4466625"/>
              <a:ext cx="149025" cy="258875"/>
            </a:xfrm>
            <a:custGeom>
              <a:avLst/>
              <a:gdLst/>
              <a:ahLst/>
              <a:cxnLst/>
              <a:rect l="l" t="t" r="r" b="b"/>
              <a:pathLst>
                <a:path w="5961" h="10355" extrusionOk="0">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82" name="Google Shape;3382;p30"/>
            <p:cNvSpPr/>
            <p:nvPr/>
          </p:nvSpPr>
          <p:spPr>
            <a:xfrm>
              <a:off x="6134625" y="2921400"/>
              <a:ext cx="43275" cy="96300"/>
            </a:xfrm>
            <a:custGeom>
              <a:avLst/>
              <a:gdLst/>
              <a:ahLst/>
              <a:cxnLst/>
              <a:rect l="l" t="t" r="r" b="b"/>
              <a:pathLst>
                <a:path w="1731" h="3852" extrusionOk="0">
                  <a:moveTo>
                    <a:pt x="1415" y="0"/>
                  </a:moveTo>
                  <a:lnTo>
                    <a:pt x="1" y="682"/>
                  </a:lnTo>
                  <a:lnTo>
                    <a:pt x="1" y="2627"/>
                  </a:lnTo>
                  <a:lnTo>
                    <a:pt x="1415" y="3852"/>
                  </a:lnTo>
                  <a:lnTo>
                    <a:pt x="1730" y="1920"/>
                  </a:lnTo>
                  <a:lnTo>
                    <a:pt x="1415"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83" name="Google Shape;3383;p30"/>
            <p:cNvSpPr/>
            <p:nvPr/>
          </p:nvSpPr>
          <p:spPr>
            <a:xfrm>
              <a:off x="6126725" y="2909725"/>
              <a:ext cx="59375" cy="122825"/>
            </a:xfrm>
            <a:custGeom>
              <a:avLst/>
              <a:gdLst/>
              <a:ahLst/>
              <a:cxnLst/>
              <a:rect l="l" t="t" r="r" b="b"/>
              <a:pathLst>
                <a:path w="2375" h="4913" extrusionOk="0">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84" name="Google Shape;3384;p30"/>
            <p:cNvSpPr/>
            <p:nvPr/>
          </p:nvSpPr>
          <p:spPr>
            <a:xfrm>
              <a:off x="5917450" y="3060600"/>
              <a:ext cx="65350" cy="60650"/>
            </a:xfrm>
            <a:custGeom>
              <a:avLst/>
              <a:gdLst/>
              <a:ahLst/>
              <a:cxnLst/>
              <a:rect l="l" t="t" r="r" b="b"/>
              <a:pathLst>
                <a:path w="2614" h="2426" extrusionOk="0">
                  <a:moveTo>
                    <a:pt x="1099" y="1"/>
                  </a:moveTo>
                  <a:lnTo>
                    <a:pt x="0" y="1175"/>
                  </a:lnTo>
                  <a:lnTo>
                    <a:pt x="568" y="2425"/>
                  </a:lnTo>
                  <a:lnTo>
                    <a:pt x="1440" y="2425"/>
                  </a:lnTo>
                  <a:lnTo>
                    <a:pt x="2614" y="708"/>
                  </a:lnTo>
                  <a:lnTo>
                    <a:pt x="1099" y="1"/>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85" name="Google Shape;3385;p30"/>
            <p:cNvSpPr/>
            <p:nvPr/>
          </p:nvSpPr>
          <p:spPr>
            <a:xfrm>
              <a:off x="5908275" y="3050825"/>
              <a:ext cx="86225" cy="78325"/>
            </a:xfrm>
            <a:custGeom>
              <a:avLst/>
              <a:gdLst/>
              <a:ahLst/>
              <a:cxnLst/>
              <a:rect l="l" t="t" r="r" b="b"/>
              <a:pathLst>
                <a:path w="3449" h="3133" extrusionOk="0">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86" name="Google Shape;3386;p30"/>
            <p:cNvSpPr/>
            <p:nvPr/>
          </p:nvSpPr>
          <p:spPr>
            <a:xfrm>
              <a:off x="6168100" y="3083025"/>
              <a:ext cx="108300" cy="173650"/>
            </a:xfrm>
            <a:custGeom>
              <a:avLst/>
              <a:gdLst/>
              <a:ahLst/>
              <a:cxnLst/>
              <a:rect l="l" t="t" r="r" b="b"/>
              <a:pathLst>
                <a:path w="4332" h="6946" extrusionOk="0">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87" name="Google Shape;3387;p30"/>
            <p:cNvSpPr/>
            <p:nvPr/>
          </p:nvSpPr>
          <p:spPr>
            <a:xfrm>
              <a:off x="6159575" y="3067875"/>
              <a:ext cx="125650" cy="204275"/>
            </a:xfrm>
            <a:custGeom>
              <a:avLst/>
              <a:gdLst/>
              <a:ahLst/>
              <a:cxnLst/>
              <a:rect l="l" t="t" r="r" b="b"/>
              <a:pathLst>
                <a:path w="5026" h="8171" extrusionOk="0">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88" name="Google Shape;3388;p30"/>
            <p:cNvSpPr/>
            <p:nvPr/>
          </p:nvSpPr>
          <p:spPr>
            <a:xfrm>
              <a:off x="6241950" y="3244650"/>
              <a:ext cx="111475" cy="160375"/>
            </a:xfrm>
            <a:custGeom>
              <a:avLst/>
              <a:gdLst/>
              <a:ahLst/>
              <a:cxnLst/>
              <a:rect l="l" t="t" r="r" b="b"/>
              <a:pathLst>
                <a:path w="4459" h="6415" extrusionOk="0">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89" name="Google Shape;3389;p30"/>
            <p:cNvSpPr/>
            <p:nvPr/>
          </p:nvSpPr>
          <p:spPr>
            <a:xfrm>
              <a:off x="6225225" y="3228550"/>
              <a:ext cx="138600" cy="187525"/>
            </a:xfrm>
            <a:custGeom>
              <a:avLst/>
              <a:gdLst/>
              <a:ahLst/>
              <a:cxnLst/>
              <a:rect l="l" t="t" r="r" b="b"/>
              <a:pathLst>
                <a:path w="5544" h="7501" extrusionOk="0">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90" name="Google Shape;3390;p30"/>
            <p:cNvSpPr/>
            <p:nvPr/>
          </p:nvSpPr>
          <p:spPr>
            <a:xfrm>
              <a:off x="6323400" y="2434950"/>
              <a:ext cx="220375" cy="347575"/>
            </a:xfrm>
            <a:custGeom>
              <a:avLst/>
              <a:gdLst/>
              <a:ahLst/>
              <a:cxnLst/>
              <a:rect l="l" t="t" r="r" b="b"/>
              <a:pathLst>
                <a:path w="8815" h="13903" extrusionOk="0">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91" name="Google Shape;3391;p30"/>
            <p:cNvSpPr/>
            <p:nvPr/>
          </p:nvSpPr>
          <p:spPr>
            <a:xfrm>
              <a:off x="6314250" y="2424850"/>
              <a:ext cx="238050" cy="377575"/>
            </a:xfrm>
            <a:custGeom>
              <a:avLst/>
              <a:gdLst/>
              <a:ahLst/>
              <a:cxnLst/>
              <a:rect l="l" t="t" r="r" b="b"/>
              <a:pathLst>
                <a:path w="9522" h="15103" extrusionOk="0">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92" name="Google Shape;3392;p30"/>
            <p:cNvSpPr/>
            <p:nvPr/>
          </p:nvSpPr>
          <p:spPr>
            <a:xfrm>
              <a:off x="6470500" y="2285950"/>
              <a:ext cx="89675" cy="141450"/>
            </a:xfrm>
            <a:custGeom>
              <a:avLst/>
              <a:gdLst/>
              <a:ahLst/>
              <a:cxnLst/>
              <a:rect l="l" t="t" r="r" b="b"/>
              <a:pathLst>
                <a:path w="3587" h="5658" extrusionOk="0">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93" name="Google Shape;3393;p30"/>
            <p:cNvSpPr/>
            <p:nvPr/>
          </p:nvSpPr>
          <p:spPr>
            <a:xfrm>
              <a:off x="6462300" y="2274900"/>
              <a:ext cx="105775" cy="160375"/>
            </a:xfrm>
            <a:custGeom>
              <a:avLst/>
              <a:gdLst/>
              <a:ahLst/>
              <a:cxnLst/>
              <a:rect l="l" t="t" r="r" b="b"/>
              <a:pathLst>
                <a:path w="4231" h="6415" extrusionOk="0">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94" name="Google Shape;3394;p30"/>
            <p:cNvSpPr/>
            <p:nvPr/>
          </p:nvSpPr>
          <p:spPr>
            <a:xfrm>
              <a:off x="6378950" y="1950375"/>
              <a:ext cx="126300" cy="303725"/>
            </a:xfrm>
            <a:custGeom>
              <a:avLst/>
              <a:gdLst/>
              <a:ahLst/>
              <a:cxnLst/>
              <a:rect l="l" t="t" r="r" b="b"/>
              <a:pathLst>
                <a:path w="5052" h="12149" extrusionOk="0">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95" name="Google Shape;3395;p30"/>
            <p:cNvSpPr/>
            <p:nvPr/>
          </p:nvSpPr>
          <p:spPr>
            <a:xfrm>
              <a:off x="6370425" y="1934925"/>
              <a:ext cx="145575" cy="327050"/>
            </a:xfrm>
            <a:custGeom>
              <a:avLst/>
              <a:gdLst/>
              <a:ahLst/>
              <a:cxnLst/>
              <a:rect l="l" t="t" r="r" b="b"/>
              <a:pathLst>
                <a:path w="5823" h="13082" extrusionOk="0">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96" name="Google Shape;3396;p30"/>
            <p:cNvSpPr/>
            <p:nvPr/>
          </p:nvSpPr>
          <p:spPr>
            <a:xfrm>
              <a:off x="5626075" y="893825"/>
              <a:ext cx="145875" cy="113350"/>
            </a:xfrm>
            <a:custGeom>
              <a:avLst/>
              <a:gdLst/>
              <a:ahLst/>
              <a:cxnLst/>
              <a:rect l="l" t="t" r="r" b="b"/>
              <a:pathLst>
                <a:path w="5835" h="4534" extrusionOk="0">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97" name="Google Shape;3397;p30"/>
            <p:cNvSpPr/>
            <p:nvPr/>
          </p:nvSpPr>
          <p:spPr>
            <a:xfrm>
              <a:off x="5617225" y="885625"/>
              <a:ext cx="162600" cy="131025"/>
            </a:xfrm>
            <a:custGeom>
              <a:avLst/>
              <a:gdLst/>
              <a:ahLst/>
              <a:cxnLst/>
              <a:rect l="l" t="t" r="r" b="b"/>
              <a:pathLst>
                <a:path w="6504" h="5241" extrusionOk="0">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98" name="Google Shape;3398;p30"/>
            <p:cNvSpPr/>
            <p:nvPr/>
          </p:nvSpPr>
          <p:spPr>
            <a:xfrm>
              <a:off x="5828725" y="897925"/>
              <a:ext cx="80850" cy="36650"/>
            </a:xfrm>
            <a:custGeom>
              <a:avLst/>
              <a:gdLst/>
              <a:ahLst/>
              <a:cxnLst/>
              <a:rect l="l" t="t" r="r" b="b"/>
              <a:pathLst>
                <a:path w="3234" h="1466" extrusionOk="0">
                  <a:moveTo>
                    <a:pt x="1" y="1"/>
                  </a:moveTo>
                  <a:lnTo>
                    <a:pt x="885" y="1465"/>
                  </a:lnTo>
                  <a:lnTo>
                    <a:pt x="3233" y="733"/>
                  </a:lnTo>
                  <a:lnTo>
                    <a:pt x="2350" y="1"/>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399" name="Google Shape;3399;p30"/>
            <p:cNvSpPr/>
            <p:nvPr/>
          </p:nvSpPr>
          <p:spPr>
            <a:xfrm>
              <a:off x="5814525" y="890350"/>
              <a:ext cx="111475" cy="53700"/>
            </a:xfrm>
            <a:custGeom>
              <a:avLst/>
              <a:gdLst/>
              <a:ahLst/>
              <a:cxnLst/>
              <a:rect l="l" t="t" r="r" b="b"/>
              <a:pathLst>
                <a:path w="4459" h="2148" extrusionOk="0">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00" name="Google Shape;3400;p30"/>
            <p:cNvSpPr/>
            <p:nvPr/>
          </p:nvSpPr>
          <p:spPr>
            <a:xfrm>
              <a:off x="5765925" y="1013475"/>
              <a:ext cx="80825" cy="48625"/>
            </a:xfrm>
            <a:custGeom>
              <a:avLst/>
              <a:gdLst/>
              <a:ahLst/>
              <a:cxnLst/>
              <a:rect l="l" t="t" r="r" b="b"/>
              <a:pathLst>
                <a:path w="3233" h="1945" extrusionOk="0">
                  <a:moveTo>
                    <a:pt x="0" y="0"/>
                  </a:moveTo>
                  <a:lnTo>
                    <a:pt x="871" y="1945"/>
                  </a:lnTo>
                  <a:lnTo>
                    <a:pt x="3233" y="972"/>
                  </a:lnTo>
                  <a:lnTo>
                    <a:pt x="1616" y="164"/>
                  </a:lnTo>
                  <a:lnTo>
                    <a:pt x="0"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01" name="Google Shape;3401;p30"/>
            <p:cNvSpPr/>
            <p:nvPr/>
          </p:nvSpPr>
          <p:spPr>
            <a:xfrm>
              <a:off x="5752975" y="1004300"/>
              <a:ext cx="113025" cy="68225"/>
            </a:xfrm>
            <a:custGeom>
              <a:avLst/>
              <a:gdLst/>
              <a:ahLst/>
              <a:cxnLst/>
              <a:rect l="l" t="t" r="r" b="b"/>
              <a:pathLst>
                <a:path w="4521" h="2729" extrusionOk="0">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02" name="Google Shape;3402;p30"/>
            <p:cNvSpPr/>
            <p:nvPr/>
          </p:nvSpPr>
          <p:spPr>
            <a:xfrm>
              <a:off x="4952100" y="890350"/>
              <a:ext cx="78950" cy="112725"/>
            </a:xfrm>
            <a:custGeom>
              <a:avLst/>
              <a:gdLst/>
              <a:ahLst/>
              <a:cxnLst/>
              <a:rect l="l" t="t" r="r" b="b"/>
              <a:pathLst>
                <a:path w="3158" h="4509" extrusionOk="0">
                  <a:moveTo>
                    <a:pt x="1" y="0"/>
                  </a:moveTo>
                  <a:lnTo>
                    <a:pt x="1" y="1882"/>
                  </a:lnTo>
                  <a:lnTo>
                    <a:pt x="960" y="4508"/>
                  </a:lnTo>
                  <a:lnTo>
                    <a:pt x="3157" y="2576"/>
                  </a:lnTo>
                  <a:lnTo>
                    <a:pt x="3157" y="1251"/>
                  </a:lnTo>
                  <a:lnTo>
                    <a:pt x="1"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03" name="Google Shape;3403;p30"/>
            <p:cNvSpPr/>
            <p:nvPr/>
          </p:nvSpPr>
          <p:spPr>
            <a:xfrm>
              <a:off x="4944200" y="878675"/>
              <a:ext cx="94750" cy="137975"/>
            </a:xfrm>
            <a:custGeom>
              <a:avLst/>
              <a:gdLst/>
              <a:ahLst/>
              <a:cxnLst/>
              <a:rect l="l" t="t" r="r" b="b"/>
              <a:pathLst>
                <a:path w="3790" h="5519" extrusionOk="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04" name="Google Shape;3404;p30"/>
            <p:cNvSpPr/>
            <p:nvPr/>
          </p:nvSpPr>
          <p:spPr>
            <a:xfrm>
              <a:off x="4770275" y="799125"/>
              <a:ext cx="164800" cy="161950"/>
            </a:xfrm>
            <a:custGeom>
              <a:avLst/>
              <a:gdLst/>
              <a:ahLst/>
              <a:cxnLst/>
              <a:rect l="l" t="t" r="r" b="b"/>
              <a:pathLst>
                <a:path w="6592" h="6478" extrusionOk="0">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05" name="Google Shape;3405;p30"/>
            <p:cNvSpPr/>
            <p:nvPr/>
          </p:nvSpPr>
          <p:spPr>
            <a:xfrm>
              <a:off x="4761750" y="785550"/>
              <a:ext cx="184075" cy="183425"/>
            </a:xfrm>
            <a:custGeom>
              <a:avLst/>
              <a:gdLst/>
              <a:ahLst/>
              <a:cxnLst/>
              <a:rect l="l" t="t" r="r" b="b"/>
              <a:pathLst>
                <a:path w="7363" h="7337" extrusionOk="0">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06" name="Google Shape;3406;p30"/>
            <p:cNvSpPr/>
            <p:nvPr/>
          </p:nvSpPr>
          <p:spPr>
            <a:xfrm>
              <a:off x="4392100" y="1174150"/>
              <a:ext cx="165750" cy="386075"/>
            </a:xfrm>
            <a:custGeom>
              <a:avLst/>
              <a:gdLst/>
              <a:ahLst/>
              <a:cxnLst/>
              <a:rect l="l" t="t" r="r" b="b"/>
              <a:pathLst>
                <a:path w="6630" h="15443" extrusionOk="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07" name="Google Shape;3407;p30"/>
            <p:cNvSpPr/>
            <p:nvPr/>
          </p:nvSpPr>
          <p:spPr>
            <a:xfrm>
              <a:off x="4383875" y="1161200"/>
              <a:ext cx="181875" cy="406925"/>
            </a:xfrm>
            <a:custGeom>
              <a:avLst/>
              <a:gdLst/>
              <a:ahLst/>
              <a:cxnLst/>
              <a:rect l="l" t="t" r="r" b="b"/>
              <a:pathLst>
                <a:path w="7275" h="16277" extrusionOk="0">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08" name="Google Shape;3408;p30"/>
            <p:cNvSpPr/>
            <p:nvPr/>
          </p:nvSpPr>
          <p:spPr>
            <a:xfrm>
              <a:off x="3327950" y="2153675"/>
              <a:ext cx="78950" cy="116200"/>
            </a:xfrm>
            <a:custGeom>
              <a:avLst/>
              <a:gdLst/>
              <a:ahLst/>
              <a:cxnLst/>
              <a:rect l="l" t="t" r="r" b="b"/>
              <a:pathLst>
                <a:path w="3158" h="4648" extrusionOk="0">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09" name="Google Shape;3409;p30"/>
            <p:cNvSpPr/>
            <p:nvPr/>
          </p:nvSpPr>
          <p:spPr>
            <a:xfrm>
              <a:off x="3320050" y="2144525"/>
              <a:ext cx="94725" cy="134825"/>
            </a:xfrm>
            <a:custGeom>
              <a:avLst/>
              <a:gdLst/>
              <a:ahLst/>
              <a:cxnLst/>
              <a:rect l="l" t="t" r="r" b="b"/>
              <a:pathLst>
                <a:path w="3789" h="5393" extrusionOk="0">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10" name="Google Shape;3410;p30"/>
            <p:cNvSpPr/>
            <p:nvPr/>
          </p:nvSpPr>
          <p:spPr>
            <a:xfrm>
              <a:off x="3404025" y="2057075"/>
              <a:ext cx="144925" cy="252250"/>
            </a:xfrm>
            <a:custGeom>
              <a:avLst/>
              <a:gdLst/>
              <a:ahLst/>
              <a:cxnLst/>
              <a:rect l="l" t="t" r="r" b="b"/>
              <a:pathLst>
                <a:path w="5797" h="10090" extrusionOk="0">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11" name="Google Shape;3411;p30"/>
            <p:cNvSpPr/>
            <p:nvPr/>
          </p:nvSpPr>
          <p:spPr>
            <a:xfrm>
              <a:off x="3394250" y="2048250"/>
              <a:ext cx="162600" cy="270550"/>
            </a:xfrm>
            <a:custGeom>
              <a:avLst/>
              <a:gdLst/>
              <a:ahLst/>
              <a:cxnLst/>
              <a:rect l="l" t="t" r="r" b="b"/>
              <a:pathLst>
                <a:path w="6504" h="10822" extrusionOk="0">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12" name="Google Shape;3412;p30"/>
            <p:cNvSpPr/>
            <p:nvPr/>
          </p:nvSpPr>
          <p:spPr>
            <a:xfrm>
              <a:off x="3658775" y="1084500"/>
              <a:ext cx="236775" cy="215300"/>
            </a:xfrm>
            <a:custGeom>
              <a:avLst/>
              <a:gdLst/>
              <a:ahLst/>
              <a:cxnLst/>
              <a:rect l="l" t="t" r="r" b="b"/>
              <a:pathLst>
                <a:path w="9471" h="8612" extrusionOk="0">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13" name="Google Shape;3413;p30"/>
            <p:cNvSpPr/>
            <p:nvPr/>
          </p:nvSpPr>
          <p:spPr>
            <a:xfrm>
              <a:off x="3645200" y="1074400"/>
              <a:ext cx="260450" cy="239600"/>
            </a:xfrm>
            <a:custGeom>
              <a:avLst/>
              <a:gdLst/>
              <a:ahLst/>
              <a:cxnLst/>
              <a:rect l="l" t="t" r="r" b="b"/>
              <a:pathLst>
                <a:path w="10418" h="9584" extrusionOk="0">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14" name="Google Shape;3414;p30"/>
            <p:cNvSpPr/>
            <p:nvPr/>
          </p:nvSpPr>
          <p:spPr>
            <a:xfrm>
              <a:off x="3780950" y="1045975"/>
              <a:ext cx="134825" cy="91250"/>
            </a:xfrm>
            <a:custGeom>
              <a:avLst/>
              <a:gdLst/>
              <a:ahLst/>
              <a:cxnLst/>
              <a:rect l="l" t="t" r="r" b="b"/>
              <a:pathLst>
                <a:path w="5393" h="3650" extrusionOk="0">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15" name="Google Shape;3415;p30"/>
            <p:cNvSpPr/>
            <p:nvPr/>
          </p:nvSpPr>
          <p:spPr>
            <a:xfrm>
              <a:off x="3768950" y="1035550"/>
              <a:ext cx="156600" cy="111475"/>
            </a:xfrm>
            <a:custGeom>
              <a:avLst/>
              <a:gdLst/>
              <a:ahLst/>
              <a:cxnLst/>
              <a:rect l="l" t="t" r="r" b="b"/>
              <a:pathLst>
                <a:path w="6264" h="4459" extrusionOk="0">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16" name="Google Shape;3416;p30"/>
            <p:cNvSpPr/>
            <p:nvPr/>
          </p:nvSpPr>
          <p:spPr>
            <a:xfrm>
              <a:off x="3098775" y="1751200"/>
              <a:ext cx="166375" cy="133550"/>
            </a:xfrm>
            <a:custGeom>
              <a:avLst/>
              <a:gdLst/>
              <a:ahLst/>
              <a:cxnLst/>
              <a:rect l="l" t="t" r="r" b="b"/>
              <a:pathLst>
                <a:path w="6655" h="5342" extrusionOk="0">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17" name="Google Shape;3417;p30"/>
            <p:cNvSpPr/>
            <p:nvPr/>
          </p:nvSpPr>
          <p:spPr>
            <a:xfrm>
              <a:off x="3089925" y="1740150"/>
              <a:ext cx="182800" cy="153450"/>
            </a:xfrm>
            <a:custGeom>
              <a:avLst/>
              <a:gdLst/>
              <a:ahLst/>
              <a:cxnLst/>
              <a:rect l="l" t="t" r="r" b="b"/>
              <a:pathLst>
                <a:path w="7312" h="6138" extrusionOk="0">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18" name="Google Shape;3418;p30"/>
            <p:cNvSpPr/>
            <p:nvPr/>
          </p:nvSpPr>
          <p:spPr>
            <a:xfrm>
              <a:off x="3793250" y="2636350"/>
              <a:ext cx="57175" cy="35700"/>
            </a:xfrm>
            <a:custGeom>
              <a:avLst/>
              <a:gdLst/>
              <a:ahLst/>
              <a:cxnLst/>
              <a:rect l="l" t="t" r="r" b="b"/>
              <a:pathLst>
                <a:path w="2287" h="1428" extrusionOk="0">
                  <a:moveTo>
                    <a:pt x="1743" y="0"/>
                  </a:moveTo>
                  <a:lnTo>
                    <a:pt x="1" y="480"/>
                  </a:lnTo>
                  <a:lnTo>
                    <a:pt x="2286" y="1427"/>
                  </a:lnTo>
                  <a:lnTo>
                    <a:pt x="2286" y="1427"/>
                  </a:lnTo>
                  <a:lnTo>
                    <a:pt x="1743"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19" name="Google Shape;3419;p30"/>
            <p:cNvSpPr/>
            <p:nvPr/>
          </p:nvSpPr>
          <p:spPr>
            <a:xfrm>
              <a:off x="3768950" y="2626875"/>
              <a:ext cx="95675" cy="59375"/>
            </a:xfrm>
            <a:custGeom>
              <a:avLst/>
              <a:gdLst/>
              <a:ahLst/>
              <a:cxnLst/>
              <a:rect l="l" t="t" r="r" b="b"/>
              <a:pathLst>
                <a:path w="3827" h="2375" extrusionOk="0">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20" name="Google Shape;3420;p30"/>
            <p:cNvSpPr/>
            <p:nvPr/>
          </p:nvSpPr>
          <p:spPr>
            <a:xfrm>
              <a:off x="3702975" y="2517025"/>
              <a:ext cx="43275" cy="68200"/>
            </a:xfrm>
            <a:custGeom>
              <a:avLst/>
              <a:gdLst/>
              <a:ahLst/>
              <a:cxnLst/>
              <a:rect l="l" t="t" r="r" b="b"/>
              <a:pathLst>
                <a:path w="1731" h="2728" extrusionOk="0">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21" name="Google Shape;3421;p30"/>
            <p:cNvSpPr/>
            <p:nvPr/>
          </p:nvSpPr>
          <p:spPr>
            <a:xfrm>
              <a:off x="3694450" y="2505025"/>
              <a:ext cx="62850" cy="88100"/>
            </a:xfrm>
            <a:custGeom>
              <a:avLst/>
              <a:gdLst/>
              <a:ahLst/>
              <a:cxnLst/>
              <a:rect l="l" t="t" r="r" b="b"/>
              <a:pathLst>
                <a:path w="2514" h="3524" extrusionOk="0">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22" name="Google Shape;3422;p30"/>
            <p:cNvSpPr/>
            <p:nvPr/>
          </p:nvSpPr>
          <p:spPr>
            <a:xfrm>
              <a:off x="3696975" y="2570375"/>
              <a:ext cx="25275" cy="78000"/>
            </a:xfrm>
            <a:custGeom>
              <a:avLst/>
              <a:gdLst/>
              <a:ahLst/>
              <a:cxnLst/>
              <a:rect l="l" t="t" r="r" b="b"/>
              <a:pathLst>
                <a:path w="1011" h="3120" extrusionOk="0">
                  <a:moveTo>
                    <a:pt x="455" y="0"/>
                  </a:moveTo>
                  <a:lnTo>
                    <a:pt x="1" y="1402"/>
                  </a:lnTo>
                  <a:lnTo>
                    <a:pt x="581" y="3119"/>
                  </a:lnTo>
                  <a:lnTo>
                    <a:pt x="1011" y="3119"/>
                  </a:lnTo>
                  <a:lnTo>
                    <a:pt x="1011" y="278"/>
                  </a:lnTo>
                  <a:lnTo>
                    <a:pt x="455"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23" name="Google Shape;3423;p30"/>
            <p:cNvSpPr/>
            <p:nvPr/>
          </p:nvSpPr>
          <p:spPr>
            <a:xfrm>
              <a:off x="3688775" y="2563750"/>
              <a:ext cx="43275" cy="92500"/>
            </a:xfrm>
            <a:custGeom>
              <a:avLst/>
              <a:gdLst/>
              <a:ahLst/>
              <a:cxnLst/>
              <a:rect l="l" t="t" r="r" b="b"/>
              <a:pathLst>
                <a:path w="1731" h="3700" extrusionOk="0">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24" name="Google Shape;3424;p30"/>
            <p:cNvSpPr/>
            <p:nvPr/>
          </p:nvSpPr>
          <p:spPr>
            <a:xfrm>
              <a:off x="4360850" y="1623350"/>
              <a:ext cx="47375" cy="27475"/>
            </a:xfrm>
            <a:custGeom>
              <a:avLst/>
              <a:gdLst/>
              <a:ahLst/>
              <a:cxnLst/>
              <a:rect l="l" t="t" r="r" b="b"/>
              <a:pathLst>
                <a:path w="1895" h="1099" extrusionOk="0">
                  <a:moveTo>
                    <a:pt x="0" y="0"/>
                  </a:moveTo>
                  <a:lnTo>
                    <a:pt x="556" y="1099"/>
                  </a:lnTo>
                  <a:lnTo>
                    <a:pt x="1326" y="947"/>
                  </a:lnTo>
                  <a:lnTo>
                    <a:pt x="1894"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25" name="Google Shape;3425;p30"/>
            <p:cNvSpPr/>
            <p:nvPr/>
          </p:nvSpPr>
          <p:spPr>
            <a:xfrm>
              <a:off x="4347900" y="1615450"/>
              <a:ext cx="74200" cy="44550"/>
            </a:xfrm>
            <a:custGeom>
              <a:avLst/>
              <a:gdLst/>
              <a:ahLst/>
              <a:cxnLst/>
              <a:rect l="l" t="t" r="r" b="b"/>
              <a:pathLst>
                <a:path w="2968" h="1782" extrusionOk="0">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26" name="Google Shape;3426;p30"/>
            <p:cNvSpPr/>
            <p:nvPr/>
          </p:nvSpPr>
          <p:spPr>
            <a:xfrm>
              <a:off x="2445000" y="785850"/>
              <a:ext cx="922425" cy="1196450"/>
            </a:xfrm>
            <a:custGeom>
              <a:avLst/>
              <a:gdLst/>
              <a:ahLst/>
              <a:cxnLst/>
              <a:rect l="l" t="t" r="r" b="b"/>
              <a:pathLst>
                <a:path w="36897" h="47858" extrusionOk="0">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27" name="Google Shape;3427;p30"/>
            <p:cNvSpPr/>
            <p:nvPr/>
          </p:nvSpPr>
          <p:spPr>
            <a:xfrm>
              <a:off x="2437100" y="777350"/>
              <a:ext cx="939800" cy="1218525"/>
            </a:xfrm>
            <a:custGeom>
              <a:avLst/>
              <a:gdLst/>
              <a:ahLst/>
              <a:cxnLst/>
              <a:rect l="l" t="t" r="r" b="b"/>
              <a:pathLst>
                <a:path w="37592" h="48741" extrusionOk="0">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28" name="Google Shape;3428;p30"/>
            <p:cNvSpPr/>
            <p:nvPr/>
          </p:nvSpPr>
          <p:spPr>
            <a:xfrm>
              <a:off x="2067150" y="740400"/>
              <a:ext cx="667350" cy="530050"/>
            </a:xfrm>
            <a:custGeom>
              <a:avLst/>
              <a:gdLst/>
              <a:ahLst/>
              <a:cxnLst/>
              <a:rect l="l" t="t" r="r" b="b"/>
              <a:pathLst>
                <a:path w="26694" h="21202" extrusionOk="0">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29" name="Google Shape;3429;p30"/>
            <p:cNvSpPr/>
            <p:nvPr/>
          </p:nvSpPr>
          <p:spPr>
            <a:xfrm>
              <a:off x="2057975" y="732525"/>
              <a:ext cx="685375" cy="546450"/>
            </a:xfrm>
            <a:custGeom>
              <a:avLst/>
              <a:gdLst/>
              <a:ahLst/>
              <a:cxnLst/>
              <a:rect l="l" t="t" r="r" b="b"/>
              <a:pathLst>
                <a:path w="27415" h="21858" extrusionOk="0">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30" name="Google Shape;3430;p30"/>
            <p:cNvSpPr/>
            <p:nvPr/>
          </p:nvSpPr>
          <p:spPr>
            <a:xfrm>
              <a:off x="2007475" y="1152350"/>
              <a:ext cx="49275" cy="59075"/>
            </a:xfrm>
            <a:custGeom>
              <a:avLst/>
              <a:gdLst/>
              <a:ahLst/>
              <a:cxnLst/>
              <a:rect l="l" t="t" r="r" b="b"/>
              <a:pathLst>
                <a:path w="1971" h="2363" extrusionOk="0">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31" name="Google Shape;3431;p30"/>
            <p:cNvSpPr/>
            <p:nvPr/>
          </p:nvSpPr>
          <p:spPr>
            <a:xfrm>
              <a:off x="1995800" y="1140375"/>
              <a:ext cx="70100" cy="82100"/>
            </a:xfrm>
            <a:custGeom>
              <a:avLst/>
              <a:gdLst/>
              <a:ahLst/>
              <a:cxnLst/>
              <a:rect l="l" t="t" r="r" b="b"/>
              <a:pathLst>
                <a:path w="2804" h="3284" extrusionOk="0">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32" name="Google Shape;3432;p30"/>
            <p:cNvSpPr/>
            <p:nvPr/>
          </p:nvSpPr>
          <p:spPr>
            <a:xfrm>
              <a:off x="2092700" y="954125"/>
              <a:ext cx="54950" cy="101675"/>
            </a:xfrm>
            <a:custGeom>
              <a:avLst/>
              <a:gdLst/>
              <a:ahLst/>
              <a:cxnLst/>
              <a:rect l="l" t="t" r="r" b="b"/>
              <a:pathLst>
                <a:path w="2198" h="4067" extrusionOk="0">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33" name="Google Shape;3433;p30"/>
            <p:cNvSpPr/>
            <p:nvPr/>
          </p:nvSpPr>
          <p:spPr>
            <a:xfrm>
              <a:off x="2084500" y="938325"/>
              <a:ext cx="73900" cy="125350"/>
            </a:xfrm>
            <a:custGeom>
              <a:avLst/>
              <a:gdLst/>
              <a:ahLst/>
              <a:cxnLst/>
              <a:rect l="l" t="t" r="r" b="b"/>
              <a:pathLst>
                <a:path w="2956" h="5014" extrusionOk="0">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34" name="Google Shape;3434;p30"/>
            <p:cNvSpPr/>
            <p:nvPr/>
          </p:nvSpPr>
          <p:spPr>
            <a:xfrm>
              <a:off x="1999575" y="874575"/>
              <a:ext cx="83050" cy="141750"/>
            </a:xfrm>
            <a:custGeom>
              <a:avLst/>
              <a:gdLst/>
              <a:ahLst/>
              <a:cxnLst/>
              <a:rect l="l" t="t" r="r" b="b"/>
              <a:pathLst>
                <a:path w="3322" h="5670" extrusionOk="0">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35" name="Google Shape;3435;p30"/>
            <p:cNvSpPr/>
            <p:nvPr/>
          </p:nvSpPr>
          <p:spPr>
            <a:xfrm>
              <a:off x="1989175" y="864475"/>
              <a:ext cx="101025" cy="173625"/>
            </a:xfrm>
            <a:custGeom>
              <a:avLst/>
              <a:gdLst/>
              <a:ahLst/>
              <a:cxnLst/>
              <a:rect l="l" t="t" r="r" b="b"/>
              <a:pathLst>
                <a:path w="4041" h="6945" extrusionOk="0">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36" name="Google Shape;3436;p30"/>
            <p:cNvSpPr/>
            <p:nvPr/>
          </p:nvSpPr>
          <p:spPr>
            <a:xfrm>
              <a:off x="1924775" y="1047875"/>
              <a:ext cx="106400" cy="104500"/>
            </a:xfrm>
            <a:custGeom>
              <a:avLst/>
              <a:gdLst/>
              <a:ahLst/>
              <a:cxnLst/>
              <a:rect l="l" t="t" r="r" b="b"/>
              <a:pathLst>
                <a:path w="4256" h="4180" extrusionOk="0">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37" name="Google Shape;3437;p30"/>
            <p:cNvSpPr/>
            <p:nvPr/>
          </p:nvSpPr>
          <p:spPr>
            <a:xfrm>
              <a:off x="1916875" y="1036500"/>
              <a:ext cx="124100" cy="128500"/>
            </a:xfrm>
            <a:custGeom>
              <a:avLst/>
              <a:gdLst/>
              <a:ahLst/>
              <a:cxnLst/>
              <a:rect l="l" t="t" r="r" b="b"/>
              <a:pathLst>
                <a:path w="4964" h="5140" extrusionOk="0">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38" name="Google Shape;3438;p30"/>
            <p:cNvSpPr/>
            <p:nvPr/>
          </p:nvSpPr>
          <p:spPr>
            <a:xfrm>
              <a:off x="1706650" y="1016300"/>
              <a:ext cx="192575" cy="136400"/>
            </a:xfrm>
            <a:custGeom>
              <a:avLst/>
              <a:gdLst/>
              <a:ahLst/>
              <a:cxnLst/>
              <a:rect l="l" t="t" r="r" b="b"/>
              <a:pathLst>
                <a:path w="7703" h="5456" extrusionOk="0">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39" name="Google Shape;3439;p30"/>
            <p:cNvSpPr/>
            <p:nvPr/>
          </p:nvSpPr>
          <p:spPr>
            <a:xfrm>
              <a:off x="1697800" y="1004950"/>
              <a:ext cx="209625" cy="156600"/>
            </a:xfrm>
            <a:custGeom>
              <a:avLst/>
              <a:gdLst/>
              <a:ahLst/>
              <a:cxnLst/>
              <a:rect l="l" t="t" r="r" b="b"/>
              <a:pathLst>
                <a:path w="8385" h="6264" extrusionOk="0">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40" name="Google Shape;3440;p30"/>
            <p:cNvSpPr/>
            <p:nvPr/>
          </p:nvSpPr>
          <p:spPr>
            <a:xfrm>
              <a:off x="1640975" y="919700"/>
              <a:ext cx="161975" cy="96625"/>
            </a:xfrm>
            <a:custGeom>
              <a:avLst/>
              <a:gdLst/>
              <a:ahLst/>
              <a:cxnLst/>
              <a:rect l="l" t="t" r="r" b="b"/>
              <a:pathLst>
                <a:path w="6479" h="3865" extrusionOk="0">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41" name="Google Shape;3441;p30"/>
            <p:cNvSpPr/>
            <p:nvPr/>
          </p:nvSpPr>
          <p:spPr>
            <a:xfrm>
              <a:off x="1629625" y="910875"/>
              <a:ext cx="184375" cy="113650"/>
            </a:xfrm>
            <a:custGeom>
              <a:avLst/>
              <a:gdLst/>
              <a:ahLst/>
              <a:cxnLst/>
              <a:rect l="l" t="t" r="r" b="b"/>
              <a:pathLst>
                <a:path w="7375" h="4546" extrusionOk="0">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42" name="Google Shape;3442;p30"/>
            <p:cNvSpPr/>
            <p:nvPr/>
          </p:nvSpPr>
          <p:spPr>
            <a:xfrm>
              <a:off x="1843950" y="961050"/>
              <a:ext cx="72950" cy="40125"/>
            </a:xfrm>
            <a:custGeom>
              <a:avLst/>
              <a:gdLst/>
              <a:ahLst/>
              <a:cxnLst/>
              <a:rect l="l" t="t" r="r" b="b"/>
              <a:pathLst>
                <a:path w="2918" h="1605" extrusionOk="0">
                  <a:moveTo>
                    <a:pt x="392" y="1"/>
                  </a:moveTo>
                  <a:lnTo>
                    <a:pt x="1" y="594"/>
                  </a:lnTo>
                  <a:lnTo>
                    <a:pt x="1024" y="1605"/>
                  </a:lnTo>
                  <a:lnTo>
                    <a:pt x="2211" y="670"/>
                  </a:lnTo>
                  <a:lnTo>
                    <a:pt x="2918" y="1"/>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43" name="Google Shape;3443;p30"/>
            <p:cNvSpPr/>
            <p:nvPr/>
          </p:nvSpPr>
          <p:spPr>
            <a:xfrm>
              <a:off x="1833850" y="953475"/>
              <a:ext cx="102950" cy="58125"/>
            </a:xfrm>
            <a:custGeom>
              <a:avLst/>
              <a:gdLst/>
              <a:ahLst/>
              <a:cxnLst/>
              <a:rect l="l" t="t" r="r" b="b"/>
              <a:pathLst>
                <a:path w="4118" h="2325" extrusionOk="0">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44" name="Google Shape;3444;p30"/>
            <p:cNvSpPr/>
            <p:nvPr/>
          </p:nvSpPr>
          <p:spPr>
            <a:xfrm>
              <a:off x="1900150" y="882450"/>
              <a:ext cx="40425" cy="51500"/>
            </a:xfrm>
            <a:custGeom>
              <a:avLst/>
              <a:gdLst/>
              <a:ahLst/>
              <a:cxnLst/>
              <a:rect l="l" t="t" r="r" b="b"/>
              <a:pathLst>
                <a:path w="1617" h="2060" extrusionOk="0">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45" name="Google Shape;3445;p30"/>
            <p:cNvSpPr/>
            <p:nvPr/>
          </p:nvSpPr>
          <p:spPr>
            <a:xfrm>
              <a:off x="1889725" y="873000"/>
              <a:ext cx="58750" cy="77975"/>
            </a:xfrm>
            <a:custGeom>
              <a:avLst/>
              <a:gdLst/>
              <a:ahLst/>
              <a:cxnLst/>
              <a:rect l="l" t="t" r="r" b="b"/>
              <a:pathLst>
                <a:path w="2350" h="3119" extrusionOk="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46" name="Google Shape;3446;p30"/>
            <p:cNvSpPr/>
            <p:nvPr/>
          </p:nvSpPr>
          <p:spPr>
            <a:xfrm>
              <a:off x="1439900" y="1099950"/>
              <a:ext cx="185325" cy="192275"/>
            </a:xfrm>
            <a:custGeom>
              <a:avLst/>
              <a:gdLst/>
              <a:ahLst/>
              <a:cxnLst/>
              <a:rect l="l" t="t" r="r" b="b"/>
              <a:pathLst>
                <a:path w="7413" h="7691" extrusionOk="0">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47" name="Google Shape;3447;p30"/>
            <p:cNvSpPr/>
            <p:nvPr/>
          </p:nvSpPr>
          <p:spPr>
            <a:xfrm>
              <a:off x="1431375" y="1091425"/>
              <a:ext cx="201725" cy="208700"/>
            </a:xfrm>
            <a:custGeom>
              <a:avLst/>
              <a:gdLst/>
              <a:ahLst/>
              <a:cxnLst/>
              <a:rect l="l" t="t" r="r" b="b"/>
              <a:pathLst>
                <a:path w="8069" h="8348" extrusionOk="0">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48" name="Google Shape;3448;p30"/>
            <p:cNvSpPr/>
            <p:nvPr/>
          </p:nvSpPr>
          <p:spPr>
            <a:xfrm>
              <a:off x="1514700" y="1211400"/>
              <a:ext cx="329275" cy="270225"/>
            </a:xfrm>
            <a:custGeom>
              <a:avLst/>
              <a:gdLst/>
              <a:ahLst/>
              <a:cxnLst/>
              <a:rect l="l" t="t" r="r" b="b"/>
              <a:pathLst>
                <a:path w="13171" h="10809" extrusionOk="0">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49" name="Google Shape;3449;p30"/>
            <p:cNvSpPr/>
            <p:nvPr/>
          </p:nvSpPr>
          <p:spPr>
            <a:xfrm>
              <a:off x="1506825" y="1202875"/>
              <a:ext cx="349150" cy="287600"/>
            </a:xfrm>
            <a:custGeom>
              <a:avLst/>
              <a:gdLst/>
              <a:ahLst/>
              <a:cxnLst/>
              <a:rect l="l" t="t" r="r" b="b"/>
              <a:pathLst>
                <a:path w="13966" h="11504" extrusionOk="0">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50" name="Google Shape;3450;p30"/>
            <p:cNvSpPr/>
            <p:nvPr/>
          </p:nvSpPr>
          <p:spPr>
            <a:xfrm>
              <a:off x="1843950" y="1219275"/>
              <a:ext cx="96625" cy="163875"/>
            </a:xfrm>
            <a:custGeom>
              <a:avLst/>
              <a:gdLst/>
              <a:ahLst/>
              <a:cxnLst/>
              <a:rect l="l" t="t" r="r" b="b"/>
              <a:pathLst>
                <a:path w="3865" h="6555" extrusionOk="0">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51" name="Google Shape;3451;p30"/>
            <p:cNvSpPr/>
            <p:nvPr/>
          </p:nvSpPr>
          <p:spPr>
            <a:xfrm>
              <a:off x="1835425" y="1205075"/>
              <a:ext cx="113050" cy="190700"/>
            </a:xfrm>
            <a:custGeom>
              <a:avLst/>
              <a:gdLst/>
              <a:ahLst/>
              <a:cxnLst/>
              <a:rect l="l" t="t" r="r" b="b"/>
              <a:pathLst>
                <a:path w="4522" h="7628" extrusionOk="0">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52" name="Google Shape;3452;p30"/>
            <p:cNvSpPr/>
            <p:nvPr/>
          </p:nvSpPr>
          <p:spPr>
            <a:xfrm>
              <a:off x="1794700" y="1458875"/>
              <a:ext cx="74850" cy="69800"/>
            </a:xfrm>
            <a:custGeom>
              <a:avLst/>
              <a:gdLst/>
              <a:ahLst/>
              <a:cxnLst/>
              <a:rect l="l" t="t" r="r" b="b"/>
              <a:pathLst>
                <a:path w="2994" h="2792" extrusionOk="0">
                  <a:moveTo>
                    <a:pt x="1971" y="1"/>
                  </a:moveTo>
                  <a:lnTo>
                    <a:pt x="872" y="847"/>
                  </a:lnTo>
                  <a:lnTo>
                    <a:pt x="1" y="1465"/>
                  </a:lnTo>
                  <a:lnTo>
                    <a:pt x="1504" y="2791"/>
                  </a:lnTo>
                  <a:lnTo>
                    <a:pt x="2994" y="2791"/>
                  </a:lnTo>
                  <a:lnTo>
                    <a:pt x="1971" y="1"/>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53" name="Google Shape;3453;p30"/>
            <p:cNvSpPr/>
            <p:nvPr/>
          </p:nvSpPr>
          <p:spPr>
            <a:xfrm>
              <a:off x="1782075" y="1445925"/>
              <a:ext cx="98850" cy="90625"/>
            </a:xfrm>
            <a:custGeom>
              <a:avLst/>
              <a:gdLst/>
              <a:ahLst/>
              <a:cxnLst/>
              <a:rect l="l" t="t" r="r" b="b"/>
              <a:pathLst>
                <a:path w="3954" h="3625" extrusionOk="0">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54" name="Google Shape;3454;p30"/>
            <p:cNvSpPr/>
            <p:nvPr/>
          </p:nvSpPr>
          <p:spPr>
            <a:xfrm>
              <a:off x="241275" y="1079650"/>
              <a:ext cx="2559200" cy="3887025"/>
            </a:xfrm>
            <a:custGeom>
              <a:avLst/>
              <a:gdLst/>
              <a:ahLst/>
              <a:cxnLst/>
              <a:rect l="l" t="t" r="r" b="b"/>
              <a:pathLst>
                <a:path w="102368" h="155481" extrusionOk="0">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55" name="Google Shape;3455;p30"/>
            <p:cNvSpPr/>
            <p:nvPr/>
          </p:nvSpPr>
          <p:spPr>
            <a:xfrm>
              <a:off x="238125" y="1071925"/>
              <a:ext cx="2568675" cy="3902025"/>
            </a:xfrm>
            <a:custGeom>
              <a:avLst/>
              <a:gdLst/>
              <a:ahLst/>
              <a:cxnLst/>
              <a:rect l="l" t="t" r="r" b="b"/>
              <a:pathLst>
                <a:path w="102747" h="156081" extrusionOk="0">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56" name="Google Shape;3456;p30"/>
            <p:cNvSpPr/>
            <p:nvPr/>
          </p:nvSpPr>
          <p:spPr>
            <a:xfrm>
              <a:off x="1940550" y="1654925"/>
              <a:ext cx="124725" cy="149650"/>
            </a:xfrm>
            <a:custGeom>
              <a:avLst/>
              <a:gdLst/>
              <a:ahLst/>
              <a:cxnLst/>
              <a:rect l="l" t="t" r="r" b="b"/>
              <a:pathLst>
                <a:path w="4989" h="5986" extrusionOk="0">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57" name="Google Shape;3457;p30"/>
            <p:cNvSpPr/>
            <p:nvPr/>
          </p:nvSpPr>
          <p:spPr>
            <a:xfrm>
              <a:off x="1932650" y="1641650"/>
              <a:ext cx="145575" cy="179325"/>
            </a:xfrm>
            <a:custGeom>
              <a:avLst/>
              <a:gdLst/>
              <a:ahLst/>
              <a:cxnLst/>
              <a:rect l="l" t="t" r="r" b="b"/>
              <a:pathLst>
                <a:path w="5823" h="7173" extrusionOk="0">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58" name="Google Shape;3458;p30"/>
            <p:cNvSpPr/>
            <p:nvPr/>
          </p:nvSpPr>
          <p:spPr>
            <a:xfrm>
              <a:off x="2019475" y="1292525"/>
              <a:ext cx="410075" cy="583375"/>
            </a:xfrm>
            <a:custGeom>
              <a:avLst/>
              <a:gdLst/>
              <a:ahLst/>
              <a:cxnLst/>
              <a:rect l="l" t="t" r="r" b="b"/>
              <a:pathLst>
                <a:path w="16403" h="23335" extrusionOk="0">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59" name="Google Shape;3459;p30"/>
            <p:cNvSpPr/>
            <p:nvPr/>
          </p:nvSpPr>
          <p:spPr>
            <a:xfrm>
              <a:off x="2011275" y="1270725"/>
              <a:ext cx="427750" cy="619075"/>
            </a:xfrm>
            <a:custGeom>
              <a:avLst/>
              <a:gdLst/>
              <a:ahLst/>
              <a:cxnLst/>
              <a:rect l="l" t="t" r="r" b="b"/>
              <a:pathLst>
                <a:path w="17110" h="24763" extrusionOk="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60" name="Google Shape;3460;p30"/>
            <p:cNvSpPr/>
            <p:nvPr/>
          </p:nvSpPr>
          <p:spPr>
            <a:xfrm>
              <a:off x="2342725" y="2272700"/>
              <a:ext cx="102300" cy="109875"/>
            </a:xfrm>
            <a:custGeom>
              <a:avLst/>
              <a:gdLst/>
              <a:ahLst/>
              <a:cxnLst/>
              <a:rect l="l" t="t" r="r" b="b"/>
              <a:pathLst>
                <a:path w="4092" h="4395" extrusionOk="0">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61" name="Google Shape;3461;p30"/>
            <p:cNvSpPr/>
            <p:nvPr/>
          </p:nvSpPr>
          <p:spPr>
            <a:xfrm>
              <a:off x="2334825" y="2250600"/>
              <a:ext cx="118400" cy="142075"/>
            </a:xfrm>
            <a:custGeom>
              <a:avLst/>
              <a:gdLst/>
              <a:ahLst/>
              <a:cxnLst/>
              <a:rect l="l" t="t" r="r" b="b"/>
              <a:pathLst>
                <a:path w="4736" h="5683" extrusionOk="0">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62" name="Google Shape;3462;p30"/>
            <p:cNvSpPr/>
            <p:nvPr/>
          </p:nvSpPr>
          <p:spPr>
            <a:xfrm>
              <a:off x="1713900" y="3010725"/>
              <a:ext cx="224775" cy="69925"/>
            </a:xfrm>
            <a:custGeom>
              <a:avLst/>
              <a:gdLst/>
              <a:ahLst/>
              <a:cxnLst/>
              <a:rect l="l" t="t" r="r" b="b"/>
              <a:pathLst>
                <a:path w="8991" h="2797" extrusionOk="0">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63" name="Google Shape;3463;p30"/>
            <p:cNvSpPr/>
            <p:nvPr/>
          </p:nvSpPr>
          <p:spPr>
            <a:xfrm>
              <a:off x="1691475" y="3002850"/>
              <a:ext cx="265200" cy="86825"/>
            </a:xfrm>
            <a:custGeom>
              <a:avLst/>
              <a:gdLst/>
              <a:ahLst/>
              <a:cxnLst/>
              <a:rect l="l" t="t" r="r" b="b"/>
              <a:pathLst>
                <a:path w="10608" h="3473" extrusionOk="0">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64" name="Google Shape;3464;p30"/>
            <p:cNvSpPr/>
            <p:nvPr/>
          </p:nvSpPr>
          <p:spPr>
            <a:xfrm>
              <a:off x="1938650" y="3067875"/>
              <a:ext cx="120300" cy="55275"/>
            </a:xfrm>
            <a:custGeom>
              <a:avLst/>
              <a:gdLst/>
              <a:ahLst/>
              <a:cxnLst/>
              <a:rect l="l" t="t" r="r" b="b"/>
              <a:pathLst>
                <a:path w="4812" h="2211" extrusionOk="0">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65" name="Google Shape;3465;p30"/>
            <p:cNvSpPr/>
            <p:nvPr/>
          </p:nvSpPr>
          <p:spPr>
            <a:xfrm>
              <a:off x="1916875" y="3059350"/>
              <a:ext cx="152175" cy="75475"/>
            </a:xfrm>
            <a:custGeom>
              <a:avLst/>
              <a:gdLst/>
              <a:ahLst/>
              <a:cxnLst/>
              <a:rect l="l" t="t" r="r" b="b"/>
              <a:pathLst>
                <a:path w="6087" h="3019" extrusionOk="0">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66" name="Google Shape;3466;p30"/>
            <p:cNvSpPr/>
            <p:nvPr/>
          </p:nvSpPr>
          <p:spPr>
            <a:xfrm>
              <a:off x="1843950" y="3121225"/>
              <a:ext cx="55275" cy="29075"/>
            </a:xfrm>
            <a:custGeom>
              <a:avLst/>
              <a:gdLst/>
              <a:ahLst/>
              <a:cxnLst/>
              <a:rect l="l" t="t" r="r" b="b"/>
              <a:pathLst>
                <a:path w="2211" h="1163" extrusionOk="0">
                  <a:moveTo>
                    <a:pt x="1" y="0"/>
                  </a:moveTo>
                  <a:lnTo>
                    <a:pt x="1226" y="1162"/>
                  </a:lnTo>
                  <a:lnTo>
                    <a:pt x="2211" y="278"/>
                  </a:lnTo>
                  <a:lnTo>
                    <a:pt x="1655" y="0"/>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67" name="Google Shape;3467;p30"/>
            <p:cNvSpPr/>
            <p:nvPr/>
          </p:nvSpPr>
          <p:spPr>
            <a:xfrm>
              <a:off x="1824375" y="3113325"/>
              <a:ext cx="88750" cy="47700"/>
            </a:xfrm>
            <a:custGeom>
              <a:avLst/>
              <a:gdLst/>
              <a:ahLst/>
              <a:cxnLst/>
              <a:rect l="l" t="t" r="r" b="b"/>
              <a:pathLst>
                <a:path w="3550" h="1908" extrusionOk="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68" name="Google Shape;3468;p30"/>
            <p:cNvSpPr/>
            <p:nvPr/>
          </p:nvSpPr>
          <p:spPr>
            <a:xfrm>
              <a:off x="2090500" y="3105425"/>
              <a:ext cx="65050" cy="33175"/>
            </a:xfrm>
            <a:custGeom>
              <a:avLst/>
              <a:gdLst/>
              <a:ahLst/>
              <a:cxnLst/>
              <a:rect l="l" t="t" r="r" b="b"/>
              <a:pathLst>
                <a:path w="2602" h="1327" extrusionOk="0">
                  <a:moveTo>
                    <a:pt x="0" y="1"/>
                  </a:moveTo>
                  <a:lnTo>
                    <a:pt x="468" y="1327"/>
                  </a:lnTo>
                  <a:lnTo>
                    <a:pt x="2602" y="658"/>
                  </a:lnTo>
                  <a:lnTo>
                    <a:pt x="0" y="1"/>
                  </a:lnTo>
                  <a:close/>
                </a:path>
              </a:pathLst>
            </a:custGeom>
            <a:solidFill>
              <a:srgbClr val="445D7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3469" name="Google Shape;3469;p30"/>
            <p:cNvSpPr/>
            <p:nvPr/>
          </p:nvSpPr>
          <p:spPr>
            <a:xfrm>
              <a:off x="2077875" y="3094075"/>
              <a:ext cx="106725" cy="54325"/>
            </a:xfrm>
            <a:custGeom>
              <a:avLst/>
              <a:gdLst/>
              <a:ahLst/>
              <a:cxnLst/>
              <a:rect l="l" t="t" r="r" b="b"/>
              <a:pathLst>
                <a:path w="4269" h="2173" extrusionOk="0">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3470" name="Google Shape;3470;p30"/>
          <p:cNvGrpSpPr/>
          <p:nvPr/>
        </p:nvGrpSpPr>
        <p:grpSpPr>
          <a:xfrm>
            <a:off x="16964012" y="11508045"/>
            <a:ext cx="1574267" cy="1450323"/>
            <a:chOff x="6652051" y="3714143"/>
            <a:chExt cx="560636" cy="516497"/>
          </a:xfrm>
        </p:grpSpPr>
        <p:grpSp>
          <p:nvGrpSpPr>
            <p:cNvPr id="3471" name="Google Shape;3471;p30"/>
            <p:cNvGrpSpPr/>
            <p:nvPr/>
          </p:nvGrpSpPr>
          <p:grpSpPr>
            <a:xfrm>
              <a:off x="6669657" y="3716715"/>
              <a:ext cx="466768" cy="464314"/>
              <a:chOff x="3139766" y="765669"/>
              <a:chExt cx="886380" cy="881888"/>
            </a:xfrm>
          </p:grpSpPr>
          <p:grpSp>
            <p:nvGrpSpPr>
              <p:cNvPr id="3472" name="Google Shape;3472;p30"/>
              <p:cNvGrpSpPr/>
              <p:nvPr/>
            </p:nvGrpSpPr>
            <p:grpSpPr>
              <a:xfrm>
                <a:off x="3139766" y="765669"/>
                <a:ext cx="886380" cy="881888"/>
                <a:chOff x="3139766" y="765669"/>
                <a:chExt cx="886380" cy="881888"/>
              </a:xfrm>
            </p:grpSpPr>
            <p:sp>
              <p:nvSpPr>
                <p:cNvPr id="3473" name="Google Shape;3473;p30"/>
                <p:cNvSpPr/>
                <p:nvPr/>
              </p:nvSpPr>
              <p:spPr>
                <a:xfrm>
                  <a:off x="3139766" y="765669"/>
                  <a:ext cx="733591" cy="881888"/>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30"/>
                <p:cNvSpPr/>
                <p:nvPr/>
              </p:nvSpPr>
              <p:spPr>
                <a:xfrm>
                  <a:off x="3787623" y="1419737"/>
                  <a:ext cx="223361" cy="194002"/>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30"/>
                <p:cNvSpPr/>
                <p:nvPr/>
              </p:nvSpPr>
              <p:spPr>
                <a:xfrm>
                  <a:off x="3757694" y="1303888"/>
                  <a:ext cx="77956" cy="97007"/>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30"/>
                <p:cNvSpPr/>
                <p:nvPr/>
              </p:nvSpPr>
              <p:spPr>
                <a:xfrm>
                  <a:off x="3916892" y="1338867"/>
                  <a:ext cx="109254" cy="68436"/>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30"/>
                <p:cNvSpPr/>
                <p:nvPr/>
              </p:nvSpPr>
              <p:spPr>
                <a:xfrm>
                  <a:off x="3865184" y="936118"/>
                  <a:ext cx="73103" cy="134516"/>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30"/>
                <p:cNvSpPr/>
                <p:nvPr/>
              </p:nvSpPr>
              <p:spPr>
                <a:xfrm>
                  <a:off x="3738260" y="1420756"/>
                  <a:ext cx="79895" cy="16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30"/>
                <p:cNvSpPr/>
                <p:nvPr/>
              </p:nvSpPr>
              <p:spPr>
                <a:xfrm>
                  <a:off x="3833886" y="1361610"/>
                  <a:ext cx="29370" cy="41224"/>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30"/>
                <p:cNvSpPr/>
                <p:nvPr/>
              </p:nvSpPr>
              <p:spPr>
                <a:xfrm>
                  <a:off x="3852553" y="1272590"/>
                  <a:ext cx="36162" cy="344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30"/>
                <p:cNvSpPr/>
                <p:nvPr/>
              </p:nvSpPr>
              <p:spPr>
                <a:xfrm>
                  <a:off x="3832330" y="1195806"/>
                  <a:ext cx="18481" cy="46668"/>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2" name="Google Shape;3482;p30"/>
              <p:cNvSpPr/>
              <p:nvPr/>
            </p:nvSpPr>
            <p:spPr>
              <a:xfrm>
                <a:off x="3243368" y="1332656"/>
                <a:ext cx="2147" cy="975"/>
              </a:xfrm>
              <a:custGeom>
                <a:avLst/>
                <a:gdLst/>
                <a:ahLst/>
                <a:cxnLst/>
                <a:rect l="l" t="t" r="r" b="b"/>
                <a:pathLst>
                  <a:path w="196" h="89" extrusionOk="0">
                    <a:moveTo>
                      <a:pt x="196" y="0"/>
                    </a:moveTo>
                    <a:lnTo>
                      <a:pt x="1" y="89"/>
                    </a:lnTo>
                    <a:lnTo>
                      <a:pt x="1" y="89"/>
                    </a:lnTo>
                    <a:lnTo>
                      <a:pt x="196" y="18"/>
                    </a:lnTo>
                    <a:lnTo>
                      <a:pt x="196"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30"/>
              <p:cNvSpPr/>
              <p:nvPr/>
            </p:nvSpPr>
            <p:spPr>
              <a:xfrm>
                <a:off x="3903089" y="838542"/>
                <a:ext cx="31496" cy="31112"/>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30"/>
              <p:cNvSpPr/>
              <p:nvPr/>
            </p:nvSpPr>
            <p:spPr>
              <a:xfrm>
                <a:off x="3240256" y="1333620"/>
                <a:ext cx="2925" cy="1380"/>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30"/>
              <p:cNvSpPr/>
              <p:nvPr/>
            </p:nvSpPr>
            <p:spPr>
              <a:xfrm>
                <a:off x="3334721" y="1524314"/>
                <a:ext cx="58719" cy="88834"/>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6" name="Google Shape;3486;p30"/>
            <p:cNvSpPr/>
            <p:nvPr/>
          </p:nvSpPr>
          <p:spPr>
            <a:xfrm>
              <a:off x="6652051" y="3714143"/>
              <a:ext cx="560636" cy="516497"/>
            </a:xfrm>
            <a:custGeom>
              <a:avLst/>
              <a:gdLst/>
              <a:ahLst/>
              <a:cxnLst/>
              <a:rect l="l" t="t" r="r" b="b"/>
              <a:pathLst>
                <a:path w="97164" h="89553" extrusionOk="0">
                  <a:moveTo>
                    <a:pt x="48954" y="445"/>
                  </a:moveTo>
                  <a:cubicBezTo>
                    <a:pt x="70832" y="445"/>
                    <a:pt x="89977" y="15970"/>
                    <a:pt x="93384" y="37777"/>
                  </a:cubicBezTo>
                  <a:cubicBezTo>
                    <a:pt x="97163" y="61943"/>
                    <a:pt x="80183" y="84673"/>
                    <a:pt x="55431" y="88541"/>
                  </a:cubicBezTo>
                  <a:cubicBezTo>
                    <a:pt x="53035" y="88913"/>
                    <a:pt x="50622" y="89109"/>
                    <a:pt x="48209" y="89109"/>
                  </a:cubicBezTo>
                  <a:cubicBezTo>
                    <a:pt x="26332" y="89109"/>
                    <a:pt x="7204" y="73583"/>
                    <a:pt x="3780" y="51794"/>
                  </a:cubicBezTo>
                  <a:cubicBezTo>
                    <a:pt x="0" y="27610"/>
                    <a:pt x="16999" y="4880"/>
                    <a:pt x="41733" y="1012"/>
                  </a:cubicBezTo>
                  <a:cubicBezTo>
                    <a:pt x="44128" y="640"/>
                    <a:pt x="46541" y="445"/>
                    <a:pt x="48954" y="445"/>
                  </a:cubicBezTo>
                  <a:close/>
                  <a:moveTo>
                    <a:pt x="48954" y="1"/>
                  </a:moveTo>
                  <a:cubicBezTo>
                    <a:pt x="46524" y="1"/>
                    <a:pt x="44075" y="196"/>
                    <a:pt x="41662" y="569"/>
                  </a:cubicBezTo>
                  <a:cubicBezTo>
                    <a:pt x="35629" y="1509"/>
                    <a:pt x="29827" y="3621"/>
                    <a:pt x="24610" y="6797"/>
                  </a:cubicBezTo>
                  <a:cubicBezTo>
                    <a:pt x="19589" y="9849"/>
                    <a:pt x="15206" y="13823"/>
                    <a:pt x="11711" y="18525"/>
                  </a:cubicBezTo>
                  <a:cubicBezTo>
                    <a:pt x="8216" y="23174"/>
                    <a:pt x="5661" y="28461"/>
                    <a:pt x="4206" y="34086"/>
                  </a:cubicBezTo>
                  <a:cubicBezTo>
                    <a:pt x="1331" y="45247"/>
                    <a:pt x="2946" y="57064"/>
                    <a:pt x="8712" y="67036"/>
                  </a:cubicBezTo>
                  <a:cubicBezTo>
                    <a:pt x="11338" y="71578"/>
                    <a:pt x="14745" y="75623"/>
                    <a:pt x="18791" y="78959"/>
                  </a:cubicBezTo>
                  <a:cubicBezTo>
                    <a:pt x="27059" y="85808"/>
                    <a:pt x="37474" y="89552"/>
                    <a:pt x="48209" y="89552"/>
                  </a:cubicBezTo>
                  <a:cubicBezTo>
                    <a:pt x="50640" y="89552"/>
                    <a:pt x="53089" y="89357"/>
                    <a:pt x="55502" y="88984"/>
                  </a:cubicBezTo>
                  <a:cubicBezTo>
                    <a:pt x="61534" y="88044"/>
                    <a:pt x="67337" y="85932"/>
                    <a:pt x="72571" y="82756"/>
                  </a:cubicBezTo>
                  <a:cubicBezTo>
                    <a:pt x="77575" y="79704"/>
                    <a:pt x="81957" y="75730"/>
                    <a:pt x="85453" y="71028"/>
                  </a:cubicBezTo>
                  <a:cubicBezTo>
                    <a:pt x="88948" y="66379"/>
                    <a:pt x="91503" y="61092"/>
                    <a:pt x="92958" y="55467"/>
                  </a:cubicBezTo>
                  <a:cubicBezTo>
                    <a:pt x="95832" y="44324"/>
                    <a:pt x="94218" y="32489"/>
                    <a:pt x="88451" y="22517"/>
                  </a:cubicBezTo>
                  <a:cubicBezTo>
                    <a:pt x="85825" y="17975"/>
                    <a:pt x="82418" y="13947"/>
                    <a:pt x="78373" y="10594"/>
                  </a:cubicBezTo>
                  <a:cubicBezTo>
                    <a:pt x="70105" y="3745"/>
                    <a:pt x="59689" y="1"/>
                    <a:pt x="489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7" name="Google Shape;3487;p30"/>
          <p:cNvGrpSpPr/>
          <p:nvPr/>
        </p:nvGrpSpPr>
        <p:grpSpPr>
          <a:xfrm>
            <a:off x="19768304" y="10049423"/>
            <a:ext cx="292679" cy="899505"/>
            <a:chOff x="7564426" y="3224343"/>
            <a:chExt cx="119985" cy="368801"/>
          </a:xfrm>
        </p:grpSpPr>
        <p:sp>
          <p:nvSpPr>
            <p:cNvPr id="3488" name="Google Shape;3488;p30"/>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30"/>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0" name="Google Shape;3490;p30"/>
          <p:cNvGrpSpPr/>
          <p:nvPr/>
        </p:nvGrpSpPr>
        <p:grpSpPr>
          <a:xfrm>
            <a:off x="18924470" y="10032860"/>
            <a:ext cx="532082" cy="932615"/>
            <a:chOff x="8370831" y="3202002"/>
            <a:chExt cx="218129" cy="382376"/>
          </a:xfrm>
        </p:grpSpPr>
        <p:sp>
          <p:nvSpPr>
            <p:cNvPr id="3491" name="Google Shape;3491;p30"/>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30"/>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3" name="Google Shape;3493;p30"/>
          <p:cNvGrpSpPr/>
          <p:nvPr/>
        </p:nvGrpSpPr>
        <p:grpSpPr>
          <a:xfrm>
            <a:off x="20956343" y="11187709"/>
            <a:ext cx="868910" cy="749763"/>
            <a:chOff x="6742064" y="3750480"/>
            <a:chExt cx="399315" cy="344560"/>
          </a:xfrm>
        </p:grpSpPr>
        <p:sp>
          <p:nvSpPr>
            <p:cNvPr id="3494" name="Google Shape;3494;p30"/>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30"/>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6" name="Google Shape;3496;p30"/>
          <p:cNvGrpSpPr/>
          <p:nvPr/>
        </p:nvGrpSpPr>
        <p:grpSpPr>
          <a:xfrm>
            <a:off x="19661942" y="12173435"/>
            <a:ext cx="506685" cy="790783"/>
            <a:chOff x="7248525" y="3739696"/>
            <a:chExt cx="230531" cy="359790"/>
          </a:xfrm>
        </p:grpSpPr>
        <p:sp>
          <p:nvSpPr>
            <p:cNvPr id="3497" name="Google Shape;3497;p30"/>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30"/>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9" name="Google Shape;3499;p30"/>
          <p:cNvGrpSpPr/>
          <p:nvPr/>
        </p:nvGrpSpPr>
        <p:grpSpPr>
          <a:xfrm>
            <a:off x="20352100" y="11171411"/>
            <a:ext cx="457418" cy="782626"/>
            <a:chOff x="7601242" y="3729267"/>
            <a:chExt cx="222566" cy="380803"/>
          </a:xfrm>
        </p:grpSpPr>
        <p:sp>
          <p:nvSpPr>
            <p:cNvPr id="3500" name="Google Shape;3500;p30"/>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30"/>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2" name="Google Shape;3502;p30"/>
          <p:cNvSpPr/>
          <p:nvPr/>
        </p:nvSpPr>
        <p:spPr>
          <a:xfrm>
            <a:off x="20256454" y="10082777"/>
            <a:ext cx="648175" cy="832738"/>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noFill/>
          <a:ln w="9525"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03" name="Google Shape;3503;p30"/>
          <p:cNvGrpSpPr/>
          <p:nvPr/>
        </p:nvGrpSpPr>
        <p:grpSpPr>
          <a:xfrm>
            <a:off x="18918033" y="11174157"/>
            <a:ext cx="543445" cy="774949"/>
            <a:chOff x="8304647" y="3738687"/>
            <a:chExt cx="225076" cy="320956"/>
          </a:xfrm>
        </p:grpSpPr>
        <p:sp>
          <p:nvSpPr>
            <p:cNvPr id="3504" name="Google Shape;3504;p30"/>
            <p:cNvSpPr/>
            <p:nvPr/>
          </p:nvSpPr>
          <p:spPr>
            <a:xfrm>
              <a:off x="8341164" y="3738692"/>
              <a:ext cx="2209" cy="309245"/>
            </a:xfrm>
            <a:custGeom>
              <a:avLst/>
              <a:gdLst/>
              <a:ahLst/>
              <a:cxnLst/>
              <a:rect l="l" t="t" r="r" b="b"/>
              <a:pathLst>
                <a:path w="1347" h="34011" extrusionOk="0">
                  <a:moveTo>
                    <a:pt x="0" y="0"/>
                  </a:moveTo>
                  <a:lnTo>
                    <a:pt x="0" y="34010"/>
                  </a:lnTo>
                  <a:lnTo>
                    <a:pt x="1347" y="34010"/>
                  </a:lnTo>
                  <a:lnTo>
                    <a:pt x="134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30"/>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30"/>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30"/>
          <p:cNvGrpSpPr/>
          <p:nvPr/>
        </p:nvGrpSpPr>
        <p:grpSpPr>
          <a:xfrm>
            <a:off x="19683162" y="11174157"/>
            <a:ext cx="501184" cy="774949"/>
            <a:chOff x="8615101" y="3738687"/>
            <a:chExt cx="207573" cy="320956"/>
          </a:xfrm>
        </p:grpSpPr>
        <p:sp>
          <p:nvSpPr>
            <p:cNvPr id="3508" name="Google Shape;3508;p30"/>
            <p:cNvSpPr/>
            <p:nvPr/>
          </p:nvSpPr>
          <p:spPr>
            <a:xfrm>
              <a:off x="8651571" y="3738692"/>
              <a:ext cx="3896" cy="309245"/>
            </a:xfrm>
            <a:custGeom>
              <a:avLst/>
              <a:gdLst/>
              <a:ahLst/>
              <a:cxnLst/>
              <a:rect l="l" t="t" r="r" b="b"/>
              <a:pathLst>
                <a:path w="1347" h="34011" extrusionOk="0">
                  <a:moveTo>
                    <a:pt x="0" y="0"/>
                  </a:moveTo>
                  <a:lnTo>
                    <a:pt x="0" y="34010"/>
                  </a:lnTo>
                  <a:lnTo>
                    <a:pt x="1347" y="34010"/>
                  </a:lnTo>
                  <a:lnTo>
                    <a:pt x="134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30"/>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30"/>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1" name="Google Shape;3511;p30"/>
          <p:cNvSpPr/>
          <p:nvPr/>
        </p:nvSpPr>
        <p:spPr>
          <a:xfrm>
            <a:off x="21077936" y="10022874"/>
            <a:ext cx="624487" cy="810649"/>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2" name="Google Shape;3512;p30"/>
          <p:cNvGrpSpPr/>
          <p:nvPr/>
        </p:nvGrpSpPr>
        <p:grpSpPr>
          <a:xfrm>
            <a:off x="20317760" y="12305183"/>
            <a:ext cx="526686" cy="526686"/>
            <a:chOff x="8565775" y="671075"/>
            <a:chExt cx="441000" cy="441000"/>
          </a:xfrm>
        </p:grpSpPr>
        <p:sp>
          <p:nvSpPr>
            <p:cNvPr id="3513" name="Google Shape;3513;p30"/>
            <p:cNvSpPr/>
            <p:nvPr/>
          </p:nvSpPr>
          <p:spPr>
            <a:xfrm>
              <a:off x="8565775" y="671075"/>
              <a:ext cx="441000" cy="4410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30"/>
            <p:cNvSpPr/>
            <p:nvPr/>
          </p:nvSpPr>
          <p:spPr>
            <a:xfrm>
              <a:off x="8706625" y="811925"/>
              <a:ext cx="159300" cy="1593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5" name="Google Shape;3515;p30"/>
          <p:cNvSpPr/>
          <p:nvPr/>
        </p:nvSpPr>
        <p:spPr>
          <a:xfrm>
            <a:off x="21118252" y="12293684"/>
            <a:ext cx="543670" cy="549380"/>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30"/>
          <p:cNvSpPr/>
          <p:nvPr/>
        </p:nvSpPr>
        <p:spPr>
          <a:xfrm flipH="1">
            <a:off x="18939741" y="12199492"/>
            <a:ext cx="501512" cy="738008"/>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17" name="Google Shape;3517;p30"/>
          <p:cNvGrpSpPr/>
          <p:nvPr/>
        </p:nvGrpSpPr>
        <p:grpSpPr>
          <a:xfrm>
            <a:off x="15135069" y="9700857"/>
            <a:ext cx="1650725" cy="1453789"/>
            <a:chOff x="6000718" y="3070557"/>
            <a:chExt cx="587865" cy="517731"/>
          </a:xfrm>
        </p:grpSpPr>
        <p:sp>
          <p:nvSpPr>
            <p:cNvPr id="3518" name="Google Shape;3518;p30"/>
            <p:cNvSpPr/>
            <p:nvPr/>
          </p:nvSpPr>
          <p:spPr>
            <a:xfrm>
              <a:off x="6161116" y="3104229"/>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30"/>
            <p:cNvSpPr/>
            <p:nvPr/>
          </p:nvSpPr>
          <p:spPr>
            <a:xfrm>
              <a:off x="6032245" y="3317811"/>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30"/>
            <p:cNvSpPr/>
            <p:nvPr/>
          </p:nvSpPr>
          <p:spPr>
            <a:xfrm>
              <a:off x="6189159" y="3073176"/>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30"/>
            <p:cNvSpPr/>
            <p:nvPr/>
          </p:nvSpPr>
          <p:spPr>
            <a:xfrm>
              <a:off x="6123036" y="3116815"/>
              <a:ext cx="22734" cy="17095"/>
            </a:xfrm>
            <a:custGeom>
              <a:avLst/>
              <a:gdLst/>
              <a:ahLst/>
              <a:cxnLst/>
              <a:rect l="l" t="t" r="r" b="b"/>
              <a:pathLst>
                <a:path w="3940" h="2964" extrusionOk="0">
                  <a:moveTo>
                    <a:pt x="3940" y="1"/>
                  </a:moveTo>
                  <a:lnTo>
                    <a:pt x="3940" y="1"/>
                  </a:lnTo>
                  <a:cubicBezTo>
                    <a:pt x="2573" y="923"/>
                    <a:pt x="1260" y="1899"/>
                    <a:pt x="1" y="2964"/>
                  </a:cubicBezTo>
                  <a:cubicBezTo>
                    <a:pt x="1651" y="2839"/>
                    <a:pt x="2964" y="2094"/>
                    <a:pt x="3656" y="568"/>
                  </a:cubicBezTo>
                  <a:cubicBezTo>
                    <a:pt x="3744" y="373"/>
                    <a:pt x="3833" y="196"/>
                    <a:pt x="394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30"/>
            <p:cNvSpPr/>
            <p:nvPr/>
          </p:nvSpPr>
          <p:spPr>
            <a:xfrm>
              <a:off x="6099493" y="3152223"/>
              <a:ext cx="3999" cy="4205"/>
            </a:xfrm>
            <a:custGeom>
              <a:avLst/>
              <a:gdLst/>
              <a:ahLst/>
              <a:cxnLst/>
              <a:rect l="l" t="t" r="r" b="b"/>
              <a:pathLst>
                <a:path w="693" h="729" extrusionOk="0">
                  <a:moveTo>
                    <a:pt x="693" y="1"/>
                  </a:moveTo>
                  <a:cubicBezTo>
                    <a:pt x="462" y="231"/>
                    <a:pt x="231" y="480"/>
                    <a:pt x="1" y="728"/>
                  </a:cubicBezTo>
                  <a:cubicBezTo>
                    <a:pt x="284" y="533"/>
                    <a:pt x="533" y="285"/>
                    <a:pt x="69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30"/>
            <p:cNvSpPr/>
            <p:nvPr/>
          </p:nvSpPr>
          <p:spPr>
            <a:xfrm>
              <a:off x="6350890" y="3500386"/>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30"/>
            <p:cNvSpPr/>
            <p:nvPr/>
          </p:nvSpPr>
          <p:spPr>
            <a:xfrm>
              <a:off x="6263064" y="3138409"/>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30"/>
            <p:cNvSpPr/>
            <p:nvPr/>
          </p:nvSpPr>
          <p:spPr>
            <a:xfrm>
              <a:off x="6251907" y="3097504"/>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30"/>
            <p:cNvSpPr/>
            <p:nvPr/>
          </p:nvSpPr>
          <p:spPr>
            <a:xfrm>
              <a:off x="6251498" y="3152108"/>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30"/>
            <p:cNvSpPr/>
            <p:nvPr/>
          </p:nvSpPr>
          <p:spPr>
            <a:xfrm>
              <a:off x="6000718" y="3070557"/>
              <a:ext cx="587865" cy="517731"/>
            </a:xfrm>
            <a:custGeom>
              <a:avLst/>
              <a:gdLst/>
              <a:ahLst/>
              <a:cxnLst/>
              <a:rect l="l" t="t" r="r" b="b"/>
              <a:pathLst>
                <a:path w="101883" h="89767" extrusionOk="0">
                  <a:moveTo>
                    <a:pt x="50267" y="444"/>
                  </a:moveTo>
                  <a:cubicBezTo>
                    <a:pt x="55590" y="462"/>
                    <a:pt x="60878" y="1384"/>
                    <a:pt x="65881" y="3177"/>
                  </a:cubicBezTo>
                  <a:cubicBezTo>
                    <a:pt x="89445" y="11622"/>
                    <a:pt x="101883" y="37138"/>
                    <a:pt x="93614" y="60186"/>
                  </a:cubicBezTo>
                  <a:cubicBezTo>
                    <a:pt x="87173" y="78160"/>
                    <a:pt x="70033" y="89321"/>
                    <a:pt x="51598" y="89321"/>
                  </a:cubicBezTo>
                  <a:cubicBezTo>
                    <a:pt x="46275" y="89321"/>
                    <a:pt x="41005" y="88381"/>
                    <a:pt x="36002" y="86588"/>
                  </a:cubicBezTo>
                  <a:cubicBezTo>
                    <a:pt x="12421" y="78143"/>
                    <a:pt x="0" y="52628"/>
                    <a:pt x="8251" y="29597"/>
                  </a:cubicBezTo>
                  <a:cubicBezTo>
                    <a:pt x="14692" y="11605"/>
                    <a:pt x="31850" y="444"/>
                    <a:pt x="50267" y="444"/>
                  </a:cubicBezTo>
                  <a:close/>
                  <a:moveTo>
                    <a:pt x="50267" y="0"/>
                  </a:moveTo>
                  <a:cubicBezTo>
                    <a:pt x="45672" y="0"/>
                    <a:pt x="41094" y="692"/>
                    <a:pt x="36711" y="2041"/>
                  </a:cubicBezTo>
                  <a:cubicBezTo>
                    <a:pt x="32364" y="3372"/>
                    <a:pt x="28265" y="5359"/>
                    <a:pt x="24504" y="7896"/>
                  </a:cubicBezTo>
                  <a:cubicBezTo>
                    <a:pt x="11640" y="16644"/>
                    <a:pt x="4347" y="31531"/>
                    <a:pt x="5341" y="47056"/>
                  </a:cubicBezTo>
                  <a:cubicBezTo>
                    <a:pt x="5714" y="52858"/>
                    <a:pt x="7222" y="58536"/>
                    <a:pt x="9777" y="63753"/>
                  </a:cubicBezTo>
                  <a:cubicBezTo>
                    <a:pt x="12350" y="69022"/>
                    <a:pt x="15898" y="73760"/>
                    <a:pt x="20245" y="77681"/>
                  </a:cubicBezTo>
                  <a:cubicBezTo>
                    <a:pt x="28930" y="85568"/>
                    <a:pt x="40125" y="89766"/>
                    <a:pt x="51538" y="89766"/>
                  </a:cubicBezTo>
                  <a:cubicBezTo>
                    <a:pt x="56096" y="89766"/>
                    <a:pt x="60690" y="89097"/>
                    <a:pt x="65172" y="87724"/>
                  </a:cubicBezTo>
                  <a:cubicBezTo>
                    <a:pt x="69501" y="86376"/>
                    <a:pt x="73618" y="84406"/>
                    <a:pt x="77361" y="81851"/>
                  </a:cubicBezTo>
                  <a:cubicBezTo>
                    <a:pt x="90225" y="73121"/>
                    <a:pt x="97518" y="58234"/>
                    <a:pt x="96524" y="42709"/>
                  </a:cubicBezTo>
                  <a:cubicBezTo>
                    <a:pt x="96152" y="36907"/>
                    <a:pt x="94643" y="31229"/>
                    <a:pt x="92088" y="26012"/>
                  </a:cubicBezTo>
                  <a:cubicBezTo>
                    <a:pt x="89533" y="20743"/>
                    <a:pt x="85985" y="16005"/>
                    <a:pt x="81620" y="12084"/>
                  </a:cubicBezTo>
                  <a:cubicBezTo>
                    <a:pt x="73032" y="4330"/>
                    <a:pt x="61854" y="36"/>
                    <a:pt x="50285"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8" name="Google Shape;3528;p30"/>
          <p:cNvGrpSpPr/>
          <p:nvPr/>
        </p:nvGrpSpPr>
        <p:grpSpPr>
          <a:xfrm>
            <a:off x="15176641" y="11508255"/>
            <a:ext cx="1565923" cy="1450016"/>
            <a:chOff x="6015523" y="3714217"/>
            <a:chExt cx="557665" cy="516387"/>
          </a:xfrm>
        </p:grpSpPr>
        <p:grpSp>
          <p:nvGrpSpPr>
            <p:cNvPr id="3529" name="Google Shape;3529;p30"/>
            <p:cNvGrpSpPr/>
            <p:nvPr/>
          </p:nvGrpSpPr>
          <p:grpSpPr>
            <a:xfrm>
              <a:off x="6036094" y="3716980"/>
              <a:ext cx="529822" cy="510480"/>
              <a:chOff x="3148311" y="-545634"/>
              <a:chExt cx="1006118" cy="969572"/>
            </a:xfrm>
          </p:grpSpPr>
          <p:sp>
            <p:nvSpPr>
              <p:cNvPr id="3530" name="Google Shape;3530;p30"/>
              <p:cNvSpPr/>
              <p:nvPr/>
            </p:nvSpPr>
            <p:spPr>
              <a:xfrm>
                <a:off x="3497808" y="-545634"/>
                <a:ext cx="152012" cy="12208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30"/>
              <p:cNvSpPr/>
              <p:nvPr/>
            </p:nvSpPr>
            <p:spPr>
              <a:xfrm>
                <a:off x="3779659" y="-441254"/>
                <a:ext cx="74264" cy="69794"/>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30"/>
              <p:cNvSpPr/>
              <p:nvPr/>
            </p:nvSpPr>
            <p:spPr>
              <a:xfrm>
                <a:off x="3658562" y="-488295"/>
                <a:ext cx="47632" cy="25284"/>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30"/>
              <p:cNvSpPr/>
              <p:nvPr/>
            </p:nvSpPr>
            <p:spPr>
              <a:xfrm>
                <a:off x="3773239" y="-411709"/>
                <a:ext cx="34223" cy="31496"/>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30"/>
              <p:cNvSpPr/>
              <p:nvPr/>
            </p:nvSpPr>
            <p:spPr>
              <a:xfrm>
                <a:off x="3776942" y="-526397"/>
                <a:ext cx="377487" cy="831956"/>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30"/>
              <p:cNvSpPr/>
              <p:nvPr/>
            </p:nvSpPr>
            <p:spPr>
              <a:xfrm>
                <a:off x="3352414" y="12491"/>
                <a:ext cx="353584" cy="411448"/>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30"/>
              <p:cNvSpPr/>
              <p:nvPr/>
            </p:nvSpPr>
            <p:spPr>
              <a:xfrm>
                <a:off x="3289631" y="-66747"/>
                <a:ext cx="64547" cy="26511"/>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30"/>
              <p:cNvSpPr/>
              <p:nvPr/>
            </p:nvSpPr>
            <p:spPr>
              <a:xfrm>
                <a:off x="3368156" y="-47247"/>
                <a:ext cx="67855" cy="22556"/>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30"/>
              <p:cNvSpPr/>
              <p:nvPr/>
            </p:nvSpPr>
            <p:spPr>
              <a:xfrm>
                <a:off x="3466707" y="-328516"/>
                <a:ext cx="37532" cy="23334"/>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30"/>
              <p:cNvSpPr/>
              <p:nvPr/>
            </p:nvSpPr>
            <p:spPr>
              <a:xfrm>
                <a:off x="3148311" y="-512013"/>
                <a:ext cx="344841" cy="575576"/>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0" name="Google Shape;3540;p30"/>
            <p:cNvSpPr/>
            <p:nvPr/>
          </p:nvSpPr>
          <p:spPr>
            <a:xfrm>
              <a:off x="6015523" y="3714217"/>
              <a:ext cx="557665" cy="516387"/>
            </a:xfrm>
            <a:custGeom>
              <a:avLst/>
              <a:gdLst/>
              <a:ahLst/>
              <a:cxnLst/>
              <a:rect l="l" t="t" r="r" b="b"/>
              <a:pathLst>
                <a:path w="96649" h="89534" extrusionOk="0">
                  <a:moveTo>
                    <a:pt x="48671" y="444"/>
                  </a:moveTo>
                  <a:cubicBezTo>
                    <a:pt x="70814" y="444"/>
                    <a:pt x="90084" y="16342"/>
                    <a:pt x="93207" y="38415"/>
                  </a:cubicBezTo>
                  <a:cubicBezTo>
                    <a:pt x="96649" y="62635"/>
                    <a:pt x="79314" y="85116"/>
                    <a:pt x="54526" y="88629"/>
                  </a:cubicBezTo>
                  <a:cubicBezTo>
                    <a:pt x="52344" y="88930"/>
                    <a:pt x="50161" y="89090"/>
                    <a:pt x="47961" y="89090"/>
                  </a:cubicBezTo>
                  <a:cubicBezTo>
                    <a:pt x="25817" y="89090"/>
                    <a:pt x="6548" y="73192"/>
                    <a:pt x="3425" y="51119"/>
                  </a:cubicBezTo>
                  <a:cubicBezTo>
                    <a:pt x="1" y="26899"/>
                    <a:pt x="17318" y="4418"/>
                    <a:pt x="42123" y="905"/>
                  </a:cubicBezTo>
                  <a:cubicBezTo>
                    <a:pt x="44288" y="586"/>
                    <a:pt x="46470" y="444"/>
                    <a:pt x="48671" y="444"/>
                  </a:cubicBezTo>
                  <a:close/>
                  <a:moveTo>
                    <a:pt x="48746" y="0"/>
                  </a:moveTo>
                  <a:cubicBezTo>
                    <a:pt x="48721" y="0"/>
                    <a:pt x="48696" y="0"/>
                    <a:pt x="48671" y="0"/>
                  </a:cubicBezTo>
                  <a:cubicBezTo>
                    <a:pt x="46453" y="0"/>
                    <a:pt x="44253" y="160"/>
                    <a:pt x="42052" y="462"/>
                  </a:cubicBezTo>
                  <a:cubicBezTo>
                    <a:pt x="36002" y="1313"/>
                    <a:pt x="30164" y="3336"/>
                    <a:pt x="24895" y="6441"/>
                  </a:cubicBezTo>
                  <a:cubicBezTo>
                    <a:pt x="19838" y="9404"/>
                    <a:pt x="15402" y="13326"/>
                    <a:pt x="11835" y="17974"/>
                  </a:cubicBezTo>
                  <a:cubicBezTo>
                    <a:pt x="8269" y="22570"/>
                    <a:pt x="5643" y="27822"/>
                    <a:pt x="4099" y="33447"/>
                  </a:cubicBezTo>
                  <a:cubicBezTo>
                    <a:pt x="2520" y="39213"/>
                    <a:pt x="2130" y="45246"/>
                    <a:pt x="2981" y="51190"/>
                  </a:cubicBezTo>
                  <a:cubicBezTo>
                    <a:pt x="4507" y="61925"/>
                    <a:pt x="9955" y="71737"/>
                    <a:pt x="18276" y="78728"/>
                  </a:cubicBezTo>
                  <a:cubicBezTo>
                    <a:pt x="26561" y="85703"/>
                    <a:pt x="37054" y="89534"/>
                    <a:pt x="47886" y="89534"/>
                  </a:cubicBezTo>
                  <a:cubicBezTo>
                    <a:pt x="47911" y="89534"/>
                    <a:pt x="47936" y="89534"/>
                    <a:pt x="47961" y="89534"/>
                  </a:cubicBezTo>
                  <a:cubicBezTo>
                    <a:pt x="50179" y="89534"/>
                    <a:pt x="52397" y="89374"/>
                    <a:pt x="54579" y="89072"/>
                  </a:cubicBezTo>
                  <a:cubicBezTo>
                    <a:pt x="60647" y="88221"/>
                    <a:pt x="66467" y="86198"/>
                    <a:pt x="71737" y="83093"/>
                  </a:cubicBezTo>
                  <a:cubicBezTo>
                    <a:pt x="76794" y="80112"/>
                    <a:pt x="81230" y="76208"/>
                    <a:pt x="84796" y="71560"/>
                  </a:cubicBezTo>
                  <a:cubicBezTo>
                    <a:pt x="88363" y="66964"/>
                    <a:pt x="90989" y="61712"/>
                    <a:pt x="92532" y="56105"/>
                  </a:cubicBezTo>
                  <a:cubicBezTo>
                    <a:pt x="94112" y="50321"/>
                    <a:pt x="94502" y="44288"/>
                    <a:pt x="93650" y="38362"/>
                  </a:cubicBezTo>
                  <a:cubicBezTo>
                    <a:pt x="92124" y="27609"/>
                    <a:pt x="86677" y="17797"/>
                    <a:pt x="78355" y="10824"/>
                  </a:cubicBezTo>
                  <a:cubicBezTo>
                    <a:pt x="70071" y="3831"/>
                    <a:pt x="59578" y="0"/>
                    <a:pt x="48746" y="0"/>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1" name="Google Shape;3541;p30"/>
          <p:cNvGrpSpPr/>
          <p:nvPr/>
        </p:nvGrpSpPr>
        <p:grpSpPr>
          <a:xfrm>
            <a:off x="16942259" y="9709480"/>
            <a:ext cx="1618256" cy="1437335"/>
            <a:chOff x="6644304" y="3073628"/>
            <a:chExt cx="576302" cy="511871"/>
          </a:xfrm>
        </p:grpSpPr>
        <p:grpSp>
          <p:nvGrpSpPr>
            <p:cNvPr id="3542" name="Google Shape;3542;p30"/>
            <p:cNvGrpSpPr/>
            <p:nvPr/>
          </p:nvGrpSpPr>
          <p:grpSpPr>
            <a:xfrm>
              <a:off x="6712169" y="3073651"/>
              <a:ext cx="481611" cy="506713"/>
              <a:chOff x="1833536" y="-546641"/>
              <a:chExt cx="914567" cy="962419"/>
            </a:xfrm>
          </p:grpSpPr>
          <p:grpSp>
            <p:nvGrpSpPr>
              <p:cNvPr id="3543" name="Google Shape;3543;p30"/>
              <p:cNvGrpSpPr/>
              <p:nvPr/>
            </p:nvGrpSpPr>
            <p:grpSpPr>
              <a:xfrm>
                <a:off x="1833536" y="-524249"/>
                <a:ext cx="914567" cy="940027"/>
                <a:chOff x="1833536" y="-524249"/>
                <a:chExt cx="914567" cy="940027"/>
              </a:xfrm>
            </p:grpSpPr>
            <p:sp>
              <p:nvSpPr>
                <p:cNvPr id="3544" name="Google Shape;3544;p30"/>
                <p:cNvSpPr/>
                <p:nvPr/>
              </p:nvSpPr>
              <p:spPr>
                <a:xfrm>
                  <a:off x="1833536" y="-524249"/>
                  <a:ext cx="453307" cy="599490"/>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30"/>
                <p:cNvSpPr/>
                <p:nvPr/>
              </p:nvSpPr>
              <p:spPr>
                <a:xfrm>
                  <a:off x="2215098" y="11844"/>
                  <a:ext cx="361756" cy="403933"/>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30"/>
                <p:cNvSpPr/>
                <p:nvPr/>
              </p:nvSpPr>
              <p:spPr>
                <a:xfrm>
                  <a:off x="2637874" y="-333183"/>
                  <a:ext cx="110229" cy="289442"/>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30"/>
                <p:cNvSpPr/>
                <p:nvPr/>
              </p:nvSpPr>
              <p:spPr>
                <a:xfrm>
                  <a:off x="2134042" y="-54389"/>
                  <a:ext cx="90203" cy="2219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30"/>
                <p:cNvSpPr/>
                <p:nvPr/>
              </p:nvSpPr>
              <p:spPr>
                <a:xfrm>
                  <a:off x="2238816" y="-47827"/>
                  <a:ext cx="72325" cy="27026"/>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9" name="Google Shape;3549;p30"/>
              <p:cNvSpPr/>
              <p:nvPr/>
            </p:nvSpPr>
            <p:spPr>
              <a:xfrm>
                <a:off x="2128411" y="-546641"/>
                <a:ext cx="194386" cy="108115"/>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30"/>
              <p:cNvSpPr/>
              <p:nvPr/>
            </p:nvSpPr>
            <p:spPr>
              <a:xfrm>
                <a:off x="2511333" y="-459604"/>
                <a:ext cx="149109" cy="146063"/>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30"/>
              <p:cNvSpPr/>
              <p:nvPr/>
            </p:nvSpPr>
            <p:spPr>
              <a:xfrm>
                <a:off x="2278079" y="-341148"/>
                <a:ext cx="40051" cy="28001"/>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30"/>
              <p:cNvSpPr/>
              <p:nvPr/>
            </p:nvSpPr>
            <p:spPr>
              <a:xfrm>
                <a:off x="2357973" y="-515102"/>
                <a:ext cx="46077" cy="20902"/>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noFill/>
              <a:ln w="9525"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3" name="Google Shape;3553;p30"/>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57"/>
        <p:cNvGrpSpPr/>
        <p:nvPr/>
      </p:nvGrpSpPr>
      <p:grpSpPr>
        <a:xfrm>
          <a:off x="0" y="0"/>
          <a:ext cx="0" cy="0"/>
          <a:chOff x="0" y="0"/>
          <a:chExt cx="0" cy="0"/>
        </a:xfrm>
      </p:grpSpPr>
      <p:grpSp>
        <p:nvGrpSpPr>
          <p:cNvPr id="3558" name="Google Shape;3558;p31"/>
          <p:cNvGrpSpPr/>
          <p:nvPr/>
        </p:nvGrpSpPr>
        <p:grpSpPr>
          <a:xfrm>
            <a:off x="4701016" y="10921537"/>
            <a:ext cx="3042849" cy="2097752"/>
            <a:chOff x="4967783" y="2151471"/>
            <a:chExt cx="3920692" cy="2702940"/>
          </a:xfrm>
        </p:grpSpPr>
        <p:grpSp>
          <p:nvGrpSpPr>
            <p:cNvPr id="3559" name="Google Shape;3559;p31"/>
            <p:cNvGrpSpPr/>
            <p:nvPr/>
          </p:nvGrpSpPr>
          <p:grpSpPr>
            <a:xfrm>
              <a:off x="5045709" y="2252109"/>
              <a:ext cx="3761071" cy="2501708"/>
              <a:chOff x="2691784" y="1805334"/>
              <a:chExt cx="3761071" cy="2501708"/>
            </a:xfrm>
          </p:grpSpPr>
          <p:sp>
            <p:nvSpPr>
              <p:cNvPr id="3560" name="Google Shape;3560;p31"/>
              <p:cNvSpPr/>
              <p:nvPr/>
            </p:nvSpPr>
            <p:spPr>
              <a:xfrm>
                <a:off x="4306153"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31"/>
              <p:cNvSpPr/>
              <p:nvPr/>
            </p:nvSpPr>
            <p:spPr>
              <a:xfrm>
                <a:off x="2691784" y="3762285"/>
                <a:ext cx="1916675" cy="544757"/>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31"/>
              <p:cNvSpPr/>
              <p:nvPr/>
            </p:nvSpPr>
            <p:spPr>
              <a:xfrm>
                <a:off x="2695021" y="3035999"/>
                <a:ext cx="754960" cy="529407"/>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31"/>
              <p:cNvSpPr/>
              <p:nvPr/>
            </p:nvSpPr>
            <p:spPr>
              <a:xfrm>
                <a:off x="3661791" y="2531620"/>
                <a:ext cx="2791064" cy="544757"/>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31"/>
              <p:cNvSpPr/>
              <p:nvPr/>
            </p:nvSpPr>
            <p:spPr>
              <a:xfrm>
                <a:off x="5153124" y="1805334"/>
                <a:ext cx="1294451" cy="51246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31"/>
              <p:cNvSpPr/>
              <p:nvPr/>
            </p:nvSpPr>
            <p:spPr>
              <a:xfrm>
                <a:off x="2785807" y="1805334"/>
                <a:ext cx="2143839" cy="4036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31"/>
              <p:cNvSpPr/>
              <p:nvPr/>
            </p:nvSpPr>
            <p:spPr>
              <a:xfrm>
                <a:off x="5447728" y="4266675"/>
                <a:ext cx="932050" cy="40353"/>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7" name="Google Shape;3567;p31"/>
            <p:cNvGrpSpPr/>
            <p:nvPr/>
          </p:nvGrpSpPr>
          <p:grpSpPr>
            <a:xfrm>
              <a:off x="4967783" y="2151471"/>
              <a:ext cx="3920692" cy="2702940"/>
              <a:chOff x="2613858" y="1704696"/>
              <a:chExt cx="3920692" cy="2702940"/>
            </a:xfrm>
          </p:grpSpPr>
          <p:sp>
            <p:nvSpPr>
              <p:cNvPr id="3568" name="Google Shape;3568;p31"/>
              <p:cNvSpPr/>
              <p:nvPr/>
            </p:nvSpPr>
            <p:spPr>
              <a:xfrm rot="5400000">
                <a:off x="4924676" y="1720789"/>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31"/>
              <p:cNvSpPr/>
              <p:nvPr/>
            </p:nvSpPr>
            <p:spPr>
              <a:xfrm rot="5400000">
                <a:off x="6309028" y="2311963"/>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31"/>
              <p:cNvSpPr/>
              <p:nvPr/>
            </p:nvSpPr>
            <p:spPr>
              <a:xfrm rot="5400000">
                <a:off x="5222154" y="418211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31"/>
              <p:cNvSpPr/>
              <p:nvPr/>
            </p:nvSpPr>
            <p:spPr>
              <a:xfrm rot="5400000">
                <a:off x="2597765" y="3554395"/>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31"/>
              <p:cNvSpPr/>
              <p:nvPr/>
            </p:nvSpPr>
            <p:spPr>
              <a:xfrm rot="5400000">
                <a:off x="3433899" y="2945028"/>
                <a:ext cx="241614" cy="209428"/>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no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73" name="Google Shape;3573;p31"/>
          <p:cNvGrpSpPr/>
          <p:nvPr/>
        </p:nvGrpSpPr>
        <p:grpSpPr>
          <a:xfrm>
            <a:off x="8574374" y="5095068"/>
            <a:ext cx="4309313" cy="1954973"/>
            <a:chOff x="3530532" y="1496185"/>
            <a:chExt cx="1561911" cy="708580"/>
          </a:xfrm>
        </p:grpSpPr>
        <p:grpSp>
          <p:nvGrpSpPr>
            <p:cNvPr id="3574" name="Google Shape;3574;p31"/>
            <p:cNvGrpSpPr/>
            <p:nvPr/>
          </p:nvGrpSpPr>
          <p:grpSpPr>
            <a:xfrm>
              <a:off x="3720318" y="1857562"/>
              <a:ext cx="1372125" cy="54"/>
              <a:chOff x="3720318" y="1857562"/>
              <a:chExt cx="1372125" cy="54"/>
            </a:xfrm>
          </p:grpSpPr>
          <p:cxnSp>
            <p:nvCxnSpPr>
              <p:cNvPr id="3575" name="Google Shape;3575;p31"/>
              <p:cNvCxnSpPr>
                <a:endCxn id="3576" idx="2"/>
              </p:cNvCxnSpPr>
              <p:nvPr/>
            </p:nvCxnSpPr>
            <p:spPr>
              <a:xfrm>
                <a:off x="4440243" y="1857616"/>
                <a:ext cx="173400" cy="0"/>
              </a:xfrm>
              <a:prstGeom prst="straightConnector1">
                <a:avLst/>
              </a:prstGeom>
              <a:noFill/>
              <a:ln w="19050" cap="flat" cmpd="sng">
                <a:solidFill>
                  <a:srgbClr val="A5B7C6"/>
                </a:solidFill>
                <a:prstDash val="solid"/>
                <a:round/>
                <a:headEnd type="none" w="med" len="med"/>
                <a:tailEnd type="none" w="med" len="med"/>
              </a:ln>
            </p:spPr>
          </p:cxnSp>
          <p:cxnSp>
            <p:nvCxnSpPr>
              <p:cNvPr id="3577" name="Google Shape;3577;p31"/>
              <p:cNvCxnSpPr/>
              <p:nvPr/>
            </p:nvCxnSpPr>
            <p:spPr>
              <a:xfrm>
                <a:off x="4074943" y="1857562"/>
                <a:ext cx="173400" cy="0"/>
              </a:xfrm>
              <a:prstGeom prst="straightConnector1">
                <a:avLst/>
              </a:prstGeom>
              <a:noFill/>
              <a:ln w="19050" cap="flat" cmpd="sng">
                <a:solidFill>
                  <a:srgbClr val="A5B7C6"/>
                </a:solidFill>
                <a:prstDash val="solid"/>
                <a:round/>
                <a:headEnd type="none" w="med" len="med"/>
                <a:tailEnd type="none" w="med" len="med"/>
              </a:ln>
            </p:spPr>
          </p:cxnSp>
          <p:cxnSp>
            <p:nvCxnSpPr>
              <p:cNvPr id="3578" name="Google Shape;3578;p31"/>
              <p:cNvCxnSpPr/>
              <p:nvPr/>
            </p:nvCxnSpPr>
            <p:spPr>
              <a:xfrm>
                <a:off x="3720318" y="1857562"/>
                <a:ext cx="173400" cy="0"/>
              </a:xfrm>
              <a:prstGeom prst="straightConnector1">
                <a:avLst/>
              </a:prstGeom>
              <a:noFill/>
              <a:ln w="19050" cap="flat" cmpd="sng">
                <a:solidFill>
                  <a:srgbClr val="A5B7C6"/>
                </a:solidFill>
                <a:prstDash val="solid"/>
                <a:round/>
                <a:headEnd type="none" w="med" len="med"/>
                <a:tailEnd type="none" w="med" len="med"/>
              </a:ln>
            </p:spPr>
          </p:cxnSp>
          <p:cxnSp>
            <p:nvCxnSpPr>
              <p:cNvPr id="3579" name="Google Shape;3579;p31"/>
              <p:cNvCxnSpPr>
                <a:stCxn id="3576" idx="6"/>
              </p:cNvCxnSpPr>
              <p:nvPr/>
            </p:nvCxnSpPr>
            <p:spPr>
              <a:xfrm>
                <a:off x="4801443" y="1857616"/>
                <a:ext cx="291000" cy="0"/>
              </a:xfrm>
              <a:prstGeom prst="straightConnector1">
                <a:avLst/>
              </a:prstGeom>
              <a:noFill/>
              <a:ln w="19050" cap="flat" cmpd="sng">
                <a:solidFill>
                  <a:srgbClr val="A5B7C6"/>
                </a:solidFill>
                <a:prstDash val="solid"/>
                <a:round/>
                <a:headEnd type="none" w="med" len="med"/>
                <a:tailEnd type="triangle" w="med" len="med"/>
              </a:ln>
            </p:spPr>
          </p:cxnSp>
        </p:grpSp>
        <p:grpSp>
          <p:nvGrpSpPr>
            <p:cNvPr id="3580" name="Google Shape;3580;p31"/>
            <p:cNvGrpSpPr/>
            <p:nvPr/>
          </p:nvGrpSpPr>
          <p:grpSpPr>
            <a:xfrm>
              <a:off x="3567462" y="1496185"/>
              <a:ext cx="286500" cy="272914"/>
              <a:chOff x="3567462" y="1496185"/>
              <a:chExt cx="286500" cy="272914"/>
            </a:xfrm>
          </p:grpSpPr>
          <p:cxnSp>
            <p:nvCxnSpPr>
              <p:cNvPr id="3581" name="Google Shape;3581;p31"/>
              <p:cNvCxnSpPr/>
              <p:nvPr/>
            </p:nvCxnSpPr>
            <p:spPr>
              <a:xfrm rot="10800000">
                <a:off x="3626625" y="1596000"/>
                <a:ext cx="0" cy="173100"/>
              </a:xfrm>
              <a:prstGeom prst="straightConnector1">
                <a:avLst/>
              </a:prstGeom>
              <a:noFill/>
              <a:ln w="19050" cap="flat" cmpd="sng">
                <a:solidFill>
                  <a:srgbClr val="A5B7C6"/>
                </a:solidFill>
                <a:prstDash val="solid"/>
                <a:round/>
                <a:headEnd type="none" w="med" len="med"/>
                <a:tailEnd type="none" w="med" len="med"/>
              </a:ln>
            </p:spPr>
          </p:cxnSp>
          <p:sp>
            <p:nvSpPr>
              <p:cNvPr id="3582" name="Google Shape;3582;p31"/>
              <p:cNvSpPr/>
              <p:nvPr/>
            </p:nvSpPr>
            <p:spPr>
              <a:xfrm>
                <a:off x="3567462" y="1496185"/>
                <a:ext cx="286500" cy="99900"/>
              </a:xfrm>
              <a:prstGeom prst="rect">
                <a:avLst/>
              </a:prstGeom>
              <a:no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3" name="Google Shape;3583;p31"/>
            <p:cNvSpPr/>
            <p:nvPr/>
          </p:nvSpPr>
          <p:spPr>
            <a:xfrm>
              <a:off x="3530532" y="1771972"/>
              <a:ext cx="187800" cy="187800"/>
            </a:xfrm>
            <a:prstGeom prst="ellipse">
              <a:avLst/>
            </a:prstGeom>
            <a:no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31"/>
            <p:cNvSpPr/>
            <p:nvPr/>
          </p:nvSpPr>
          <p:spPr>
            <a:xfrm>
              <a:off x="3891569" y="1779209"/>
              <a:ext cx="187800" cy="187800"/>
            </a:xfrm>
            <a:prstGeom prst="ellipse">
              <a:avLst/>
            </a:prstGeom>
            <a:no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5" name="Google Shape;3585;p31"/>
            <p:cNvGrpSpPr/>
            <p:nvPr/>
          </p:nvGrpSpPr>
          <p:grpSpPr>
            <a:xfrm>
              <a:off x="3929014" y="1960574"/>
              <a:ext cx="286500" cy="242342"/>
              <a:chOff x="3929014" y="1960574"/>
              <a:chExt cx="286500" cy="242342"/>
            </a:xfrm>
          </p:grpSpPr>
          <p:cxnSp>
            <p:nvCxnSpPr>
              <p:cNvPr id="3586" name="Google Shape;3586;p31"/>
              <p:cNvCxnSpPr/>
              <p:nvPr/>
            </p:nvCxnSpPr>
            <p:spPr>
              <a:xfrm rot="10800000">
                <a:off x="3988400" y="1960574"/>
                <a:ext cx="0" cy="144300"/>
              </a:xfrm>
              <a:prstGeom prst="straightConnector1">
                <a:avLst/>
              </a:prstGeom>
              <a:noFill/>
              <a:ln w="19050" cap="flat" cmpd="sng">
                <a:solidFill>
                  <a:srgbClr val="A5B7C6"/>
                </a:solidFill>
                <a:prstDash val="solid"/>
                <a:round/>
                <a:headEnd type="none" w="med" len="med"/>
                <a:tailEnd type="none" w="med" len="med"/>
              </a:ln>
            </p:spPr>
          </p:cxnSp>
          <p:sp>
            <p:nvSpPr>
              <p:cNvPr id="3587" name="Google Shape;3587;p31"/>
              <p:cNvSpPr/>
              <p:nvPr/>
            </p:nvSpPr>
            <p:spPr>
              <a:xfrm>
                <a:off x="3929014" y="2103016"/>
                <a:ext cx="286500" cy="99900"/>
              </a:xfrm>
              <a:prstGeom prst="rect">
                <a:avLst/>
              </a:prstGeom>
              <a:no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8" name="Google Shape;3588;p31"/>
            <p:cNvGrpSpPr/>
            <p:nvPr/>
          </p:nvGrpSpPr>
          <p:grpSpPr>
            <a:xfrm>
              <a:off x="4290828" y="1496185"/>
              <a:ext cx="286500" cy="272914"/>
              <a:chOff x="4290828" y="1496185"/>
              <a:chExt cx="286500" cy="272914"/>
            </a:xfrm>
          </p:grpSpPr>
          <p:cxnSp>
            <p:nvCxnSpPr>
              <p:cNvPr id="3589" name="Google Shape;3589;p31"/>
              <p:cNvCxnSpPr/>
              <p:nvPr/>
            </p:nvCxnSpPr>
            <p:spPr>
              <a:xfrm rot="10800000">
                <a:off x="4350000" y="1596000"/>
                <a:ext cx="0" cy="173100"/>
              </a:xfrm>
              <a:prstGeom prst="straightConnector1">
                <a:avLst/>
              </a:prstGeom>
              <a:noFill/>
              <a:ln w="19050" cap="flat" cmpd="sng">
                <a:solidFill>
                  <a:srgbClr val="A5B7C6"/>
                </a:solidFill>
                <a:prstDash val="solid"/>
                <a:round/>
                <a:headEnd type="none" w="med" len="med"/>
                <a:tailEnd type="none" w="med" len="med"/>
              </a:ln>
            </p:spPr>
          </p:cxnSp>
          <p:sp>
            <p:nvSpPr>
              <p:cNvPr id="3590" name="Google Shape;3590;p31"/>
              <p:cNvSpPr/>
              <p:nvPr/>
            </p:nvSpPr>
            <p:spPr>
              <a:xfrm>
                <a:off x="4290828" y="1496185"/>
                <a:ext cx="286500" cy="99900"/>
              </a:xfrm>
              <a:prstGeom prst="rect">
                <a:avLst/>
              </a:prstGeom>
              <a:no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1" name="Google Shape;3591;p31"/>
            <p:cNvSpPr/>
            <p:nvPr/>
          </p:nvSpPr>
          <p:spPr>
            <a:xfrm>
              <a:off x="4252606" y="1771972"/>
              <a:ext cx="187800" cy="187800"/>
            </a:xfrm>
            <a:prstGeom prst="ellipse">
              <a:avLst/>
            </a:prstGeom>
            <a:no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31"/>
            <p:cNvSpPr/>
            <p:nvPr/>
          </p:nvSpPr>
          <p:spPr>
            <a:xfrm>
              <a:off x="4613643" y="1763716"/>
              <a:ext cx="187800" cy="187800"/>
            </a:xfrm>
            <a:prstGeom prst="ellipse">
              <a:avLst/>
            </a:prstGeom>
            <a:no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2" name="Google Shape;3592;p31"/>
            <p:cNvGrpSpPr/>
            <p:nvPr/>
          </p:nvGrpSpPr>
          <p:grpSpPr>
            <a:xfrm>
              <a:off x="4657726" y="1959674"/>
              <a:ext cx="286500" cy="245092"/>
              <a:chOff x="4657726" y="1959674"/>
              <a:chExt cx="286500" cy="245092"/>
            </a:xfrm>
          </p:grpSpPr>
          <p:cxnSp>
            <p:nvCxnSpPr>
              <p:cNvPr id="3593" name="Google Shape;3593;p31"/>
              <p:cNvCxnSpPr/>
              <p:nvPr/>
            </p:nvCxnSpPr>
            <p:spPr>
              <a:xfrm rot="10800000">
                <a:off x="4707475" y="1959674"/>
                <a:ext cx="0" cy="145200"/>
              </a:xfrm>
              <a:prstGeom prst="straightConnector1">
                <a:avLst/>
              </a:prstGeom>
              <a:noFill/>
              <a:ln w="19050" cap="flat" cmpd="sng">
                <a:solidFill>
                  <a:srgbClr val="A5B7C6"/>
                </a:solidFill>
                <a:prstDash val="solid"/>
                <a:round/>
                <a:headEnd type="none" w="med" len="med"/>
                <a:tailEnd type="none" w="med" len="med"/>
              </a:ln>
            </p:spPr>
          </p:cxnSp>
          <p:sp>
            <p:nvSpPr>
              <p:cNvPr id="3594" name="Google Shape;3594;p31"/>
              <p:cNvSpPr/>
              <p:nvPr/>
            </p:nvSpPr>
            <p:spPr>
              <a:xfrm>
                <a:off x="4657726" y="2104866"/>
                <a:ext cx="286500" cy="99900"/>
              </a:xfrm>
              <a:prstGeom prst="rect">
                <a:avLst/>
              </a:prstGeom>
              <a:no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595" name="Google Shape;3595;p31"/>
          <p:cNvGrpSpPr/>
          <p:nvPr/>
        </p:nvGrpSpPr>
        <p:grpSpPr>
          <a:xfrm>
            <a:off x="8524765" y="7473593"/>
            <a:ext cx="4406212" cy="1044693"/>
            <a:chOff x="3512551" y="2358282"/>
            <a:chExt cx="1597032" cy="378649"/>
          </a:xfrm>
        </p:grpSpPr>
        <p:grpSp>
          <p:nvGrpSpPr>
            <p:cNvPr id="3596" name="Google Shape;3596;p31"/>
            <p:cNvGrpSpPr/>
            <p:nvPr/>
          </p:nvGrpSpPr>
          <p:grpSpPr>
            <a:xfrm>
              <a:off x="3738198" y="2553002"/>
              <a:ext cx="1145834" cy="117"/>
              <a:chOff x="3738198" y="2553002"/>
              <a:chExt cx="1145834" cy="117"/>
            </a:xfrm>
          </p:grpSpPr>
          <p:cxnSp>
            <p:nvCxnSpPr>
              <p:cNvPr id="3597" name="Google Shape;3597;p31"/>
              <p:cNvCxnSpPr/>
              <p:nvPr/>
            </p:nvCxnSpPr>
            <p:spPr>
              <a:xfrm>
                <a:off x="4195395" y="2553002"/>
                <a:ext cx="231600" cy="0"/>
              </a:xfrm>
              <a:prstGeom prst="straightConnector1">
                <a:avLst/>
              </a:prstGeom>
              <a:noFill/>
              <a:ln w="19050" cap="flat" cmpd="sng">
                <a:solidFill>
                  <a:srgbClr val="435D74"/>
                </a:solidFill>
                <a:prstDash val="solid"/>
                <a:round/>
                <a:headEnd type="none" w="med" len="med"/>
                <a:tailEnd type="none" w="med" len="med"/>
              </a:ln>
            </p:spPr>
          </p:cxnSp>
          <p:cxnSp>
            <p:nvCxnSpPr>
              <p:cNvPr id="3598" name="Google Shape;3598;p31"/>
              <p:cNvCxnSpPr/>
              <p:nvPr/>
            </p:nvCxnSpPr>
            <p:spPr>
              <a:xfrm>
                <a:off x="4652432" y="2553002"/>
                <a:ext cx="231600" cy="0"/>
              </a:xfrm>
              <a:prstGeom prst="straightConnector1">
                <a:avLst/>
              </a:prstGeom>
              <a:noFill/>
              <a:ln w="19050" cap="flat" cmpd="sng">
                <a:solidFill>
                  <a:srgbClr val="435D74"/>
                </a:solidFill>
                <a:prstDash val="solid"/>
                <a:round/>
                <a:headEnd type="none" w="med" len="med"/>
                <a:tailEnd type="none" w="med" len="med"/>
              </a:ln>
            </p:spPr>
          </p:cxnSp>
          <p:cxnSp>
            <p:nvCxnSpPr>
              <p:cNvPr id="3599" name="Google Shape;3599;p31"/>
              <p:cNvCxnSpPr>
                <a:stCxn id="3600" idx="6"/>
                <a:endCxn id="3601" idx="2"/>
              </p:cNvCxnSpPr>
              <p:nvPr/>
            </p:nvCxnSpPr>
            <p:spPr>
              <a:xfrm>
                <a:off x="3738198" y="2553118"/>
                <a:ext cx="231300" cy="0"/>
              </a:xfrm>
              <a:prstGeom prst="straightConnector1">
                <a:avLst/>
              </a:prstGeom>
              <a:noFill/>
              <a:ln w="19050" cap="flat" cmpd="sng">
                <a:solidFill>
                  <a:srgbClr val="435D74"/>
                </a:solidFill>
                <a:prstDash val="solid"/>
                <a:round/>
                <a:headEnd type="none" w="med" len="med"/>
                <a:tailEnd type="none" w="med" len="med"/>
              </a:ln>
            </p:spPr>
          </p:cxnSp>
        </p:grpSp>
        <p:grpSp>
          <p:nvGrpSpPr>
            <p:cNvPr id="3602" name="Google Shape;3602;p31"/>
            <p:cNvGrpSpPr/>
            <p:nvPr/>
          </p:nvGrpSpPr>
          <p:grpSpPr>
            <a:xfrm>
              <a:off x="3969644" y="2440153"/>
              <a:ext cx="225900" cy="296779"/>
              <a:chOff x="3969644" y="2440153"/>
              <a:chExt cx="225900" cy="296779"/>
            </a:xfrm>
          </p:grpSpPr>
          <p:cxnSp>
            <p:nvCxnSpPr>
              <p:cNvPr id="3603" name="Google Shape;3603;p31"/>
              <p:cNvCxnSpPr/>
              <p:nvPr/>
            </p:nvCxnSpPr>
            <p:spPr>
              <a:xfrm>
                <a:off x="4082390" y="2637031"/>
                <a:ext cx="0" cy="99900"/>
              </a:xfrm>
              <a:prstGeom prst="straightConnector1">
                <a:avLst/>
              </a:prstGeom>
              <a:noFill/>
              <a:ln w="19050" cap="flat" cmpd="sng">
                <a:solidFill>
                  <a:srgbClr val="435D74"/>
                </a:solidFill>
                <a:prstDash val="solid"/>
                <a:round/>
                <a:headEnd type="none" w="med" len="med"/>
                <a:tailEnd type="none" w="med" len="med"/>
              </a:ln>
            </p:spPr>
          </p:cxnSp>
          <p:sp>
            <p:nvSpPr>
              <p:cNvPr id="3601" name="Google Shape;3601;p31"/>
              <p:cNvSpPr/>
              <p:nvPr/>
            </p:nvSpPr>
            <p:spPr>
              <a:xfrm>
                <a:off x="3969644" y="2440153"/>
                <a:ext cx="225900" cy="2259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31"/>
              <p:cNvSpPr/>
              <p:nvPr/>
            </p:nvSpPr>
            <p:spPr>
              <a:xfrm>
                <a:off x="3998471" y="2468982"/>
                <a:ext cx="168300" cy="168300"/>
              </a:xfrm>
              <a:prstGeom prst="ellipse">
                <a:avLst/>
              </a:prstGeom>
              <a:noFill/>
              <a:ln w="19050"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5" name="Google Shape;3605;p31"/>
            <p:cNvGrpSpPr/>
            <p:nvPr/>
          </p:nvGrpSpPr>
          <p:grpSpPr>
            <a:xfrm>
              <a:off x="4426818" y="2358282"/>
              <a:ext cx="225600" cy="307471"/>
              <a:chOff x="4426818" y="2358282"/>
              <a:chExt cx="225600" cy="307471"/>
            </a:xfrm>
          </p:grpSpPr>
          <p:cxnSp>
            <p:nvCxnSpPr>
              <p:cNvPr id="3606" name="Google Shape;3606;p31"/>
              <p:cNvCxnSpPr>
                <a:stCxn id="3607" idx="0"/>
              </p:cNvCxnSpPr>
              <p:nvPr/>
            </p:nvCxnSpPr>
            <p:spPr>
              <a:xfrm rot="10800000">
                <a:off x="4539644" y="2358282"/>
                <a:ext cx="0" cy="110700"/>
              </a:xfrm>
              <a:prstGeom prst="straightConnector1">
                <a:avLst/>
              </a:prstGeom>
              <a:noFill/>
              <a:ln w="19050" cap="flat" cmpd="sng">
                <a:solidFill>
                  <a:srgbClr val="435D74"/>
                </a:solidFill>
                <a:prstDash val="solid"/>
                <a:round/>
                <a:headEnd type="none" w="med" len="med"/>
                <a:tailEnd type="none" w="med" len="med"/>
              </a:ln>
            </p:spPr>
          </p:cxnSp>
          <p:sp>
            <p:nvSpPr>
              <p:cNvPr id="3608" name="Google Shape;3608;p31"/>
              <p:cNvSpPr/>
              <p:nvPr/>
            </p:nvSpPr>
            <p:spPr>
              <a:xfrm>
                <a:off x="4426818" y="2440153"/>
                <a:ext cx="225600" cy="225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31"/>
              <p:cNvSpPr/>
              <p:nvPr/>
            </p:nvSpPr>
            <p:spPr>
              <a:xfrm>
                <a:off x="4455644" y="2468982"/>
                <a:ext cx="168000" cy="168000"/>
              </a:xfrm>
              <a:prstGeom prst="ellipse">
                <a:avLst/>
              </a:prstGeom>
              <a:noFill/>
              <a:ln w="19050"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31"/>
            <p:cNvGrpSpPr/>
            <p:nvPr/>
          </p:nvGrpSpPr>
          <p:grpSpPr>
            <a:xfrm>
              <a:off x="4883984" y="2440153"/>
              <a:ext cx="225600" cy="296479"/>
              <a:chOff x="4883984" y="2440153"/>
              <a:chExt cx="225600" cy="296479"/>
            </a:xfrm>
          </p:grpSpPr>
          <p:cxnSp>
            <p:nvCxnSpPr>
              <p:cNvPr id="3610" name="Google Shape;3610;p31"/>
              <p:cNvCxnSpPr/>
              <p:nvPr/>
            </p:nvCxnSpPr>
            <p:spPr>
              <a:xfrm>
                <a:off x="4996858" y="2637031"/>
                <a:ext cx="0" cy="99600"/>
              </a:xfrm>
              <a:prstGeom prst="straightConnector1">
                <a:avLst/>
              </a:prstGeom>
              <a:noFill/>
              <a:ln w="19050" cap="flat" cmpd="sng">
                <a:solidFill>
                  <a:srgbClr val="435D74"/>
                </a:solidFill>
                <a:prstDash val="solid"/>
                <a:round/>
                <a:headEnd type="none" w="med" len="med"/>
                <a:tailEnd type="none" w="med" len="med"/>
              </a:ln>
            </p:spPr>
          </p:cxnSp>
          <p:sp>
            <p:nvSpPr>
              <p:cNvPr id="3611" name="Google Shape;3611;p31"/>
              <p:cNvSpPr/>
              <p:nvPr/>
            </p:nvSpPr>
            <p:spPr>
              <a:xfrm>
                <a:off x="4883984" y="2440153"/>
                <a:ext cx="225600" cy="225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31"/>
              <p:cNvSpPr/>
              <p:nvPr/>
            </p:nvSpPr>
            <p:spPr>
              <a:xfrm>
                <a:off x="4912810" y="2468982"/>
                <a:ext cx="168000" cy="168000"/>
              </a:xfrm>
              <a:prstGeom prst="ellipse">
                <a:avLst/>
              </a:prstGeom>
              <a:noFill/>
              <a:ln w="19050"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3" name="Google Shape;3613;p31"/>
            <p:cNvGrpSpPr/>
            <p:nvPr/>
          </p:nvGrpSpPr>
          <p:grpSpPr>
            <a:xfrm>
              <a:off x="3512551" y="2358356"/>
              <a:ext cx="225647" cy="307629"/>
              <a:chOff x="2182679" y="2005014"/>
              <a:chExt cx="792300" cy="1080158"/>
            </a:xfrm>
          </p:grpSpPr>
          <p:cxnSp>
            <p:nvCxnSpPr>
              <p:cNvPr id="3614" name="Google Shape;3614;p31"/>
              <p:cNvCxnSpPr>
                <a:stCxn id="3615" idx="0"/>
              </p:cNvCxnSpPr>
              <p:nvPr/>
            </p:nvCxnSpPr>
            <p:spPr>
              <a:xfrm rot="10800000">
                <a:off x="2578961" y="2005014"/>
                <a:ext cx="0" cy="388800"/>
              </a:xfrm>
              <a:prstGeom prst="straightConnector1">
                <a:avLst/>
              </a:prstGeom>
              <a:noFill/>
              <a:ln w="19050" cap="flat" cmpd="sng">
                <a:solidFill>
                  <a:srgbClr val="435D74"/>
                </a:solidFill>
                <a:prstDash val="solid"/>
                <a:round/>
                <a:headEnd type="none" w="med" len="med"/>
                <a:tailEnd type="none" w="med" len="med"/>
              </a:ln>
            </p:spPr>
          </p:cxnSp>
          <p:sp>
            <p:nvSpPr>
              <p:cNvPr id="3600" name="Google Shape;3600;p31"/>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31"/>
              <p:cNvSpPr/>
              <p:nvPr/>
            </p:nvSpPr>
            <p:spPr>
              <a:xfrm>
                <a:off x="2283911" y="2393814"/>
                <a:ext cx="590100" cy="590100"/>
              </a:xfrm>
              <a:prstGeom prst="ellipse">
                <a:avLst/>
              </a:prstGeom>
              <a:noFill/>
              <a:ln w="19050"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16" name="Google Shape;3616;p31"/>
          <p:cNvGrpSpPr/>
          <p:nvPr/>
        </p:nvGrpSpPr>
        <p:grpSpPr>
          <a:xfrm>
            <a:off x="17795772" y="4228472"/>
            <a:ext cx="4303561" cy="1993703"/>
            <a:chOff x="634175" y="2986275"/>
            <a:chExt cx="3147949" cy="1458344"/>
          </a:xfrm>
        </p:grpSpPr>
        <p:cxnSp>
          <p:nvCxnSpPr>
            <p:cNvPr id="3617" name="Google Shape;3617;p31"/>
            <p:cNvCxnSpPr>
              <a:stCxn id="3618" idx="4"/>
              <a:endCxn id="3619"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3620" name="Google Shape;3620;p31"/>
            <p:cNvCxnSpPr>
              <a:stCxn id="3619" idx="0"/>
              <a:endCxn id="3621"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22" name="Google Shape;3622;p31"/>
            <p:cNvCxnSpPr>
              <a:stCxn id="3621" idx="4"/>
              <a:endCxn id="3623"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3624" name="Google Shape;3624;p31"/>
            <p:cNvCxnSpPr>
              <a:stCxn id="3623" idx="0"/>
              <a:endCxn id="3625"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3625" name="Google Shape;3625;p31"/>
            <p:cNvSpPr/>
            <p:nvPr/>
          </p:nvSpPr>
          <p:spPr>
            <a:xfrm>
              <a:off x="3190524" y="2986275"/>
              <a:ext cx="591600" cy="591600"/>
            </a:xfrm>
            <a:prstGeom prst="ellipse">
              <a:avLst/>
            </a:prstGeom>
            <a:no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1" name="Google Shape;3621;p31"/>
            <p:cNvSpPr/>
            <p:nvPr/>
          </p:nvSpPr>
          <p:spPr>
            <a:xfrm>
              <a:off x="1912352" y="2986275"/>
              <a:ext cx="591600" cy="591600"/>
            </a:xfrm>
            <a:prstGeom prst="ellipse">
              <a:avLst/>
            </a:prstGeom>
            <a:no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18" name="Google Shape;3618;p31"/>
            <p:cNvSpPr/>
            <p:nvPr/>
          </p:nvSpPr>
          <p:spPr>
            <a:xfrm>
              <a:off x="634175" y="2986275"/>
              <a:ext cx="591600" cy="591600"/>
            </a:xfrm>
            <a:prstGeom prst="ellipse">
              <a:avLst/>
            </a:prstGeom>
            <a:no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23" name="Google Shape;3623;p31"/>
            <p:cNvSpPr/>
            <p:nvPr/>
          </p:nvSpPr>
          <p:spPr>
            <a:xfrm>
              <a:off x="2599133" y="3853018"/>
              <a:ext cx="591600" cy="591600"/>
            </a:xfrm>
            <a:prstGeom prst="ellipse">
              <a:avLst/>
            </a:prstGeom>
            <a:no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3619" name="Google Shape;3619;p31"/>
            <p:cNvSpPr/>
            <p:nvPr/>
          </p:nvSpPr>
          <p:spPr>
            <a:xfrm>
              <a:off x="1225566" y="3853019"/>
              <a:ext cx="591600" cy="591600"/>
            </a:xfrm>
            <a:prstGeom prst="ellipse">
              <a:avLst/>
            </a:prstGeom>
            <a:no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3626" name="Google Shape;3626;p31"/>
          <p:cNvGrpSpPr/>
          <p:nvPr/>
        </p:nvGrpSpPr>
        <p:grpSpPr>
          <a:xfrm>
            <a:off x="8563312" y="8946301"/>
            <a:ext cx="4333728" cy="811506"/>
            <a:chOff x="998425" y="1182125"/>
            <a:chExt cx="1065400" cy="199500"/>
          </a:xfrm>
        </p:grpSpPr>
        <p:sp>
          <p:nvSpPr>
            <p:cNvPr id="3627" name="Google Shape;3627;p31"/>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31"/>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1905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31"/>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noFill/>
            <a:ln w="1905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31"/>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noFill/>
            <a:ln w="1905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31"/>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noFill/>
            <a:ln w="1905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2" name="Google Shape;3632;p31"/>
          <p:cNvGrpSpPr/>
          <p:nvPr/>
        </p:nvGrpSpPr>
        <p:grpSpPr>
          <a:xfrm>
            <a:off x="17787683" y="6511468"/>
            <a:ext cx="4320181" cy="1011893"/>
            <a:chOff x="1247650" y="2075423"/>
            <a:chExt cx="6648477" cy="1557238"/>
          </a:xfrm>
        </p:grpSpPr>
        <p:sp>
          <p:nvSpPr>
            <p:cNvPr id="3633" name="Google Shape;3633;p31"/>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31"/>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31"/>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31"/>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31"/>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31"/>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no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9" name="Google Shape;3639;p31"/>
          <p:cNvGrpSpPr/>
          <p:nvPr/>
        </p:nvGrpSpPr>
        <p:grpSpPr>
          <a:xfrm>
            <a:off x="17744384" y="9681081"/>
            <a:ext cx="4406427" cy="1830489"/>
            <a:chOff x="6796238" y="3158297"/>
            <a:chExt cx="1630319" cy="677257"/>
          </a:xfrm>
        </p:grpSpPr>
        <p:cxnSp>
          <p:nvCxnSpPr>
            <p:cNvPr id="3640" name="Google Shape;3640;p31"/>
            <p:cNvCxnSpPr/>
            <p:nvPr/>
          </p:nvCxnSpPr>
          <p:spPr>
            <a:xfrm>
              <a:off x="7012244" y="3664854"/>
              <a:ext cx="0" cy="170700"/>
            </a:xfrm>
            <a:prstGeom prst="straightConnector1">
              <a:avLst/>
            </a:prstGeom>
            <a:noFill/>
            <a:ln w="19050" cap="flat" cmpd="sng">
              <a:solidFill>
                <a:srgbClr val="A5B7C6"/>
              </a:solidFill>
              <a:prstDash val="solid"/>
              <a:round/>
              <a:headEnd type="none" w="med" len="med"/>
              <a:tailEnd type="diamond" w="med" len="med"/>
            </a:ln>
          </p:spPr>
        </p:cxnSp>
        <p:cxnSp>
          <p:nvCxnSpPr>
            <p:cNvPr id="3641" name="Google Shape;3641;p31"/>
            <p:cNvCxnSpPr/>
            <p:nvPr/>
          </p:nvCxnSpPr>
          <p:spPr>
            <a:xfrm>
              <a:off x="7810957" y="3664854"/>
              <a:ext cx="0" cy="170700"/>
            </a:xfrm>
            <a:prstGeom prst="straightConnector1">
              <a:avLst/>
            </a:prstGeom>
            <a:noFill/>
            <a:ln w="19050" cap="flat" cmpd="sng">
              <a:solidFill>
                <a:srgbClr val="A5B7C6"/>
              </a:solidFill>
              <a:prstDash val="solid"/>
              <a:round/>
              <a:headEnd type="none" w="med" len="med"/>
              <a:tailEnd type="diamond" w="med" len="med"/>
            </a:ln>
          </p:spPr>
        </p:cxnSp>
        <p:cxnSp>
          <p:nvCxnSpPr>
            <p:cNvPr id="3642" name="Google Shape;3642;p31"/>
            <p:cNvCxnSpPr/>
            <p:nvPr/>
          </p:nvCxnSpPr>
          <p:spPr>
            <a:xfrm rot="10800000">
              <a:off x="8196652" y="3170826"/>
              <a:ext cx="0" cy="169800"/>
            </a:xfrm>
            <a:prstGeom prst="straightConnector1">
              <a:avLst/>
            </a:prstGeom>
            <a:noFill/>
            <a:ln w="19050" cap="flat" cmpd="sng">
              <a:solidFill>
                <a:srgbClr val="A5B7C6"/>
              </a:solidFill>
              <a:prstDash val="solid"/>
              <a:round/>
              <a:headEnd type="none" w="med" len="med"/>
              <a:tailEnd type="diamond" w="med" len="med"/>
            </a:ln>
          </p:spPr>
        </p:cxnSp>
        <p:cxnSp>
          <p:nvCxnSpPr>
            <p:cNvPr id="3643" name="Google Shape;3643;p31"/>
            <p:cNvCxnSpPr/>
            <p:nvPr/>
          </p:nvCxnSpPr>
          <p:spPr>
            <a:xfrm rot="10800000">
              <a:off x="7411601" y="3158297"/>
              <a:ext cx="0" cy="170700"/>
            </a:xfrm>
            <a:prstGeom prst="straightConnector1">
              <a:avLst/>
            </a:prstGeom>
            <a:noFill/>
            <a:ln w="19050" cap="flat" cmpd="sng">
              <a:solidFill>
                <a:srgbClr val="A5B7C6"/>
              </a:solidFill>
              <a:prstDash val="solid"/>
              <a:round/>
              <a:headEnd type="none" w="med" len="med"/>
              <a:tailEnd type="diamond" w="med" len="med"/>
            </a:ln>
          </p:spPr>
        </p:cxnSp>
        <p:grpSp>
          <p:nvGrpSpPr>
            <p:cNvPr id="3644" name="Google Shape;3644;p31"/>
            <p:cNvGrpSpPr/>
            <p:nvPr/>
          </p:nvGrpSpPr>
          <p:grpSpPr>
            <a:xfrm>
              <a:off x="6796238" y="3311904"/>
              <a:ext cx="1630319" cy="377697"/>
              <a:chOff x="6796238" y="3311904"/>
              <a:chExt cx="1630319" cy="377697"/>
            </a:xfrm>
          </p:grpSpPr>
          <p:sp>
            <p:nvSpPr>
              <p:cNvPr id="3645" name="Google Shape;3645;p31"/>
              <p:cNvSpPr/>
              <p:nvPr/>
            </p:nvSpPr>
            <p:spPr>
              <a:xfrm>
                <a:off x="6796238" y="3311904"/>
                <a:ext cx="798025" cy="377697"/>
              </a:xfrm>
              <a:custGeom>
                <a:avLst/>
                <a:gdLst/>
                <a:ahLst/>
                <a:cxnLst/>
                <a:rect l="l" t="t" r="r" b="b"/>
                <a:pathLst>
                  <a:path w="34368" h="16266" extrusionOk="0">
                    <a:moveTo>
                      <a:pt x="4679" y="0"/>
                    </a:moveTo>
                    <a:lnTo>
                      <a:pt x="0" y="8133"/>
                    </a:lnTo>
                    <a:lnTo>
                      <a:pt x="4679" y="16265"/>
                    </a:lnTo>
                    <a:lnTo>
                      <a:pt x="14094" y="16265"/>
                    </a:lnTo>
                    <a:lnTo>
                      <a:pt x="17913" y="9590"/>
                    </a:lnTo>
                    <a:lnTo>
                      <a:pt x="22591" y="1458"/>
                    </a:lnTo>
                    <a:lnTo>
                      <a:pt x="30301" y="1458"/>
                    </a:lnTo>
                    <a:lnTo>
                      <a:pt x="33522" y="7098"/>
                    </a:lnTo>
                    <a:lnTo>
                      <a:pt x="34367" y="5640"/>
                    </a:lnTo>
                    <a:lnTo>
                      <a:pt x="33522" y="4183"/>
                    </a:lnTo>
                    <a:lnTo>
                      <a:pt x="31146" y="0"/>
                    </a:lnTo>
                    <a:lnTo>
                      <a:pt x="21746" y="0"/>
                    </a:lnTo>
                    <a:lnTo>
                      <a:pt x="17067" y="8133"/>
                    </a:lnTo>
                    <a:lnTo>
                      <a:pt x="13234" y="14808"/>
                    </a:lnTo>
                    <a:lnTo>
                      <a:pt x="5524" y="14808"/>
                    </a:lnTo>
                    <a:lnTo>
                      <a:pt x="1706" y="8133"/>
                    </a:lnTo>
                    <a:lnTo>
                      <a:pt x="5524" y="1458"/>
                    </a:lnTo>
                    <a:lnTo>
                      <a:pt x="13234" y="1458"/>
                    </a:lnTo>
                    <a:lnTo>
                      <a:pt x="16455" y="7098"/>
                    </a:lnTo>
                    <a:lnTo>
                      <a:pt x="17301" y="5640"/>
                    </a:lnTo>
                    <a:lnTo>
                      <a:pt x="16455" y="4183"/>
                    </a:lnTo>
                    <a:lnTo>
                      <a:pt x="14094"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31"/>
              <p:cNvSpPr/>
              <p:nvPr/>
            </p:nvSpPr>
            <p:spPr>
              <a:xfrm>
                <a:off x="7628207" y="3311904"/>
                <a:ext cx="798350" cy="377697"/>
              </a:xfrm>
              <a:custGeom>
                <a:avLst/>
                <a:gdLst/>
                <a:ahLst/>
                <a:cxnLst/>
                <a:rect l="l" t="t" r="r" b="b"/>
                <a:pathLst>
                  <a:path w="34382" h="16266" extrusionOk="0">
                    <a:moveTo>
                      <a:pt x="20288" y="0"/>
                    </a:moveTo>
                    <a:lnTo>
                      <a:pt x="16470" y="6675"/>
                    </a:lnTo>
                    <a:lnTo>
                      <a:pt x="11791" y="14808"/>
                    </a:lnTo>
                    <a:lnTo>
                      <a:pt x="4081" y="14808"/>
                    </a:lnTo>
                    <a:lnTo>
                      <a:pt x="860" y="9167"/>
                    </a:lnTo>
                    <a:lnTo>
                      <a:pt x="0" y="10625"/>
                    </a:lnTo>
                    <a:lnTo>
                      <a:pt x="860" y="12082"/>
                    </a:lnTo>
                    <a:lnTo>
                      <a:pt x="3221" y="16265"/>
                    </a:lnTo>
                    <a:lnTo>
                      <a:pt x="12637" y="16265"/>
                    </a:lnTo>
                    <a:lnTo>
                      <a:pt x="17315" y="8133"/>
                    </a:lnTo>
                    <a:lnTo>
                      <a:pt x="21134" y="1458"/>
                    </a:lnTo>
                    <a:lnTo>
                      <a:pt x="28858" y="1458"/>
                    </a:lnTo>
                    <a:lnTo>
                      <a:pt x="32677" y="8133"/>
                    </a:lnTo>
                    <a:lnTo>
                      <a:pt x="28858" y="14808"/>
                    </a:lnTo>
                    <a:lnTo>
                      <a:pt x="21134" y="14808"/>
                    </a:lnTo>
                    <a:lnTo>
                      <a:pt x="17927" y="9167"/>
                    </a:lnTo>
                    <a:lnTo>
                      <a:pt x="17067" y="10625"/>
                    </a:lnTo>
                    <a:lnTo>
                      <a:pt x="17927" y="12082"/>
                    </a:lnTo>
                    <a:lnTo>
                      <a:pt x="20288" y="16265"/>
                    </a:lnTo>
                    <a:lnTo>
                      <a:pt x="29703" y="16265"/>
                    </a:lnTo>
                    <a:lnTo>
                      <a:pt x="34382" y="8133"/>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31"/>
              <p:cNvSpPr/>
              <p:nvPr/>
            </p:nvSpPr>
            <p:spPr>
              <a:xfrm>
                <a:off x="7229098" y="3311904"/>
                <a:ext cx="762823" cy="377697"/>
              </a:xfrm>
              <a:custGeom>
                <a:avLst/>
                <a:gdLst/>
                <a:ahLst/>
                <a:cxnLst/>
                <a:rect l="l" t="t" r="r" b="b"/>
                <a:pathLst>
                  <a:path w="32852" h="16266" extrusionOk="0">
                    <a:moveTo>
                      <a:pt x="20347" y="0"/>
                    </a:moveTo>
                    <a:lnTo>
                      <a:pt x="16455" y="6675"/>
                    </a:lnTo>
                    <a:lnTo>
                      <a:pt x="11850" y="14808"/>
                    </a:lnTo>
                    <a:lnTo>
                      <a:pt x="4125" y="14808"/>
                    </a:lnTo>
                    <a:lnTo>
                      <a:pt x="846" y="9167"/>
                    </a:lnTo>
                    <a:lnTo>
                      <a:pt x="0" y="10625"/>
                    </a:lnTo>
                    <a:lnTo>
                      <a:pt x="846" y="12082"/>
                    </a:lnTo>
                    <a:lnTo>
                      <a:pt x="3280" y="16265"/>
                    </a:lnTo>
                    <a:lnTo>
                      <a:pt x="12695" y="16265"/>
                    </a:lnTo>
                    <a:lnTo>
                      <a:pt x="17315" y="8133"/>
                    </a:lnTo>
                    <a:lnTo>
                      <a:pt x="21134" y="1458"/>
                    </a:lnTo>
                    <a:lnTo>
                      <a:pt x="28902" y="1458"/>
                    </a:lnTo>
                    <a:lnTo>
                      <a:pt x="32065" y="6981"/>
                    </a:lnTo>
                    <a:lnTo>
                      <a:pt x="32852" y="5524"/>
                    </a:lnTo>
                    <a:lnTo>
                      <a:pt x="297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48" name="Google Shape;3648;p31"/>
          <p:cNvGrpSpPr/>
          <p:nvPr/>
        </p:nvGrpSpPr>
        <p:grpSpPr>
          <a:xfrm>
            <a:off x="13664230" y="4222139"/>
            <a:ext cx="3776280" cy="4397651"/>
            <a:chOff x="1839112" y="2209163"/>
            <a:chExt cx="1918159" cy="2233784"/>
          </a:xfrm>
        </p:grpSpPr>
        <p:sp>
          <p:nvSpPr>
            <p:cNvPr id="3649" name="Google Shape;3649;p31"/>
            <p:cNvSpPr/>
            <p:nvPr/>
          </p:nvSpPr>
          <p:spPr>
            <a:xfrm>
              <a:off x="1839112" y="2209163"/>
              <a:ext cx="575100" cy="575100"/>
            </a:xfrm>
            <a:prstGeom prst="flowChartConnector">
              <a:avLst/>
            </a:prstGeom>
            <a:no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31"/>
            <p:cNvSpPr/>
            <p:nvPr/>
          </p:nvSpPr>
          <p:spPr>
            <a:xfrm>
              <a:off x="3182171" y="2209163"/>
              <a:ext cx="575100" cy="575100"/>
            </a:xfrm>
            <a:prstGeom prst="flowChartConnector">
              <a:avLst/>
            </a:prstGeom>
            <a:no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31"/>
            <p:cNvSpPr/>
            <p:nvPr/>
          </p:nvSpPr>
          <p:spPr>
            <a:xfrm>
              <a:off x="3182171" y="3040766"/>
              <a:ext cx="575100" cy="575100"/>
            </a:xfrm>
            <a:prstGeom prst="flowChartConnector">
              <a:avLst/>
            </a:prstGeom>
            <a:no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52" name="Google Shape;3652;p31"/>
            <p:cNvCxnSpPr>
              <a:stCxn id="3649" idx="6"/>
              <a:endCxn id="3650" idx="2"/>
            </p:cNvCxnSpPr>
            <p:nvPr/>
          </p:nvCxnSpPr>
          <p:spPr>
            <a:xfrm>
              <a:off x="2414212" y="2496713"/>
              <a:ext cx="768000" cy="300"/>
            </a:xfrm>
            <a:prstGeom prst="bentConnector3">
              <a:avLst>
                <a:gd name="adj1" fmla="val 49997"/>
              </a:avLst>
            </a:prstGeom>
            <a:noFill/>
            <a:ln w="19050" cap="flat" cmpd="sng">
              <a:solidFill>
                <a:srgbClr val="325D79"/>
              </a:solidFill>
              <a:prstDash val="solid"/>
              <a:round/>
              <a:headEnd type="none" w="med" len="med"/>
              <a:tailEnd type="none" w="med" len="med"/>
            </a:ln>
          </p:spPr>
        </p:cxnSp>
        <p:cxnSp>
          <p:nvCxnSpPr>
            <p:cNvPr id="3653" name="Google Shape;3653;p31"/>
            <p:cNvCxnSpPr>
              <a:stCxn id="3650" idx="4"/>
              <a:endCxn id="3654" idx="0"/>
            </p:cNvCxnSpPr>
            <p:nvPr/>
          </p:nvCxnSpPr>
          <p:spPr>
            <a:xfrm rot="5400000">
              <a:off x="2669921" y="2240963"/>
              <a:ext cx="256500" cy="1343100"/>
            </a:xfrm>
            <a:prstGeom prst="bentConnector3">
              <a:avLst>
                <a:gd name="adj1" fmla="val 50000"/>
              </a:avLst>
            </a:prstGeom>
            <a:noFill/>
            <a:ln w="19050" cap="flat" cmpd="sng">
              <a:solidFill>
                <a:srgbClr val="325D79"/>
              </a:solidFill>
              <a:prstDash val="solid"/>
              <a:round/>
              <a:headEnd type="none" w="med" len="med"/>
              <a:tailEnd type="none" w="med" len="med"/>
            </a:ln>
          </p:spPr>
        </p:cxnSp>
        <p:cxnSp>
          <p:nvCxnSpPr>
            <p:cNvPr id="3655" name="Google Shape;3655;p31"/>
            <p:cNvCxnSpPr>
              <a:stCxn id="3654" idx="6"/>
              <a:endCxn id="3651" idx="2"/>
            </p:cNvCxnSpPr>
            <p:nvPr/>
          </p:nvCxnSpPr>
          <p:spPr>
            <a:xfrm>
              <a:off x="2414212" y="3328316"/>
              <a:ext cx="768000" cy="300"/>
            </a:xfrm>
            <a:prstGeom prst="bentConnector3">
              <a:avLst>
                <a:gd name="adj1" fmla="val 49997"/>
              </a:avLst>
            </a:prstGeom>
            <a:noFill/>
            <a:ln w="19050" cap="flat" cmpd="sng">
              <a:solidFill>
                <a:srgbClr val="325D79"/>
              </a:solidFill>
              <a:prstDash val="solid"/>
              <a:round/>
              <a:headEnd type="none" w="med" len="med"/>
              <a:tailEnd type="none" w="med" len="med"/>
            </a:ln>
          </p:spPr>
        </p:cxnSp>
        <p:cxnSp>
          <p:nvCxnSpPr>
            <p:cNvPr id="3656" name="Google Shape;3656;p31"/>
            <p:cNvCxnSpPr>
              <a:stCxn id="3651" idx="4"/>
              <a:endCxn id="3657" idx="0"/>
            </p:cNvCxnSpPr>
            <p:nvPr/>
          </p:nvCxnSpPr>
          <p:spPr>
            <a:xfrm rot="5400000">
              <a:off x="2672171" y="3070316"/>
              <a:ext cx="252000" cy="1343100"/>
            </a:xfrm>
            <a:prstGeom prst="bentConnector3">
              <a:avLst>
                <a:gd name="adj1" fmla="val 49996"/>
              </a:avLst>
            </a:prstGeom>
            <a:noFill/>
            <a:ln w="19050" cap="flat" cmpd="sng">
              <a:solidFill>
                <a:srgbClr val="325D79"/>
              </a:solidFill>
              <a:prstDash val="solid"/>
              <a:round/>
              <a:headEnd type="none" w="med" len="med"/>
              <a:tailEnd type="none" w="med" len="med"/>
            </a:ln>
          </p:spPr>
        </p:cxnSp>
        <p:sp>
          <p:nvSpPr>
            <p:cNvPr id="3654" name="Google Shape;3654;p31"/>
            <p:cNvSpPr/>
            <p:nvPr/>
          </p:nvSpPr>
          <p:spPr>
            <a:xfrm>
              <a:off x="1839112" y="3040766"/>
              <a:ext cx="575100" cy="575100"/>
            </a:xfrm>
            <a:prstGeom prst="flowChartConnector">
              <a:avLst/>
            </a:prstGeom>
            <a:no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31"/>
            <p:cNvSpPr/>
            <p:nvPr/>
          </p:nvSpPr>
          <p:spPr>
            <a:xfrm>
              <a:off x="1839112" y="3867848"/>
              <a:ext cx="575100" cy="575100"/>
            </a:xfrm>
            <a:prstGeom prst="flowChartConnector">
              <a:avLst/>
            </a:prstGeom>
            <a:no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31"/>
            <p:cNvSpPr/>
            <p:nvPr/>
          </p:nvSpPr>
          <p:spPr>
            <a:xfrm>
              <a:off x="3182171" y="3867848"/>
              <a:ext cx="575100" cy="575100"/>
            </a:xfrm>
            <a:prstGeom prst="flowChartConnector">
              <a:avLst/>
            </a:prstGeom>
            <a:no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59" name="Google Shape;3659;p31"/>
            <p:cNvCxnSpPr>
              <a:endCxn id="3658" idx="2"/>
            </p:cNvCxnSpPr>
            <p:nvPr/>
          </p:nvCxnSpPr>
          <p:spPr>
            <a:xfrm>
              <a:off x="2413871" y="4154498"/>
              <a:ext cx="768300" cy="900"/>
            </a:xfrm>
            <a:prstGeom prst="bentConnector3">
              <a:avLst>
                <a:gd name="adj1" fmla="val 50000"/>
              </a:avLst>
            </a:prstGeom>
            <a:noFill/>
            <a:ln w="19050" cap="flat" cmpd="sng">
              <a:solidFill>
                <a:srgbClr val="325D79"/>
              </a:solidFill>
              <a:prstDash val="solid"/>
              <a:round/>
              <a:headEnd type="none" w="med" len="med"/>
              <a:tailEnd type="none" w="med" len="med"/>
            </a:ln>
          </p:spPr>
        </p:cxnSp>
      </p:grpSp>
      <p:grpSp>
        <p:nvGrpSpPr>
          <p:cNvPr id="3660" name="Google Shape;3660;p31"/>
          <p:cNvGrpSpPr/>
          <p:nvPr/>
        </p:nvGrpSpPr>
        <p:grpSpPr>
          <a:xfrm>
            <a:off x="8511134" y="4239282"/>
            <a:ext cx="4519709" cy="427537"/>
            <a:chOff x="238125" y="2506075"/>
            <a:chExt cx="7115411" cy="673075"/>
          </a:xfrm>
        </p:grpSpPr>
        <p:sp>
          <p:nvSpPr>
            <p:cNvPr id="3661" name="Google Shape;3661;p31"/>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31"/>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31"/>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31"/>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31"/>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6" name="Google Shape;3666;p31"/>
          <p:cNvGrpSpPr/>
          <p:nvPr/>
        </p:nvGrpSpPr>
        <p:grpSpPr>
          <a:xfrm>
            <a:off x="892467" y="5126501"/>
            <a:ext cx="6833751" cy="253155"/>
            <a:chOff x="1464850" y="436376"/>
            <a:chExt cx="6001362" cy="222300"/>
          </a:xfrm>
        </p:grpSpPr>
        <p:sp>
          <p:nvSpPr>
            <p:cNvPr id="3667" name="Google Shape;3667;p31"/>
            <p:cNvSpPr/>
            <p:nvPr/>
          </p:nvSpPr>
          <p:spPr>
            <a:xfrm>
              <a:off x="1464850" y="436376"/>
              <a:ext cx="222300" cy="222300"/>
            </a:xfrm>
            <a:prstGeom prst="diamond">
              <a:avLst/>
            </a:prstGeom>
            <a:noFill/>
            <a:ln w="19050"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31"/>
            <p:cNvSpPr/>
            <p:nvPr/>
          </p:nvSpPr>
          <p:spPr>
            <a:xfrm>
              <a:off x="4410215" y="436376"/>
              <a:ext cx="222300" cy="222300"/>
            </a:xfrm>
            <a:prstGeom prst="diamond">
              <a:avLst/>
            </a:prstGeom>
            <a:noFill/>
            <a:ln w="19050"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31"/>
            <p:cNvSpPr/>
            <p:nvPr/>
          </p:nvSpPr>
          <p:spPr>
            <a:xfrm>
              <a:off x="7243912" y="436376"/>
              <a:ext cx="222300" cy="222300"/>
            </a:xfrm>
            <a:prstGeom prst="diamond">
              <a:avLst/>
            </a:prstGeom>
            <a:noFill/>
            <a:ln w="19050"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31"/>
            <p:cNvSpPr/>
            <p:nvPr/>
          </p:nvSpPr>
          <p:spPr>
            <a:xfrm>
              <a:off x="2920366" y="436376"/>
              <a:ext cx="222300" cy="222300"/>
            </a:xfrm>
            <a:prstGeom prst="diamond">
              <a:avLst/>
            </a:prstGeom>
            <a:noFill/>
            <a:ln w="19050"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31"/>
            <p:cNvSpPr/>
            <p:nvPr/>
          </p:nvSpPr>
          <p:spPr>
            <a:xfrm>
              <a:off x="5831847" y="436376"/>
              <a:ext cx="222300" cy="222300"/>
            </a:xfrm>
            <a:prstGeom prst="diamond">
              <a:avLst/>
            </a:prstGeom>
            <a:noFill/>
            <a:ln w="19050"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672" name="Google Shape;3672;p31"/>
            <p:cNvCxnSpPr/>
            <p:nvPr/>
          </p:nvCxnSpPr>
          <p:spPr>
            <a:xfrm>
              <a:off x="1798637" y="547513"/>
              <a:ext cx="988200" cy="0"/>
            </a:xfrm>
            <a:prstGeom prst="straightConnector1">
              <a:avLst/>
            </a:prstGeom>
            <a:noFill/>
            <a:ln w="19050" cap="flat" cmpd="sng">
              <a:solidFill>
                <a:srgbClr val="5F7D95"/>
              </a:solidFill>
              <a:prstDash val="solid"/>
              <a:round/>
              <a:headEnd type="none" w="med" len="med"/>
              <a:tailEnd type="none" w="med" len="med"/>
            </a:ln>
          </p:spPr>
        </p:cxnSp>
        <p:cxnSp>
          <p:nvCxnSpPr>
            <p:cNvPr id="3673" name="Google Shape;3673;p31"/>
            <p:cNvCxnSpPr/>
            <p:nvPr/>
          </p:nvCxnSpPr>
          <p:spPr>
            <a:xfrm>
              <a:off x="3276248" y="547513"/>
              <a:ext cx="988200" cy="0"/>
            </a:xfrm>
            <a:prstGeom prst="straightConnector1">
              <a:avLst/>
            </a:prstGeom>
            <a:noFill/>
            <a:ln w="19050" cap="flat" cmpd="sng">
              <a:solidFill>
                <a:srgbClr val="5F7D95"/>
              </a:solidFill>
              <a:prstDash val="solid"/>
              <a:round/>
              <a:headEnd type="none" w="med" len="med"/>
              <a:tailEnd type="none" w="med" len="med"/>
            </a:ln>
          </p:spPr>
        </p:cxnSp>
        <p:cxnSp>
          <p:nvCxnSpPr>
            <p:cNvPr id="3674" name="Google Shape;3674;p31"/>
            <p:cNvCxnSpPr/>
            <p:nvPr/>
          </p:nvCxnSpPr>
          <p:spPr>
            <a:xfrm>
              <a:off x="4753898" y="547513"/>
              <a:ext cx="988200" cy="0"/>
            </a:xfrm>
            <a:prstGeom prst="straightConnector1">
              <a:avLst/>
            </a:prstGeom>
            <a:noFill/>
            <a:ln w="19050" cap="flat" cmpd="sng">
              <a:solidFill>
                <a:srgbClr val="5F7D95"/>
              </a:solidFill>
              <a:prstDash val="solid"/>
              <a:round/>
              <a:headEnd type="none" w="med" len="med"/>
              <a:tailEnd type="none" w="med" len="med"/>
            </a:ln>
          </p:spPr>
        </p:cxnSp>
        <p:cxnSp>
          <p:nvCxnSpPr>
            <p:cNvPr id="3675" name="Google Shape;3675;p31"/>
            <p:cNvCxnSpPr/>
            <p:nvPr/>
          </p:nvCxnSpPr>
          <p:spPr>
            <a:xfrm>
              <a:off x="6143961" y="547513"/>
              <a:ext cx="988200" cy="0"/>
            </a:xfrm>
            <a:prstGeom prst="straightConnector1">
              <a:avLst/>
            </a:prstGeom>
            <a:noFill/>
            <a:ln w="19050" cap="flat" cmpd="sng">
              <a:solidFill>
                <a:srgbClr val="5F7D95"/>
              </a:solidFill>
              <a:prstDash val="solid"/>
              <a:round/>
              <a:headEnd type="none" w="med" len="med"/>
              <a:tailEnd type="none" w="med" len="med"/>
            </a:ln>
          </p:spPr>
        </p:cxnSp>
      </p:grpSp>
      <p:grpSp>
        <p:nvGrpSpPr>
          <p:cNvPr id="3676" name="Google Shape;3676;p31"/>
          <p:cNvGrpSpPr/>
          <p:nvPr/>
        </p:nvGrpSpPr>
        <p:grpSpPr>
          <a:xfrm>
            <a:off x="854524" y="8535147"/>
            <a:ext cx="4008119" cy="1798696"/>
            <a:chOff x="803162" y="2667727"/>
            <a:chExt cx="1411906" cy="633611"/>
          </a:xfrm>
        </p:grpSpPr>
        <p:cxnSp>
          <p:nvCxnSpPr>
            <p:cNvPr id="3677" name="Google Shape;3677;p31"/>
            <p:cNvCxnSpPr>
              <a:stCxn id="3678" idx="2"/>
              <a:endCxn id="3679" idx="0"/>
            </p:cNvCxnSpPr>
            <p:nvPr/>
          </p:nvCxnSpPr>
          <p:spPr>
            <a:xfrm rot="-5400000" flipH="1">
              <a:off x="1629114" y="2672827"/>
              <a:ext cx="129300" cy="369300"/>
            </a:xfrm>
            <a:prstGeom prst="bentConnector3">
              <a:avLst>
                <a:gd name="adj1" fmla="val 49944"/>
              </a:avLst>
            </a:prstGeom>
            <a:noFill/>
            <a:ln w="19050" cap="flat" cmpd="sng">
              <a:solidFill>
                <a:srgbClr val="C2C2C2"/>
              </a:solidFill>
              <a:prstDash val="solid"/>
              <a:round/>
              <a:headEnd type="none" w="sm" len="sm"/>
              <a:tailEnd type="none" w="sm" len="sm"/>
            </a:ln>
          </p:spPr>
        </p:cxnSp>
        <p:cxnSp>
          <p:nvCxnSpPr>
            <p:cNvPr id="3680" name="Google Shape;3680;p31"/>
            <p:cNvCxnSpPr>
              <a:stCxn id="3681" idx="0"/>
              <a:endCxn id="3678" idx="2"/>
            </p:cNvCxnSpPr>
            <p:nvPr/>
          </p:nvCxnSpPr>
          <p:spPr>
            <a:xfrm rot="-5400000">
              <a:off x="1259830" y="2672682"/>
              <a:ext cx="129300" cy="369300"/>
            </a:xfrm>
            <a:prstGeom prst="bentConnector3">
              <a:avLst>
                <a:gd name="adj1" fmla="val 49944"/>
              </a:avLst>
            </a:prstGeom>
            <a:noFill/>
            <a:ln w="19050" cap="flat" cmpd="sng">
              <a:solidFill>
                <a:srgbClr val="C2C2C2"/>
              </a:solidFill>
              <a:prstDash val="solid"/>
              <a:round/>
              <a:headEnd type="none" w="sm" len="sm"/>
              <a:tailEnd type="none" w="sm" len="sm"/>
            </a:ln>
          </p:spPr>
        </p:cxnSp>
        <p:cxnSp>
          <p:nvCxnSpPr>
            <p:cNvPr id="3682" name="Google Shape;3682;p31"/>
            <p:cNvCxnSpPr>
              <a:stCxn id="3681" idx="2"/>
              <a:endCxn id="3683" idx="0"/>
            </p:cNvCxnSpPr>
            <p:nvPr/>
          </p:nvCxnSpPr>
          <p:spPr>
            <a:xfrm rot="-5400000" flipH="1">
              <a:off x="1163380" y="3023532"/>
              <a:ext cx="129300" cy="176400"/>
            </a:xfrm>
            <a:prstGeom prst="bentConnector3">
              <a:avLst>
                <a:gd name="adj1" fmla="val 49944"/>
              </a:avLst>
            </a:prstGeom>
            <a:noFill/>
            <a:ln w="19050" cap="flat" cmpd="sng">
              <a:solidFill>
                <a:srgbClr val="C2C2C2"/>
              </a:solidFill>
              <a:prstDash val="solid"/>
              <a:round/>
              <a:headEnd type="none" w="sm" len="sm"/>
              <a:tailEnd type="none" w="sm" len="sm"/>
            </a:ln>
          </p:spPr>
        </p:cxnSp>
        <p:cxnSp>
          <p:nvCxnSpPr>
            <p:cNvPr id="3684" name="Google Shape;3684;p31"/>
            <p:cNvCxnSpPr>
              <a:stCxn id="3685" idx="0"/>
              <a:endCxn id="3681" idx="2"/>
            </p:cNvCxnSpPr>
            <p:nvPr/>
          </p:nvCxnSpPr>
          <p:spPr>
            <a:xfrm rot="-5400000">
              <a:off x="987062" y="3023388"/>
              <a:ext cx="129300" cy="176400"/>
            </a:xfrm>
            <a:prstGeom prst="bentConnector3">
              <a:avLst>
                <a:gd name="adj1" fmla="val 49944"/>
              </a:avLst>
            </a:prstGeom>
            <a:noFill/>
            <a:ln w="19050" cap="flat" cmpd="sng">
              <a:solidFill>
                <a:srgbClr val="C2C2C2"/>
              </a:solidFill>
              <a:prstDash val="solid"/>
              <a:round/>
              <a:headEnd type="none" w="sm" len="sm"/>
              <a:tailEnd type="none" w="sm" len="sm"/>
            </a:ln>
          </p:spPr>
        </p:cxnSp>
        <p:cxnSp>
          <p:nvCxnSpPr>
            <p:cNvPr id="3686" name="Google Shape;3686;p31"/>
            <p:cNvCxnSpPr>
              <a:stCxn id="3679" idx="2"/>
              <a:endCxn id="3687" idx="0"/>
            </p:cNvCxnSpPr>
            <p:nvPr/>
          </p:nvCxnSpPr>
          <p:spPr>
            <a:xfrm rot="-5400000" flipH="1">
              <a:off x="1901948" y="3023532"/>
              <a:ext cx="129300" cy="176400"/>
            </a:xfrm>
            <a:prstGeom prst="bentConnector3">
              <a:avLst>
                <a:gd name="adj1" fmla="val 49944"/>
              </a:avLst>
            </a:prstGeom>
            <a:noFill/>
            <a:ln w="19050" cap="flat" cmpd="sng">
              <a:solidFill>
                <a:srgbClr val="C2C2C2"/>
              </a:solidFill>
              <a:prstDash val="solid"/>
              <a:round/>
              <a:headEnd type="none" w="sm" len="sm"/>
              <a:tailEnd type="none" w="sm" len="sm"/>
            </a:ln>
          </p:spPr>
        </p:cxnSp>
        <p:cxnSp>
          <p:nvCxnSpPr>
            <p:cNvPr id="3688" name="Google Shape;3688;p31"/>
            <p:cNvCxnSpPr>
              <a:stCxn id="3689" idx="0"/>
              <a:endCxn id="3679" idx="2"/>
            </p:cNvCxnSpPr>
            <p:nvPr/>
          </p:nvCxnSpPr>
          <p:spPr>
            <a:xfrm rot="-5400000">
              <a:off x="1725631" y="3023388"/>
              <a:ext cx="129300" cy="176400"/>
            </a:xfrm>
            <a:prstGeom prst="bentConnector3">
              <a:avLst>
                <a:gd name="adj1" fmla="val 49944"/>
              </a:avLst>
            </a:prstGeom>
            <a:noFill/>
            <a:ln w="19050" cap="flat" cmpd="sng">
              <a:solidFill>
                <a:srgbClr val="C2C2C2"/>
              </a:solidFill>
              <a:prstDash val="solid"/>
              <a:round/>
              <a:headEnd type="none" w="sm" len="sm"/>
              <a:tailEnd type="none" w="sm" len="sm"/>
            </a:ln>
          </p:spPr>
        </p:cxnSp>
        <p:sp>
          <p:nvSpPr>
            <p:cNvPr id="3685" name="Google Shape;3685;p31"/>
            <p:cNvSpPr/>
            <p:nvPr/>
          </p:nvSpPr>
          <p:spPr>
            <a:xfrm>
              <a:off x="803162" y="3176238"/>
              <a:ext cx="320700" cy="125100"/>
            </a:xfrm>
            <a:prstGeom prst="roundRect">
              <a:avLst>
                <a:gd name="adj" fmla="val 50000"/>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683" name="Google Shape;3683;p31"/>
            <p:cNvSpPr/>
            <p:nvPr/>
          </p:nvSpPr>
          <p:spPr>
            <a:xfrm>
              <a:off x="1155799" y="3176238"/>
              <a:ext cx="320700" cy="125100"/>
            </a:xfrm>
            <a:prstGeom prst="roundRect">
              <a:avLst>
                <a:gd name="adj" fmla="val 50000"/>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689" name="Google Shape;3689;p31"/>
            <p:cNvSpPr/>
            <p:nvPr/>
          </p:nvSpPr>
          <p:spPr>
            <a:xfrm>
              <a:off x="1541731" y="3176238"/>
              <a:ext cx="320700" cy="125100"/>
            </a:xfrm>
            <a:prstGeom prst="roundRect">
              <a:avLst>
                <a:gd name="adj" fmla="val 50000"/>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687" name="Google Shape;3687;p31"/>
            <p:cNvSpPr/>
            <p:nvPr/>
          </p:nvSpPr>
          <p:spPr>
            <a:xfrm>
              <a:off x="1894368" y="3176238"/>
              <a:ext cx="320700" cy="125100"/>
            </a:xfrm>
            <a:prstGeom prst="roundRect">
              <a:avLst>
                <a:gd name="adj" fmla="val 50000"/>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679" name="Google Shape;3679;p31"/>
            <p:cNvSpPr/>
            <p:nvPr/>
          </p:nvSpPr>
          <p:spPr>
            <a:xfrm>
              <a:off x="1718048" y="2921982"/>
              <a:ext cx="320700" cy="125100"/>
            </a:xfrm>
            <a:prstGeom prst="roundRect">
              <a:avLst>
                <a:gd name="adj" fmla="val 50000"/>
              </a:avLst>
            </a:pr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681" name="Google Shape;3681;p31"/>
            <p:cNvSpPr/>
            <p:nvPr/>
          </p:nvSpPr>
          <p:spPr>
            <a:xfrm>
              <a:off x="979480" y="2921982"/>
              <a:ext cx="320700" cy="125100"/>
            </a:xfrm>
            <a:prstGeom prst="roundRect">
              <a:avLst>
                <a:gd name="adj" fmla="val 50000"/>
              </a:avLst>
            </a:pr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3678" name="Google Shape;3678;p31"/>
            <p:cNvSpPr/>
            <p:nvPr/>
          </p:nvSpPr>
          <p:spPr>
            <a:xfrm>
              <a:off x="1348764" y="2667727"/>
              <a:ext cx="320700" cy="125100"/>
            </a:xfrm>
            <a:prstGeom prst="roundRect">
              <a:avLst>
                <a:gd name="adj" fmla="val 50000"/>
              </a:avLst>
            </a:pr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690" name="Google Shape;3690;p31"/>
          <p:cNvGrpSpPr/>
          <p:nvPr/>
        </p:nvGrpSpPr>
        <p:grpSpPr>
          <a:xfrm>
            <a:off x="854528" y="4218700"/>
            <a:ext cx="6948815" cy="577497"/>
            <a:chOff x="803163" y="1111966"/>
            <a:chExt cx="2447800" cy="203430"/>
          </a:xfrm>
        </p:grpSpPr>
        <p:grpSp>
          <p:nvGrpSpPr>
            <p:cNvPr id="3691" name="Google Shape;3691;p31"/>
            <p:cNvGrpSpPr/>
            <p:nvPr/>
          </p:nvGrpSpPr>
          <p:grpSpPr>
            <a:xfrm>
              <a:off x="1958180" y="1111966"/>
              <a:ext cx="588019" cy="121396"/>
              <a:chOff x="4808316" y="2800065"/>
              <a:chExt cx="1999386" cy="412910"/>
            </a:xfrm>
          </p:grpSpPr>
          <p:sp>
            <p:nvSpPr>
              <p:cNvPr id="3692" name="Google Shape;3692;p31"/>
              <p:cNvSpPr/>
              <p:nvPr/>
            </p:nvSpPr>
            <p:spPr>
              <a:xfrm>
                <a:off x="4849302" y="3079475"/>
                <a:ext cx="1958400" cy="133500"/>
              </a:xfrm>
              <a:prstGeom prst="rect">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3" name="Google Shape;3693;p31"/>
              <p:cNvGrpSpPr/>
              <p:nvPr/>
            </p:nvGrpSpPr>
            <p:grpSpPr>
              <a:xfrm>
                <a:off x="4808316" y="2800065"/>
                <a:ext cx="92400" cy="411825"/>
                <a:chOff x="845575" y="2563700"/>
                <a:chExt cx="92400" cy="411825"/>
              </a:xfrm>
            </p:grpSpPr>
            <p:cxnSp>
              <p:nvCxnSpPr>
                <p:cNvPr id="3694" name="Google Shape;3694;p31"/>
                <p:cNvCxnSpPr/>
                <p:nvPr/>
              </p:nvCxnSpPr>
              <p:spPr>
                <a:xfrm>
                  <a:off x="891775" y="2616125"/>
                  <a:ext cx="0" cy="359400"/>
                </a:xfrm>
                <a:prstGeom prst="straightConnector1">
                  <a:avLst/>
                </a:prstGeom>
                <a:noFill/>
                <a:ln w="19050" cap="flat" cmpd="sng">
                  <a:solidFill>
                    <a:srgbClr val="667E92"/>
                  </a:solidFill>
                  <a:prstDash val="solid"/>
                  <a:round/>
                  <a:headEnd type="none" w="sm" len="sm"/>
                  <a:tailEnd type="none" w="sm" len="sm"/>
                </a:ln>
              </p:spPr>
            </p:cxnSp>
            <p:sp>
              <p:nvSpPr>
                <p:cNvPr id="3695" name="Google Shape;3695;p3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3696" name="Google Shape;3696;p31"/>
            <p:cNvCxnSpPr/>
            <p:nvPr/>
          </p:nvCxnSpPr>
          <p:spPr>
            <a:xfrm>
              <a:off x="3237251" y="1127387"/>
              <a:ext cx="0" cy="105600"/>
            </a:xfrm>
            <a:prstGeom prst="straightConnector1">
              <a:avLst/>
            </a:prstGeom>
            <a:noFill/>
            <a:ln w="19050" cap="flat" cmpd="sng">
              <a:solidFill>
                <a:srgbClr val="667E92"/>
              </a:solidFill>
              <a:prstDash val="solid"/>
              <a:round/>
              <a:headEnd type="none" w="sm" len="sm"/>
              <a:tailEnd type="none" w="sm" len="sm"/>
            </a:ln>
          </p:spPr>
        </p:cxnSp>
        <p:sp>
          <p:nvSpPr>
            <p:cNvPr id="3697" name="Google Shape;3697;p31"/>
            <p:cNvSpPr/>
            <p:nvPr/>
          </p:nvSpPr>
          <p:spPr>
            <a:xfrm>
              <a:off x="3223663" y="1111974"/>
              <a:ext cx="27300" cy="27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8" name="Google Shape;3698;p31"/>
            <p:cNvGrpSpPr/>
            <p:nvPr/>
          </p:nvGrpSpPr>
          <p:grpSpPr>
            <a:xfrm>
              <a:off x="803163" y="1111974"/>
              <a:ext cx="591158" cy="121545"/>
              <a:chOff x="803163" y="1111974"/>
              <a:chExt cx="591158" cy="121545"/>
            </a:xfrm>
          </p:grpSpPr>
          <p:grpSp>
            <p:nvGrpSpPr>
              <p:cNvPr id="3699" name="Google Shape;3699;p31"/>
              <p:cNvGrpSpPr/>
              <p:nvPr/>
            </p:nvGrpSpPr>
            <p:grpSpPr>
              <a:xfrm>
                <a:off x="803163" y="1111974"/>
                <a:ext cx="27175" cy="121077"/>
                <a:chOff x="845575" y="2563700"/>
                <a:chExt cx="92400" cy="411825"/>
              </a:xfrm>
            </p:grpSpPr>
            <p:cxnSp>
              <p:nvCxnSpPr>
                <p:cNvPr id="3700" name="Google Shape;3700;p31"/>
                <p:cNvCxnSpPr/>
                <p:nvPr/>
              </p:nvCxnSpPr>
              <p:spPr>
                <a:xfrm>
                  <a:off x="891775" y="2616125"/>
                  <a:ext cx="0" cy="359400"/>
                </a:xfrm>
                <a:prstGeom prst="straightConnector1">
                  <a:avLst/>
                </a:prstGeom>
                <a:noFill/>
                <a:ln w="19050" cap="flat" cmpd="sng">
                  <a:solidFill>
                    <a:srgbClr val="667E92"/>
                  </a:solidFill>
                  <a:prstDash val="solid"/>
                  <a:round/>
                  <a:headEnd type="none" w="sm" len="sm"/>
                  <a:tailEnd type="none" w="sm" len="sm"/>
                </a:ln>
              </p:spPr>
            </p:cxnSp>
            <p:sp>
              <p:nvSpPr>
                <p:cNvPr id="3701" name="Google Shape;3701;p31"/>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2" name="Google Shape;3702;p31"/>
              <p:cNvSpPr/>
              <p:nvPr/>
            </p:nvSpPr>
            <p:spPr>
              <a:xfrm>
                <a:off x="818321" y="1194219"/>
                <a:ext cx="576000" cy="39300"/>
              </a:xfrm>
              <a:prstGeom prst="rect">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3" name="Google Shape;3703;p31"/>
            <p:cNvGrpSpPr/>
            <p:nvPr/>
          </p:nvGrpSpPr>
          <p:grpSpPr>
            <a:xfrm>
              <a:off x="1381910" y="1194219"/>
              <a:ext cx="588341" cy="121177"/>
              <a:chOff x="1381910" y="1194219"/>
              <a:chExt cx="588341" cy="121177"/>
            </a:xfrm>
          </p:grpSpPr>
          <p:grpSp>
            <p:nvGrpSpPr>
              <p:cNvPr id="3704" name="Google Shape;3704;p31"/>
              <p:cNvGrpSpPr/>
              <p:nvPr/>
            </p:nvGrpSpPr>
            <p:grpSpPr>
              <a:xfrm rot="10800000">
                <a:off x="1381910" y="1194319"/>
                <a:ext cx="27175" cy="121077"/>
                <a:chOff x="2070100" y="2563700"/>
                <a:chExt cx="92400" cy="411825"/>
              </a:xfrm>
            </p:grpSpPr>
            <p:cxnSp>
              <p:nvCxnSpPr>
                <p:cNvPr id="3705" name="Google Shape;3705;p31"/>
                <p:cNvCxnSpPr/>
                <p:nvPr/>
              </p:nvCxnSpPr>
              <p:spPr>
                <a:xfrm>
                  <a:off x="2116300" y="2616125"/>
                  <a:ext cx="0" cy="359400"/>
                </a:xfrm>
                <a:prstGeom prst="straightConnector1">
                  <a:avLst/>
                </a:prstGeom>
                <a:noFill/>
                <a:ln w="19050" cap="flat" cmpd="sng">
                  <a:solidFill>
                    <a:srgbClr val="667E92"/>
                  </a:solidFill>
                  <a:prstDash val="solid"/>
                  <a:round/>
                  <a:headEnd type="none" w="sm" len="sm"/>
                  <a:tailEnd type="none" w="sm" len="sm"/>
                </a:ln>
              </p:spPr>
            </p:cxnSp>
            <p:sp>
              <p:nvSpPr>
                <p:cNvPr id="3706" name="Google Shape;3706;p3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7" name="Google Shape;3707;p31"/>
              <p:cNvSpPr/>
              <p:nvPr/>
            </p:nvSpPr>
            <p:spPr>
              <a:xfrm>
                <a:off x="1394250" y="1194219"/>
                <a:ext cx="576000" cy="39300"/>
              </a:xfrm>
              <a:prstGeom prst="rect">
                <a:avLst/>
              </a:prstGeom>
              <a:no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8" name="Google Shape;3708;p31"/>
            <p:cNvGrpSpPr/>
            <p:nvPr/>
          </p:nvGrpSpPr>
          <p:grpSpPr>
            <a:xfrm>
              <a:off x="2532079" y="1194219"/>
              <a:ext cx="704927" cy="121177"/>
              <a:chOff x="2532079" y="1194219"/>
              <a:chExt cx="704927" cy="121177"/>
            </a:xfrm>
          </p:grpSpPr>
          <p:grpSp>
            <p:nvGrpSpPr>
              <p:cNvPr id="3709" name="Google Shape;3709;p31"/>
              <p:cNvGrpSpPr/>
              <p:nvPr/>
            </p:nvGrpSpPr>
            <p:grpSpPr>
              <a:xfrm rot="10800000">
                <a:off x="2532079" y="1194319"/>
                <a:ext cx="27175" cy="121077"/>
                <a:chOff x="2070100" y="2563700"/>
                <a:chExt cx="92400" cy="411825"/>
              </a:xfrm>
            </p:grpSpPr>
            <p:cxnSp>
              <p:nvCxnSpPr>
                <p:cNvPr id="3710" name="Google Shape;3710;p31"/>
                <p:cNvCxnSpPr/>
                <p:nvPr/>
              </p:nvCxnSpPr>
              <p:spPr>
                <a:xfrm>
                  <a:off x="2116300" y="2616125"/>
                  <a:ext cx="0" cy="359400"/>
                </a:xfrm>
                <a:prstGeom prst="straightConnector1">
                  <a:avLst/>
                </a:prstGeom>
                <a:noFill/>
                <a:ln w="19050" cap="flat" cmpd="sng">
                  <a:solidFill>
                    <a:srgbClr val="667E92"/>
                  </a:solidFill>
                  <a:prstDash val="solid"/>
                  <a:round/>
                  <a:headEnd type="none" w="sm" len="sm"/>
                  <a:tailEnd type="none" w="sm" len="sm"/>
                </a:ln>
              </p:spPr>
            </p:cxnSp>
            <p:sp>
              <p:nvSpPr>
                <p:cNvPr id="3711" name="Google Shape;3711;p31"/>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2" name="Google Shape;3712;p31"/>
              <p:cNvSpPr/>
              <p:nvPr/>
            </p:nvSpPr>
            <p:spPr>
              <a:xfrm>
                <a:off x="2546107" y="1194219"/>
                <a:ext cx="690900" cy="39300"/>
              </a:xfrm>
              <a:prstGeom prst="rect">
                <a:avLst/>
              </a:prstGeom>
              <a:no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3" name="Google Shape;3713;p31"/>
          <p:cNvGrpSpPr/>
          <p:nvPr/>
        </p:nvGrpSpPr>
        <p:grpSpPr>
          <a:xfrm>
            <a:off x="8560568" y="11658865"/>
            <a:ext cx="4325555" cy="1356556"/>
            <a:chOff x="5194708" y="3484366"/>
            <a:chExt cx="3148148" cy="987304"/>
          </a:xfrm>
        </p:grpSpPr>
        <p:grpSp>
          <p:nvGrpSpPr>
            <p:cNvPr id="3714" name="Google Shape;3714;p31"/>
            <p:cNvGrpSpPr/>
            <p:nvPr/>
          </p:nvGrpSpPr>
          <p:grpSpPr>
            <a:xfrm>
              <a:off x="7531521" y="3484366"/>
              <a:ext cx="811335" cy="987304"/>
              <a:chOff x="3379425" y="1617275"/>
              <a:chExt cx="1090650" cy="1327200"/>
            </a:xfrm>
          </p:grpSpPr>
          <p:sp>
            <p:nvSpPr>
              <p:cNvPr id="3715" name="Google Shape;3715;p31"/>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31"/>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31"/>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8" name="Google Shape;3718;p31"/>
            <p:cNvGrpSpPr/>
            <p:nvPr/>
          </p:nvGrpSpPr>
          <p:grpSpPr>
            <a:xfrm>
              <a:off x="6752546" y="3484366"/>
              <a:ext cx="811428" cy="987304"/>
              <a:chOff x="2332275" y="1617275"/>
              <a:chExt cx="1090775" cy="1327200"/>
            </a:xfrm>
          </p:grpSpPr>
          <p:sp>
            <p:nvSpPr>
              <p:cNvPr id="3719" name="Google Shape;3719;p31"/>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31"/>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31"/>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2" name="Google Shape;3722;p31"/>
            <p:cNvGrpSpPr/>
            <p:nvPr/>
          </p:nvGrpSpPr>
          <p:grpSpPr>
            <a:xfrm>
              <a:off x="5973664" y="3484366"/>
              <a:ext cx="811335" cy="987304"/>
              <a:chOff x="1285250" y="1617275"/>
              <a:chExt cx="1090650" cy="1327200"/>
            </a:xfrm>
          </p:grpSpPr>
          <p:sp>
            <p:nvSpPr>
              <p:cNvPr id="3723" name="Google Shape;3723;p31"/>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31"/>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31"/>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26" name="Google Shape;3726;p31"/>
            <p:cNvGrpSpPr/>
            <p:nvPr/>
          </p:nvGrpSpPr>
          <p:grpSpPr>
            <a:xfrm>
              <a:off x="5194708" y="3484366"/>
              <a:ext cx="811409" cy="987304"/>
              <a:chOff x="238125" y="1617275"/>
              <a:chExt cx="1090750" cy="1327200"/>
            </a:xfrm>
          </p:grpSpPr>
          <p:sp>
            <p:nvSpPr>
              <p:cNvPr id="3727" name="Google Shape;3727;p31"/>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31"/>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31"/>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30" name="Google Shape;3730;p31"/>
          <p:cNvGrpSpPr/>
          <p:nvPr/>
        </p:nvGrpSpPr>
        <p:grpSpPr>
          <a:xfrm>
            <a:off x="8452125" y="10225650"/>
            <a:ext cx="4461568" cy="955397"/>
            <a:chOff x="1808063" y="4294338"/>
            <a:chExt cx="3370782" cy="721817"/>
          </a:xfrm>
        </p:grpSpPr>
        <p:sp>
          <p:nvSpPr>
            <p:cNvPr id="3731" name="Google Shape;3731;p31"/>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19050"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31"/>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31"/>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31"/>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no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31"/>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31"/>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31"/>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19050"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31"/>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19050"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31"/>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19050"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31"/>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19050" cap="flat" cmpd="sng">
              <a:solidFill>
                <a:srgbClr val="D7DF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1" name="Google Shape;3741;p31"/>
          <p:cNvGrpSpPr/>
          <p:nvPr/>
        </p:nvGrpSpPr>
        <p:grpSpPr>
          <a:xfrm>
            <a:off x="942352" y="11014466"/>
            <a:ext cx="3575420" cy="1783975"/>
            <a:chOff x="834100" y="3642869"/>
            <a:chExt cx="1259483" cy="628426"/>
          </a:xfrm>
        </p:grpSpPr>
        <p:sp>
          <p:nvSpPr>
            <p:cNvPr id="3742" name="Google Shape;3742;p31"/>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19050"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31"/>
            <p:cNvSpPr/>
            <p:nvPr/>
          </p:nvSpPr>
          <p:spPr>
            <a:xfrm>
              <a:off x="1847875" y="4224937"/>
              <a:ext cx="161119" cy="4"/>
            </a:xfrm>
            <a:custGeom>
              <a:avLst/>
              <a:gdLst/>
              <a:ahLst/>
              <a:cxnLst/>
              <a:rect l="l" t="t" r="r" b="b"/>
              <a:pathLst>
                <a:path w="36535" h="1" fill="none" extrusionOk="0">
                  <a:moveTo>
                    <a:pt x="1" y="0"/>
                  </a:moveTo>
                  <a:lnTo>
                    <a:pt x="36535" y="0"/>
                  </a:lnTo>
                </a:path>
              </a:pathLst>
            </a:custGeom>
            <a:noFill/>
            <a:ln w="19050"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31"/>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19050"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31"/>
            <p:cNvSpPr/>
            <p:nvPr/>
          </p:nvSpPr>
          <p:spPr>
            <a:xfrm>
              <a:off x="1246916" y="3961205"/>
              <a:ext cx="77612" cy="4"/>
            </a:xfrm>
            <a:custGeom>
              <a:avLst/>
              <a:gdLst/>
              <a:ahLst/>
              <a:cxnLst/>
              <a:rect l="l" t="t" r="r" b="b"/>
              <a:pathLst>
                <a:path w="17599" h="1" fill="none" extrusionOk="0">
                  <a:moveTo>
                    <a:pt x="17598" y="0"/>
                  </a:moveTo>
                  <a:lnTo>
                    <a:pt x="1" y="0"/>
                  </a:lnTo>
                </a:path>
              </a:pathLst>
            </a:custGeom>
            <a:noFill/>
            <a:ln w="19050"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31"/>
            <p:cNvSpPr/>
            <p:nvPr/>
          </p:nvSpPr>
          <p:spPr>
            <a:xfrm>
              <a:off x="854078" y="3861292"/>
              <a:ext cx="154429" cy="4"/>
            </a:xfrm>
            <a:custGeom>
              <a:avLst/>
              <a:gdLst/>
              <a:ahLst/>
              <a:cxnLst/>
              <a:rect l="l" t="t" r="r" b="b"/>
              <a:pathLst>
                <a:path w="35018" h="1" fill="none" extrusionOk="0">
                  <a:moveTo>
                    <a:pt x="35017" y="1"/>
                  </a:moveTo>
                  <a:lnTo>
                    <a:pt x="1" y="1"/>
                  </a:lnTo>
                </a:path>
              </a:pathLst>
            </a:custGeom>
            <a:noFill/>
            <a:ln w="19050"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31"/>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19050"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31"/>
            <p:cNvSpPr/>
            <p:nvPr/>
          </p:nvSpPr>
          <p:spPr>
            <a:xfrm>
              <a:off x="854078" y="4061097"/>
              <a:ext cx="146866" cy="4"/>
            </a:xfrm>
            <a:custGeom>
              <a:avLst/>
              <a:gdLst/>
              <a:ahLst/>
              <a:cxnLst/>
              <a:rect l="l" t="t" r="r" b="b"/>
              <a:pathLst>
                <a:path w="33303" h="1" fill="none" extrusionOk="0">
                  <a:moveTo>
                    <a:pt x="1" y="1"/>
                  </a:moveTo>
                  <a:lnTo>
                    <a:pt x="33303" y="1"/>
                  </a:lnTo>
                </a:path>
              </a:pathLst>
            </a:custGeom>
            <a:noFill/>
            <a:ln w="19050"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31"/>
            <p:cNvSpPr/>
            <p:nvPr/>
          </p:nvSpPr>
          <p:spPr>
            <a:xfrm>
              <a:off x="1000939" y="4005884"/>
              <a:ext cx="163695"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19050"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31"/>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19050"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31"/>
            <p:cNvSpPr/>
            <p:nvPr/>
          </p:nvSpPr>
          <p:spPr>
            <a:xfrm>
              <a:off x="1603156" y="3961205"/>
              <a:ext cx="77612" cy="4"/>
            </a:xfrm>
            <a:custGeom>
              <a:avLst/>
              <a:gdLst/>
              <a:ahLst/>
              <a:cxnLst/>
              <a:rect l="l" t="t" r="r" b="b"/>
              <a:pathLst>
                <a:path w="17599" h="1" fill="none" extrusionOk="0">
                  <a:moveTo>
                    <a:pt x="1" y="0"/>
                  </a:moveTo>
                  <a:lnTo>
                    <a:pt x="17598" y="0"/>
                  </a:lnTo>
                </a:path>
              </a:pathLst>
            </a:custGeom>
            <a:noFill/>
            <a:ln w="19050"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31"/>
            <p:cNvSpPr/>
            <p:nvPr/>
          </p:nvSpPr>
          <p:spPr>
            <a:xfrm>
              <a:off x="1926576" y="3861292"/>
              <a:ext cx="144308" cy="4"/>
            </a:xfrm>
            <a:custGeom>
              <a:avLst/>
              <a:gdLst/>
              <a:ahLst/>
              <a:cxnLst/>
              <a:rect l="l" t="t" r="r" b="b"/>
              <a:pathLst>
                <a:path w="32723" h="1" fill="none" extrusionOk="0">
                  <a:moveTo>
                    <a:pt x="1" y="1"/>
                  </a:moveTo>
                  <a:lnTo>
                    <a:pt x="32723" y="1"/>
                  </a:lnTo>
                </a:path>
              </a:pathLst>
            </a:custGeom>
            <a:noFill/>
            <a:ln w="19050"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31"/>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19050"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31"/>
            <p:cNvSpPr/>
            <p:nvPr/>
          </p:nvSpPr>
          <p:spPr>
            <a:xfrm>
              <a:off x="1926576" y="4061097"/>
              <a:ext cx="144308" cy="4"/>
            </a:xfrm>
            <a:custGeom>
              <a:avLst/>
              <a:gdLst/>
              <a:ahLst/>
              <a:cxnLst/>
              <a:rect l="l" t="t" r="r" b="b"/>
              <a:pathLst>
                <a:path w="32723" h="1" fill="none" extrusionOk="0">
                  <a:moveTo>
                    <a:pt x="32723" y="1"/>
                  </a:moveTo>
                  <a:lnTo>
                    <a:pt x="1" y="1"/>
                  </a:lnTo>
                </a:path>
              </a:pathLst>
            </a:custGeom>
            <a:noFill/>
            <a:ln w="19050"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31"/>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19050"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31"/>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19050"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31"/>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19050"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31"/>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19050"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31"/>
            <p:cNvSpPr/>
            <p:nvPr/>
          </p:nvSpPr>
          <p:spPr>
            <a:xfrm>
              <a:off x="910512" y="3689223"/>
              <a:ext cx="161618" cy="4"/>
            </a:xfrm>
            <a:custGeom>
              <a:avLst/>
              <a:gdLst/>
              <a:ahLst/>
              <a:cxnLst/>
              <a:rect l="l" t="t" r="r" b="b"/>
              <a:pathLst>
                <a:path w="36648" h="1" fill="none" extrusionOk="0">
                  <a:moveTo>
                    <a:pt x="36648" y="1"/>
                  </a:moveTo>
                  <a:lnTo>
                    <a:pt x="1" y="1"/>
                  </a:lnTo>
                </a:path>
              </a:pathLst>
            </a:custGeom>
            <a:noFill/>
            <a:ln w="19050"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31"/>
            <p:cNvSpPr/>
            <p:nvPr/>
          </p:nvSpPr>
          <p:spPr>
            <a:xfrm>
              <a:off x="1072126" y="3642869"/>
              <a:ext cx="163695"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19050"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31"/>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19050"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31"/>
            <p:cNvSpPr/>
            <p:nvPr/>
          </p:nvSpPr>
          <p:spPr>
            <a:xfrm>
              <a:off x="910512" y="4224937"/>
              <a:ext cx="161618" cy="4"/>
            </a:xfrm>
            <a:custGeom>
              <a:avLst/>
              <a:gdLst/>
              <a:ahLst/>
              <a:cxnLst/>
              <a:rect l="l" t="t" r="r" b="b"/>
              <a:pathLst>
                <a:path w="36648" h="1" fill="none" extrusionOk="0">
                  <a:moveTo>
                    <a:pt x="36648" y="0"/>
                  </a:moveTo>
                  <a:lnTo>
                    <a:pt x="1" y="0"/>
                  </a:lnTo>
                </a:path>
              </a:pathLst>
            </a:custGeom>
            <a:noFill/>
            <a:ln w="19050"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31"/>
            <p:cNvSpPr/>
            <p:nvPr/>
          </p:nvSpPr>
          <p:spPr>
            <a:xfrm>
              <a:off x="1072126" y="4176763"/>
              <a:ext cx="163695"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19050"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31"/>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19050"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31"/>
            <p:cNvSpPr/>
            <p:nvPr/>
          </p:nvSpPr>
          <p:spPr>
            <a:xfrm>
              <a:off x="1854826" y="3689223"/>
              <a:ext cx="154169" cy="4"/>
            </a:xfrm>
            <a:custGeom>
              <a:avLst/>
              <a:gdLst/>
              <a:ahLst/>
              <a:cxnLst/>
              <a:rect l="l" t="t" r="r" b="b"/>
              <a:pathLst>
                <a:path w="34959" h="1" fill="none" extrusionOk="0">
                  <a:moveTo>
                    <a:pt x="1" y="1"/>
                  </a:moveTo>
                  <a:lnTo>
                    <a:pt x="34959" y="1"/>
                  </a:lnTo>
                </a:path>
              </a:pathLst>
            </a:custGeom>
            <a:noFill/>
            <a:ln w="19050"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31"/>
            <p:cNvSpPr/>
            <p:nvPr/>
          </p:nvSpPr>
          <p:spPr>
            <a:xfrm>
              <a:off x="1691140" y="3642869"/>
              <a:ext cx="163690"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19050"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67" name="Google Shape;3767;p31"/>
            <p:cNvGrpSpPr/>
            <p:nvPr/>
          </p:nvGrpSpPr>
          <p:grpSpPr>
            <a:xfrm>
              <a:off x="1360364" y="3847835"/>
              <a:ext cx="208119" cy="224359"/>
              <a:chOff x="1360769" y="3847100"/>
              <a:chExt cx="208119" cy="224359"/>
            </a:xfrm>
          </p:grpSpPr>
          <p:sp>
            <p:nvSpPr>
              <p:cNvPr id="3768" name="Google Shape;3768;p31"/>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19050"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31"/>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31"/>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31"/>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31"/>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31"/>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31"/>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31"/>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31"/>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31"/>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31"/>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19050"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31"/>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19050"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31"/>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19050"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31"/>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19050"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31"/>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19050"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31"/>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19050"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31"/>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19050"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31"/>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19050"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31"/>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19050"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31"/>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19050"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8" name="Google Shape;3788;p31"/>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31"/>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31"/>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31"/>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31"/>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31"/>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31"/>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31"/>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31"/>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31"/>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31"/>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31"/>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31"/>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31"/>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2" name="Google Shape;3802;p31"/>
          <p:cNvGrpSpPr/>
          <p:nvPr/>
        </p:nvGrpSpPr>
        <p:grpSpPr>
          <a:xfrm rot="5400000">
            <a:off x="15325706" y="10453194"/>
            <a:ext cx="452668" cy="3903884"/>
            <a:chOff x="4428249" y="1369375"/>
            <a:chExt cx="36905" cy="429569"/>
          </a:xfrm>
        </p:grpSpPr>
        <p:sp>
          <p:nvSpPr>
            <p:cNvPr id="3803" name="Google Shape;3803;p31"/>
            <p:cNvSpPr/>
            <p:nvPr/>
          </p:nvSpPr>
          <p:spPr>
            <a:xfrm>
              <a:off x="4428249" y="1369375"/>
              <a:ext cx="2375" cy="429104"/>
            </a:xfrm>
            <a:custGeom>
              <a:avLst/>
              <a:gdLst/>
              <a:ahLst/>
              <a:cxnLst/>
              <a:rect l="l" t="t" r="r" b="b"/>
              <a:pathLst>
                <a:path w="95" h="18328" extrusionOk="0">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31"/>
            <p:cNvSpPr/>
            <p:nvPr/>
          </p:nvSpPr>
          <p:spPr>
            <a:xfrm>
              <a:off x="4428354" y="1369375"/>
              <a:ext cx="36800" cy="2200"/>
            </a:xfrm>
            <a:custGeom>
              <a:avLst/>
              <a:gdLst/>
              <a:ahLst/>
              <a:cxnLst/>
              <a:rect l="l" t="t" r="r" b="b"/>
              <a:pathLst>
                <a:path w="1472" h="88" extrusionOk="0">
                  <a:moveTo>
                    <a:pt x="65" y="1"/>
                  </a:moveTo>
                  <a:cubicBezTo>
                    <a:pt x="0" y="1"/>
                    <a:pt x="0" y="87"/>
                    <a:pt x="65" y="87"/>
                  </a:cubicBezTo>
                  <a:lnTo>
                    <a:pt x="1414" y="87"/>
                  </a:lnTo>
                  <a:cubicBezTo>
                    <a:pt x="1472" y="87"/>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31"/>
            <p:cNvSpPr/>
            <p:nvPr/>
          </p:nvSpPr>
          <p:spPr>
            <a:xfrm>
              <a:off x="4428704" y="1383625"/>
              <a:ext cx="17350" cy="2200"/>
            </a:xfrm>
            <a:custGeom>
              <a:avLst/>
              <a:gdLst/>
              <a:ahLst/>
              <a:cxnLst/>
              <a:rect l="l" t="t" r="r" b="b"/>
              <a:pathLst>
                <a:path w="694" h="88" extrusionOk="0">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31"/>
            <p:cNvSpPr/>
            <p:nvPr/>
          </p:nvSpPr>
          <p:spPr>
            <a:xfrm>
              <a:off x="4428704" y="1397875"/>
              <a:ext cx="17350" cy="2175"/>
            </a:xfrm>
            <a:custGeom>
              <a:avLst/>
              <a:gdLst/>
              <a:ahLst/>
              <a:cxnLst/>
              <a:rect l="l" t="t" r="r" b="b"/>
              <a:pathLst>
                <a:path w="694" h="87" extrusionOk="0">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31"/>
            <p:cNvSpPr/>
            <p:nvPr/>
          </p:nvSpPr>
          <p:spPr>
            <a:xfrm>
              <a:off x="4428704" y="1412125"/>
              <a:ext cx="36100" cy="2175"/>
            </a:xfrm>
            <a:custGeom>
              <a:avLst/>
              <a:gdLst/>
              <a:ahLst/>
              <a:cxnLst/>
              <a:rect l="l" t="t" r="r" b="b"/>
              <a:pathLst>
                <a:path w="1444" h="87" extrusionOk="0">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31"/>
            <p:cNvSpPr/>
            <p:nvPr/>
          </p:nvSpPr>
          <p:spPr>
            <a:xfrm>
              <a:off x="4428354" y="1426350"/>
              <a:ext cx="18050" cy="2200"/>
            </a:xfrm>
            <a:custGeom>
              <a:avLst/>
              <a:gdLst/>
              <a:ahLst/>
              <a:cxnLst/>
              <a:rect l="l" t="t" r="r" b="b"/>
              <a:pathLst>
                <a:path w="722" h="88" extrusionOk="0">
                  <a:moveTo>
                    <a:pt x="65" y="1"/>
                  </a:moveTo>
                  <a:cubicBezTo>
                    <a:pt x="0" y="1"/>
                    <a:pt x="0" y="87"/>
                    <a:pt x="65" y="87"/>
                  </a:cubicBezTo>
                  <a:lnTo>
                    <a:pt x="664" y="87"/>
                  </a:lnTo>
                  <a:cubicBezTo>
                    <a:pt x="722" y="87"/>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31"/>
            <p:cNvSpPr/>
            <p:nvPr/>
          </p:nvSpPr>
          <p:spPr>
            <a:xfrm>
              <a:off x="4428704" y="1440600"/>
              <a:ext cx="17350" cy="2200"/>
            </a:xfrm>
            <a:custGeom>
              <a:avLst/>
              <a:gdLst/>
              <a:ahLst/>
              <a:cxnLst/>
              <a:rect l="l" t="t" r="r" b="b"/>
              <a:pathLst>
                <a:path w="694" h="88" extrusionOk="0">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31"/>
            <p:cNvSpPr/>
            <p:nvPr/>
          </p:nvSpPr>
          <p:spPr>
            <a:xfrm>
              <a:off x="4428704" y="1454850"/>
              <a:ext cx="36100" cy="2375"/>
            </a:xfrm>
            <a:custGeom>
              <a:avLst/>
              <a:gdLst/>
              <a:ahLst/>
              <a:cxnLst/>
              <a:rect l="l" t="t" r="r" b="b"/>
              <a:pathLst>
                <a:path w="1444" h="95" extrusionOk="0">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31"/>
            <p:cNvSpPr/>
            <p:nvPr/>
          </p:nvSpPr>
          <p:spPr>
            <a:xfrm>
              <a:off x="4428354" y="1469100"/>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31"/>
            <p:cNvSpPr/>
            <p:nvPr/>
          </p:nvSpPr>
          <p:spPr>
            <a:xfrm>
              <a:off x="4428354" y="1483350"/>
              <a:ext cx="18050" cy="2350"/>
            </a:xfrm>
            <a:custGeom>
              <a:avLst/>
              <a:gdLst/>
              <a:ahLst/>
              <a:cxnLst/>
              <a:rect l="l" t="t" r="r" b="b"/>
              <a:pathLst>
                <a:path w="722" h="94"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31"/>
            <p:cNvSpPr/>
            <p:nvPr/>
          </p:nvSpPr>
          <p:spPr>
            <a:xfrm>
              <a:off x="4428704" y="1497575"/>
              <a:ext cx="36100" cy="2200"/>
            </a:xfrm>
            <a:custGeom>
              <a:avLst/>
              <a:gdLst/>
              <a:ahLst/>
              <a:cxnLst/>
              <a:rect l="l" t="t" r="r" b="b"/>
              <a:pathLst>
                <a:path w="1444" h="88" extrusionOk="0">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31"/>
            <p:cNvSpPr/>
            <p:nvPr/>
          </p:nvSpPr>
          <p:spPr>
            <a:xfrm>
              <a:off x="4428704" y="151182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31"/>
            <p:cNvSpPr/>
            <p:nvPr/>
          </p:nvSpPr>
          <p:spPr>
            <a:xfrm>
              <a:off x="4428354" y="1526075"/>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31"/>
            <p:cNvSpPr/>
            <p:nvPr/>
          </p:nvSpPr>
          <p:spPr>
            <a:xfrm>
              <a:off x="4428704" y="1540325"/>
              <a:ext cx="36100" cy="2350"/>
            </a:xfrm>
            <a:custGeom>
              <a:avLst/>
              <a:gdLst/>
              <a:ahLst/>
              <a:cxnLst/>
              <a:rect l="l" t="t" r="r" b="b"/>
              <a:pathLst>
                <a:path w="1444" h="94" extrusionOk="0">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31"/>
            <p:cNvSpPr/>
            <p:nvPr/>
          </p:nvSpPr>
          <p:spPr>
            <a:xfrm>
              <a:off x="4428704" y="1554550"/>
              <a:ext cx="17350" cy="2375"/>
            </a:xfrm>
            <a:custGeom>
              <a:avLst/>
              <a:gdLst/>
              <a:ahLst/>
              <a:cxnLst/>
              <a:rect l="l" t="t" r="r" b="b"/>
              <a:pathLst>
                <a:path w="694" h="95" extrusionOk="0">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31"/>
            <p:cNvSpPr/>
            <p:nvPr/>
          </p:nvSpPr>
          <p:spPr>
            <a:xfrm>
              <a:off x="4428704" y="1568800"/>
              <a:ext cx="17350" cy="2375"/>
            </a:xfrm>
            <a:custGeom>
              <a:avLst/>
              <a:gdLst/>
              <a:ahLst/>
              <a:cxnLst/>
              <a:rect l="l" t="t" r="r" b="b"/>
              <a:pathLst>
                <a:path w="694" h="95" extrusionOk="0">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31"/>
            <p:cNvSpPr/>
            <p:nvPr/>
          </p:nvSpPr>
          <p:spPr>
            <a:xfrm>
              <a:off x="4428354" y="1583050"/>
              <a:ext cx="36800" cy="2375"/>
            </a:xfrm>
            <a:custGeom>
              <a:avLst/>
              <a:gdLst/>
              <a:ahLst/>
              <a:cxnLst/>
              <a:rect l="l" t="t" r="r" b="b"/>
              <a:pathLst>
                <a:path w="1472" h="95" extrusionOk="0">
                  <a:moveTo>
                    <a:pt x="65" y="1"/>
                  </a:moveTo>
                  <a:cubicBezTo>
                    <a:pt x="0" y="1"/>
                    <a:pt x="0" y="94"/>
                    <a:pt x="65" y="94"/>
                  </a:cubicBezTo>
                  <a:lnTo>
                    <a:pt x="1414" y="94"/>
                  </a:lnTo>
                  <a:cubicBezTo>
                    <a:pt x="1472" y="94"/>
                    <a:pt x="1472" y="1"/>
                    <a:pt x="14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31"/>
            <p:cNvSpPr/>
            <p:nvPr/>
          </p:nvSpPr>
          <p:spPr>
            <a:xfrm>
              <a:off x="4428704" y="1597300"/>
              <a:ext cx="17350" cy="2375"/>
            </a:xfrm>
            <a:custGeom>
              <a:avLst/>
              <a:gdLst/>
              <a:ahLst/>
              <a:cxnLst/>
              <a:rect l="l" t="t" r="r" b="b"/>
              <a:pathLst>
                <a:path w="694" h="95" extrusionOk="0">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31"/>
            <p:cNvSpPr/>
            <p:nvPr/>
          </p:nvSpPr>
          <p:spPr>
            <a:xfrm>
              <a:off x="4428704" y="1611550"/>
              <a:ext cx="17350" cy="2350"/>
            </a:xfrm>
            <a:custGeom>
              <a:avLst/>
              <a:gdLst/>
              <a:ahLst/>
              <a:cxnLst/>
              <a:rect l="l" t="t" r="r" b="b"/>
              <a:pathLst>
                <a:path w="694" h="94" extrusionOk="0">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31"/>
            <p:cNvSpPr/>
            <p:nvPr/>
          </p:nvSpPr>
          <p:spPr>
            <a:xfrm>
              <a:off x="4428704" y="1625775"/>
              <a:ext cx="36100" cy="2375"/>
            </a:xfrm>
            <a:custGeom>
              <a:avLst/>
              <a:gdLst/>
              <a:ahLst/>
              <a:cxnLst/>
              <a:rect l="l" t="t" r="r" b="b"/>
              <a:pathLst>
                <a:path w="1444" h="95" extrusionOk="0">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31"/>
            <p:cNvSpPr/>
            <p:nvPr/>
          </p:nvSpPr>
          <p:spPr>
            <a:xfrm>
              <a:off x="4428354" y="1640025"/>
              <a:ext cx="18050" cy="2375"/>
            </a:xfrm>
            <a:custGeom>
              <a:avLst/>
              <a:gdLst/>
              <a:ahLst/>
              <a:cxnLst/>
              <a:rect l="l" t="t" r="r" b="b"/>
              <a:pathLst>
                <a:path w="722" h="95" extrusionOk="0">
                  <a:moveTo>
                    <a:pt x="65" y="1"/>
                  </a:moveTo>
                  <a:cubicBezTo>
                    <a:pt x="0" y="1"/>
                    <a:pt x="0" y="94"/>
                    <a:pt x="65" y="94"/>
                  </a:cubicBezTo>
                  <a:lnTo>
                    <a:pt x="664" y="94"/>
                  </a:lnTo>
                  <a:cubicBezTo>
                    <a:pt x="722" y="94"/>
                    <a:pt x="722"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31"/>
            <p:cNvSpPr/>
            <p:nvPr/>
          </p:nvSpPr>
          <p:spPr>
            <a:xfrm>
              <a:off x="4428704" y="1654275"/>
              <a:ext cx="17350" cy="2375"/>
            </a:xfrm>
            <a:custGeom>
              <a:avLst/>
              <a:gdLst/>
              <a:ahLst/>
              <a:cxnLst/>
              <a:rect l="l" t="t" r="r" b="b"/>
              <a:pathLst>
                <a:path w="694" h="95" extrusionOk="0">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31"/>
            <p:cNvSpPr/>
            <p:nvPr/>
          </p:nvSpPr>
          <p:spPr>
            <a:xfrm>
              <a:off x="4428704" y="1668525"/>
              <a:ext cx="36100" cy="2350"/>
            </a:xfrm>
            <a:custGeom>
              <a:avLst/>
              <a:gdLst/>
              <a:ahLst/>
              <a:cxnLst/>
              <a:rect l="l" t="t" r="r" b="b"/>
              <a:pathLst>
                <a:path w="1444" h="94" extrusionOk="0">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31"/>
            <p:cNvSpPr/>
            <p:nvPr/>
          </p:nvSpPr>
          <p:spPr>
            <a:xfrm>
              <a:off x="4428704" y="1682950"/>
              <a:ext cx="17350" cy="2175"/>
            </a:xfrm>
            <a:custGeom>
              <a:avLst/>
              <a:gdLst/>
              <a:ahLst/>
              <a:cxnLst/>
              <a:rect l="l" t="t" r="r" b="b"/>
              <a:pathLst>
                <a:path w="694" h="87" extrusionOk="0">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31"/>
            <p:cNvSpPr/>
            <p:nvPr/>
          </p:nvSpPr>
          <p:spPr>
            <a:xfrm>
              <a:off x="4428354" y="1697200"/>
              <a:ext cx="18050" cy="2175"/>
            </a:xfrm>
            <a:custGeom>
              <a:avLst/>
              <a:gdLst/>
              <a:ahLst/>
              <a:cxnLst/>
              <a:rect l="l" t="t" r="r" b="b"/>
              <a:pathLst>
                <a:path w="722" h="87" extrusionOk="0">
                  <a:moveTo>
                    <a:pt x="65" y="0"/>
                  </a:moveTo>
                  <a:cubicBezTo>
                    <a:pt x="0" y="0"/>
                    <a:pt x="0" y="87"/>
                    <a:pt x="65" y="87"/>
                  </a:cubicBezTo>
                  <a:lnTo>
                    <a:pt x="664" y="87"/>
                  </a:lnTo>
                  <a:cubicBezTo>
                    <a:pt x="722" y="87"/>
                    <a:pt x="722" y="0"/>
                    <a:pt x="66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31"/>
            <p:cNvSpPr/>
            <p:nvPr/>
          </p:nvSpPr>
          <p:spPr>
            <a:xfrm>
              <a:off x="4428704" y="1711425"/>
              <a:ext cx="36100" cy="2200"/>
            </a:xfrm>
            <a:custGeom>
              <a:avLst/>
              <a:gdLst/>
              <a:ahLst/>
              <a:cxnLst/>
              <a:rect l="l" t="t" r="r" b="b"/>
              <a:pathLst>
                <a:path w="1444" h="88" extrusionOk="0">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31"/>
            <p:cNvSpPr/>
            <p:nvPr/>
          </p:nvSpPr>
          <p:spPr>
            <a:xfrm>
              <a:off x="4428704" y="172567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31"/>
            <p:cNvSpPr/>
            <p:nvPr/>
          </p:nvSpPr>
          <p:spPr>
            <a:xfrm>
              <a:off x="4428704" y="1739925"/>
              <a:ext cx="17350" cy="2175"/>
            </a:xfrm>
            <a:custGeom>
              <a:avLst/>
              <a:gdLst/>
              <a:ahLst/>
              <a:cxnLst/>
              <a:rect l="l" t="t" r="r" b="b"/>
              <a:pathLst>
                <a:path w="694" h="87" extrusionOk="0">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31"/>
            <p:cNvSpPr/>
            <p:nvPr/>
          </p:nvSpPr>
          <p:spPr>
            <a:xfrm>
              <a:off x="4428354" y="1754175"/>
              <a:ext cx="36800" cy="2175"/>
            </a:xfrm>
            <a:custGeom>
              <a:avLst/>
              <a:gdLst/>
              <a:ahLst/>
              <a:cxnLst/>
              <a:rect l="l" t="t" r="r" b="b"/>
              <a:pathLst>
                <a:path w="1472" h="87" extrusionOk="0">
                  <a:moveTo>
                    <a:pt x="65" y="0"/>
                  </a:moveTo>
                  <a:cubicBezTo>
                    <a:pt x="0" y="0"/>
                    <a:pt x="0" y="87"/>
                    <a:pt x="65" y="87"/>
                  </a:cubicBezTo>
                  <a:lnTo>
                    <a:pt x="1414" y="87"/>
                  </a:lnTo>
                  <a:cubicBezTo>
                    <a:pt x="1472" y="87"/>
                    <a:pt x="1472" y="0"/>
                    <a:pt x="14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31"/>
            <p:cNvSpPr/>
            <p:nvPr/>
          </p:nvSpPr>
          <p:spPr>
            <a:xfrm>
              <a:off x="4428704" y="1768400"/>
              <a:ext cx="17350" cy="2200"/>
            </a:xfrm>
            <a:custGeom>
              <a:avLst/>
              <a:gdLst/>
              <a:ahLst/>
              <a:cxnLst/>
              <a:rect l="l" t="t" r="r" b="b"/>
              <a:pathLst>
                <a:path w="694" h="88" extrusionOk="0">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31"/>
            <p:cNvSpPr/>
            <p:nvPr/>
          </p:nvSpPr>
          <p:spPr>
            <a:xfrm>
              <a:off x="4428704" y="1782650"/>
              <a:ext cx="17350" cy="2200"/>
            </a:xfrm>
            <a:custGeom>
              <a:avLst/>
              <a:gdLst/>
              <a:ahLst/>
              <a:cxnLst/>
              <a:rect l="l" t="t" r="r" b="b"/>
              <a:pathLst>
                <a:path w="694" h="88" extrusionOk="0">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31"/>
            <p:cNvSpPr/>
            <p:nvPr/>
          </p:nvSpPr>
          <p:spPr>
            <a:xfrm>
              <a:off x="4428542" y="1796744"/>
              <a:ext cx="36100" cy="2200"/>
            </a:xfrm>
            <a:custGeom>
              <a:avLst/>
              <a:gdLst/>
              <a:ahLst/>
              <a:cxnLst/>
              <a:rect l="l" t="t" r="r" b="b"/>
              <a:pathLst>
                <a:path w="1444" h="88" extrusionOk="0">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31"/>
          <p:cNvGrpSpPr/>
          <p:nvPr/>
        </p:nvGrpSpPr>
        <p:grpSpPr>
          <a:xfrm rot="10800000" flipH="1">
            <a:off x="13594232" y="9318180"/>
            <a:ext cx="3915256" cy="68439"/>
            <a:chOff x="219558" y="4738465"/>
            <a:chExt cx="5852400" cy="102300"/>
          </a:xfrm>
        </p:grpSpPr>
        <p:cxnSp>
          <p:nvCxnSpPr>
            <p:cNvPr id="3836" name="Google Shape;3836;p31"/>
            <p:cNvCxnSpPr/>
            <p:nvPr/>
          </p:nvCxnSpPr>
          <p:spPr>
            <a:xfrm>
              <a:off x="219558" y="4789684"/>
              <a:ext cx="5852400" cy="0"/>
            </a:xfrm>
            <a:prstGeom prst="straightConnector1">
              <a:avLst/>
            </a:prstGeom>
            <a:noFill/>
            <a:ln w="19050" cap="flat" cmpd="sng">
              <a:solidFill>
                <a:srgbClr val="5F7D95"/>
              </a:solidFill>
              <a:prstDash val="solid"/>
              <a:round/>
              <a:headEnd type="oval" w="med" len="med"/>
              <a:tailEnd type="oval" w="med" len="med"/>
            </a:ln>
          </p:spPr>
        </p:cxnSp>
        <p:sp>
          <p:nvSpPr>
            <p:cNvPr id="3837" name="Google Shape;3837;p31"/>
            <p:cNvSpPr/>
            <p:nvPr/>
          </p:nvSpPr>
          <p:spPr>
            <a:xfrm>
              <a:off x="1200298"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31"/>
            <p:cNvSpPr/>
            <p:nvPr/>
          </p:nvSpPr>
          <p:spPr>
            <a:xfrm>
              <a:off x="2175146"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31"/>
            <p:cNvSpPr/>
            <p:nvPr/>
          </p:nvSpPr>
          <p:spPr>
            <a:xfrm>
              <a:off x="3040751"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31"/>
            <p:cNvSpPr/>
            <p:nvPr/>
          </p:nvSpPr>
          <p:spPr>
            <a:xfrm>
              <a:off x="402815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31"/>
            <p:cNvSpPr/>
            <p:nvPr/>
          </p:nvSpPr>
          <p:spPr>
            <a:xfrm>
              <a:off x="5040827" y="4738465"/>
              <a:ext cx="102300" cy="1023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31"/>
          <p:cNvGrpSpPr/>
          <p:nvPr/>
        </p:nvGrpSpPr>
        <p:grpSpPr>
          <a:xfrm>
            <a:off x="13625050" y="10346883"/>
            <a:ext cx="3853136" cy="1062259"/>
            <a:chOff x="5286284" y="2966544"/>
            <a:chExt cx="1396570" cy="385016"/>
          </a:xfrm>
        </p:grpSpPr>
        <p:cxnSp>
          <p:nvCxnSpPr>
            <p:cNvPr id="3843" name="Google Shape;3843;p31"/>
            <p:cNvCxnSpPr/>
            <p:nvPr/>
          </p:nvCxnSpPr>
          <p:spPr>
            <a:xfrm>
              <a:off x="5752056" y="3094781"/>
              <a:ext cx="470100" cy="0"/>
            </a:xfrm>
            <a:prstGeom prst="straightConnector1">
              <a:avLst/>
            </a:prstGeom>
            <a:noFill/>
            <a:ln w="19050" cap="flat" cmpd="sng">
              <a:solidFill>
                <a:srgbClr val="435D74"/>
              </a:solidFill>
              <a:prstDash val="solid"/>
              <a:round/>
              <a:headEnd type="oval" w="med" len="med"/>
              <a:tailEnd type="oval" w="med" len="med"/>
            </a:ln>
          </p:spPr>
        </p:cxnSp>
        <p:cxnSp>
          <p:nvCxnSpPr>
            <p:cNvPr id="3844" name="Google Shape;3844;p31"/>
            <p:cNvCxnSpPr/>
            <p:nvPr/>
          </p:nvCxnSpPr>
          <p:spPr>
            <a:xfrm>
              <a:off x="5980194" y="3351560"/>
              <a:ext cx="594300" cy="0"/>
            </a:xfrm>
            <a:prstGeom prst="straightConnector1">
              <a:avLst/>
            </a:prstGeom>
            <a:noFill/>
            <a:ln w="19050" cap="flat" cmpd="sng">
              <a:solidFill>
                <a:srgbClr val="435D74"/>
              </a:solidFill>
              <a:prstDash val="solid"/>
              <a:round/>
              <a:headEnd type="oval" w="med" len="med"/>
              <a:tailEnd type="oval" w="med" len="med"/>
            </a:ln>
          </p:spPr>
        </p:cxnSp>
        <p:grpSp>
          <p:nvGrpSpPr>
            <p:cNvPr id="3845" name="Google Shape;3845;p31"/>
            <p:cNvGrpSpPr/>
            <p:nvPr/>
          </p:nvGrpSpPr>
          <p:grpSpPr>
            <a:xfrm>
              <a:off x="5287688" y="3173364"/>
              <a:ext cx="1395166" cy="74100"/>
              <a:chOff x="5287688" y="3173364"/>
              <a:chExt cx="1395166" cy="74100"/>
            </a:xfrm>
          </p:grpSpPr>
          <p:cxnSp>
            <p:nvCxnSpPr>
              <p:cNvPr id="3846" name="Google Shape;3846;p31"/>
              <p:cNvCxnSpPr/>
              <p:nvPr/>
            </p:nvCxnSpPr>
            <p:spPr>
              <a:xfrm>
                <a:off x="6682853" y="3173540"/>
                <a:ext cx="0" cy="73800"/>
              </a:xfrm>
              <a:prstGeom prst="straightConnector1">
                <a:avLst/>
              </a:prstGeom>
              <a:noFill/>
              <a:ln w="19050" cap="flat" cmpd="sng">
                <a:solidFill>
                  <a:srgbClr val="5F7D95"/>
                </a:solidFill>
                <a:prstDash val="solid"/>
                <a:round/>
                <a:headEnd type="none" w="med" len="med"/>
                <a:tailEnd type="none" w="med" len="med"/>
              </a:ln>
            </p:spPr>
          </p:cxnSp>
          <p:cxnSp>
            <p:nvCxnSpPr>
              <p:cNvPr id="3847" name="Google Shape;3847;p31"/>
              <p:cNvCxnSpPr/>
              <p:nvPr/>
            </p:nvCxnSpPr>
            <p:spPr>
              <a:xfrm>
                <a:off x="5287688" y="3210371"/>
                <a:ext cx="1394700" cy="0"/>
              </a:xfrm>
              <a:prstGeom prst="straightConnector1">
                <a:avLst/>
              </a:prstGeom>
              <a:noFill/>
              <a:ln w="19050" cap="flat" cmpd="sng">
                <a:solidFill>
                  <a:srgbClr val="5F7D95"/>
                </a:solidFill>
                <a:prstDash val="solid"/>
                <a:round/>
                <a:headEnd type="none" w="med" len="med"/>
                <a:tailEnd type="none" w="med" len="med"/>
              </a:ln>
            </p:spPr>
          </p:cxnSp>
          <p:cxnSp>
            <p:nvCxnSpPr>
              <p:cNvPr id="3848" name="Google Shape;3848;p31"/>
              <p:cNvCxnSpPr/>
              <p:nvPr/>
            </p:nvCxnSpPr>
            <p:spPr>
              <a:xfrm>
                <a:off x="5518476" y="3173364"/>
                <a:ext cx="0" cy="74100"/>
              </a:xfrm>
              <a:prstGeom prst="straightConnector1">
                <a:avLst/>
              </a:prstGeom>
              <a:noFill/>
              <a:ln w="19050" cap="flat" cmpd="sng">
                <a:solidFill>
                  <a:srgbClr val="5F7D95"/>
                </a:solidFill>
                <a:prstDash val="solid"/>
                <a:round/>
                <a:headEnd type="none" w="med" len="med"/>
                <a:tailEnd type="none" w="med" len="med"/>
              </a:ln>
            </p:spPr>
          </p:cxnSp>
          <p:cxnSp>
            <p:nvCxnSpPr>
              <p:cNvPr id="3849" name="Google Shape;3849;p31"/>
              <p:cNvCxnSpPr/>
              <p:nvPr/>
            </p:nvCxnSpPr>
            <p:spPr>
              <a:xfrm>
                <a:off x="5287935" y="3173364"/>
                <a:ext cx="0" cy="74100"/>
              </a:xfrm>
              <a:prstGeom prst="straightConnector1">
                <a:avLst/>
              </a:prstGeom>
              <a:noFill/>
              <a:ln w="19050" cap="flat" cmpd="sng">
                <a:solidFill>
                  <a:srgbClr val="5F7D95"/>
                </a:solidFill>
                <a:prstDash val="solid"/>
                <a:round/>
                <a:headEnd type="none" w="med" len="med"/>
                <a:tailEnd type="none" w="med" len="med"/>
              </a:ln>
            </p:spPr>
          </p:cxnSp>
          <p:cxnSp>
            <p:nvCxnSpPr>
              <p:cNvPr id="3850" name="Google Shape;3850;p31"/>
              <p:cNvCxnSpPr/>
              <p:nvPr/>
            </p:nvCxnSpPr>
            <p:spPr>
              <a:xfrm>
                <a:off x="5751239" y="3173364"/>
                <a:ext cx="0" cy="74100"/>
              </a:xfrm>
              <a:prstGeom prst="straightConnector1">
                <a:avLst/>
              </a:prstGeom>
              <a:noFill/>
              <a:ln w="19050" cap="flat" cmpd="sng">
                <a:solidFill>
                  <a:srgbClr val="5F7D95"/>
                </a:solidFill>
                <a:prstDash val="solid"/>
                <a:round/>
                <a:headEnd type="none" w="med" len="med"/>
                <a:tailEnd type="none" w="med" len="med"/>
              </a:ln>
            </p:spPr>
          </p:cxnSp>
          <p:cxnSp>
            <p:nvCxnSpPr>
              <p:cNvPr id="3851" name="Google Shape;3851;p31"/>
              <p:cNvCxnSpPr/>
              <p:nvPr/>
            </p:nvCxnSpPr>
            <p:spPr>
              <a:xfrm>
                <a:off x="5982252" y="3173364"/>
                <a:ext cx="0" cy="74100"/>
              </a:xfrm>
              <a:prstGeom prst="straightConnector1">
                <a:avLst/>
              </a:prstGeom>
              <a:noFill/>
              <a:ln w="19050" cap="flat" cmpd="sng">
                <a:solidFill>
                  <a:srgbClr val="5F7D95"/>
                </a:solidFill>
                <a:prstDash val="solid"/>
                <a:round/>
                <a:headEnd type="none" w="med" len="med"/>
                <a:tailEnd type="none" w="med" len="med"/>
              </a:ln>
            </p:spPr>
          </p:cxnSp>
          <p:cxnSp>
            <p:nvCxnSpPr>
              <p:cNvPr id="3852" name="Google Shape;3852;p31"/>
              <p:cNvCxnSpPr/>
              <p:nvPr/>
            </p:nvCxnSpPr>
            <p:spPr>
              <a:xfrm>
                <a:off x="6216184" y="3173364"/>
                <a:ext cx="0" cy="74100"/>
              </a:xfrm>
              <a:prstGeom prst="straightConnector1">
                <a:avLst/>
              </a:prstGeom>
              <a:noFill/>
              <a:ln w="19050" cap="flat" cmpd="sng">
                <a:solidFill>
                  <a:srgbClr val="5F7D95"/>
                </a:solidFill>
                <a:prstDash val="solid"/>
                <a:round/>
                <a:headEnd type="none" w="med" len="med"/>
                <a:tailEnd type="none" w="med" len="med"/>
              </a:ln>
            </p:spPr>
          </p:cxnSp>
          <p:cxnSp>
            <p:nvCxnSpPr>
              <p:cNvPr id="3853" name="Google Shape;3853;p31"/>
              <p:cNvCxnSpPr/>
              <p:nvPr/>
            </p:nvCxnSpPr>
            <p:spPr>
              <a:xfrm>
                <a:off x="6449534" y="3173364"/>
                <a:ext cx="0" cy="74100"/>
              </a:xfrm>
              <a:prstGeom prst="straightConnector1">
                <a:avLst/>
              </a:prstGeom>
              <a:noFill/>
              <a:ln w="19050" cap="flat" cmpd="sng">
                <a:solidFill>
                  <a:srgbClr val="5F7D95"/>
                </a:solidFill>
                <a:prstDash val="solid"/>
                <a:round/>
                <a:headEnd type="none" w="med" len="med"/>
                <a:tailEnd type="none" w="med" len="med"/>
              </a:ln>
            </p:spPr>
          </p:cxnSp>
        </p:grpSp>
        <p:cxnSp>
          <p:nvCxnSpPr>
            <p:cNvPr id="3854" name="Google Shape;3854;p31"/>
            <p:cNvCxnSpPr/>
            <p:nvPr/>
          </p:nvCxnSpPr>
          <p:spPr>
            <a:xfrm>
              <a:off x="5286284" y="2966544"/>
              <a:ext cx="468600" cy="0"/>
            </a:xfrm>
            <a:prstGeom prst="straightConnector1">
              <a:avLst/>
            </a:prstGeom>
            <a:noFill/>
            <a:ln w="19050" cap="flat" cmpd="sng">
              <a:solidFill>
                <a:srgbClr val="435D74"/>
              </a:solidFill>
              <a:prstDash val="solid"/>
              <a:round/>
              <a:headEnd type="oval" w="med" len="med"/>
              <a:tailEnd type="oval" w="med" len="med"/>
            </a:ln>
          </p:spPr>
        </p:cxnSp>
      </p:grpSp>
      <p:grpSp>
        <p:nvGrpSpPr>
          <p:cNvPr id="3855" name="Google Shape;3855;p31"/>
          <p:cNvGrpSpPr/>
          <p:nvPr/>
        </p:nvGrpSpPr>
        <p:grpSpPr>
          <a:xfrm>
            <a:off x="4482027" y="5984365"/>
            <a:ext cx="3261974" cy="1826575"/>
            <a:chOff x="2029517" y="1732295"/>
            <a:chExt cx="1149068" cy="643432"/>
          </a:xfrm>
        </p:grpSpPr>
        <p:grpSp>
          <p:nvGrpSpPr>
            <p:cNvPr id="3856" name="Google Shape;3856;p31"/>
            <p:cNvGrpSpPr/>
            <p:nvPr/>
          </p:nvGrpSpPr>
          <p:grpSpPr>
            <a:xfrm>
              <a:off x="2708660" y="1746937"/>
              <a:ext cx="455427" cy="244429"/>
              <a:chOff x="2700693" y="1746937"/>
              <a:chExt cx="455427" cy="244429"/>
            </a:xfrm>
          </p:grpSpPr>
          <p:grpSp>
            <p:nvGrpSpPr>
              <p:cNvPr id="3857" name="Google Shape;3857;p31"/>
              <p:cNvGrpSpPr/>
              <p:nvPr/>
            </p:nvGrpSpPr>
            <p:grpSpPr>
              <a:xfrm>
                <a:off x="2905682" y="1782817"/>
                <a:ext cx="250438" cy="208549"/>
                <a:chOff x="2905682" y="1782817"/>
                <a:chExt cx="250438" cy="208549"/>
              </a:xfrm>
            </p:grpSpPr>
            <p:cxnSp>
              <p:nvCxnSpPr>
                <p:cNvPr id="3858" name="Google Shape;3858;p31"/>
                <p:cNvCxnSpPr/>
                <p:nvPr/>
              </p:nvCxnSpPr>
              <p:spPr>
                <a:xfrm>
                  <a:off x="2905682" y="1782817"/>
                  <a:ext cx="175200" cy="175200"/>
                </a:xfrm>
                <a:prstGeom prst="bentConnector3">
                  <a:avLst>
                    <a:gd name="adj1" fmla="val 50000"/>
                  </a:avLst>
                </a:prstGeom>
                <a:noFill/>
                <a:ln w="19050" cap="flat" cmpd="sng">
                  <a:solidFill>
                    <a:srgbClr val="869FB2"/>
                  </a:solidFill>
                  <a:prstDash val="solid"/>
                  <a:round/>
                  <a:headEnd type="none" w="med" len="med"/>
                  <a:tailEnd type="none" w="med" len="med"/>
                </a:ln>
              </p:spPr>
            </p:cxnSp>
            <p:sp>
              <p:nvSpPr>
                <p:cNvPr id="3859" name="Google Shape;3859;p31"/>
                <p:cNvSpPr/>
                <p:nvPr/>
              </p:nvSpPr>
              <p:spPr>
                <a:xfrm>
                  <a:off x="3078213" y="1919045"/>
                  <a:ext cx="77906" cy="7232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0" name="Google Shape;3860;p31"/>
              <p:cNvGrpSpPr/>
              <p:nvPr/>
            </p:nvGrpSpPr>
            <p:grpSpPr>
              <a:xfrm>
                <a:off x="2700693" y="1746937"/>
                <a:ext cx="449967" cy="72374"/>
                <a:chOff x="2700693" y="1746937"/>
                <a:chExt cx="449967" cy="72374"/>
              </a:xfrm>
            </p:grpSpPr>
            <p:cxnSp>
              <p:nvCxnSpPr>
                <p:cNvPr id="3861" name="Google Shape;3861;p31"/>
                <p:cNvCxnSpPr/>
                <p:nvPr/>
              </p:nvCxnSpPr>
              <p:spPr>
                <a:xfrm>
                  <a:off x="2700693" y="1782453"/>
                  <a:ext cx="379800" cy="600"/>
                </a:xfrm>
                <a:prstGeom prst="bentConnector3">
                  <a:avLst>
                    <a:gd name="adj1" fmla="val 50000"/>
                  </a:avLst>
                </a:prstGeom>
                <a:noFill/>
                <a:ln w="19050" cap="flat" cmpd="sng">
                  <a:solidFill>
                    <a:srgbClr val="869FB2"/>
                  </a:solidFill>
                  <a:prstDash val="solid"/>
                  <a:round/>
                  <a:headEnd type="none" w="med" len="med"/>
                  <a:tailEnd type="none" w="med" len="med"/>
                </a:ln>
              </p:spPr>
            </p:cxnSp>
            <p:sp>
              <p:nvSpPr>
                <p:cNvPr id="3862" name="Google Shape;3862;p31"/>
                <p:cNvSpPr/>
                <p:nvPr/>
              </p:nvSpPr>
              <p:spPr>
                <a:xfrm>
                  <a:off x="3072753" y="1746937"/>
                  <a:ext cx="77906" cy="72374"/>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63" name="Google Shape;3863;p31"/>
            <p:cNvGrpSpPr/>
            <p:nvPr/>
          </p:nvGrpSpPr>
          <p:grpSpPr>
            <a:xfrm>
              <a:off x="2029517" y="1732295"/>
              <a:ext cx="1149068" cy="643432"/>
              <a:chOff x="2029517" y="1732295"/>
              <a:chExt cx="1149068" cy="643432"/>
            </a:xfrm>
          </p:grpSpPr>
          <p:grpSp>
            <p:nvGrpSpPr>
              <p:cNvPr id="3864" name="Google Shape;3864;p31"/>
              <p:cNvGrpSpPr/>
              <p:nvPr/>
            </p:nvGrpSpPr>
            <p:grpSpPr>
              <a:xfrm>
                <a:off x="2703618" y="2103152"/>
                <a:ext cx="474966" cy="260017"/>
                <a:chOff x="2703618" y="2103152"/>
                <a:chExt cx="474966" cy="260017"/>
              </a:xfrm>
            </p:grpSpPr>
            <p:grpSp>
              <p:nvGrpSpPr>
                <p:cNvPr id="3865" name="Google Shape;3865;p31"/>
                <p:cNvGrpSpPr/>
                <p:nvPr/>
              </p:nvGrpSpPr>
              <p:grpSpPr>
                <a:xfrm>
                  <a:off x="2703618" y="2290640"/>
                  <a:ext cx="450291" cy="72529"/>
                  <a:chOff x="2703618" y="2290640"/>
                  <a:chExt cx="450291" cy="72529"/>
                </a:xfrm>
              </p:grpSpPr>
              <p:cxnSp>
                <p:nvCxnSpPr>
                  <p:cNvPr id="3866" name="Google Shape;3866;p31"/>
                  <p:cNvCxnSpPr/>
                  <p:nvPr/>
                </p:nvCxnSpPr>
                <p:spPr>
                  <a:xfrm>
                    <a:off x="2703618" y="2326818"/>
                    <a:ext cx="379800" cy="600"/>
                  </a:xfrm>
                  <a:prstGeom prst="bentConnector3">
                    <a:avLst>
                      <a:gd name="adj1" fmla="val 50000"/>
                    </a:avLst>
                  </a:prstGeom>
                  <a:noFill/>
                  <a:ln w="19050" cap="flat" cmpd="sng">
                    <a:solidFill>
                      <a:srgbClr val="869FB2"/>
                    </a:solidFill>
                    <a:prstDash val="solid"/>
                    <a:round/>
                    <a:headEnd type="none" w="med" len="med"/>
                    <a:tailEnd type="none" w="med" len="med"/>
                  </a:ln>
                </p:spPr>
              </p:cxnSp>
              <p:sp>
                <p:nvSpPr>
                  <p:cNvPr id="3867" name="Google Shape;3867;p31"/>
                  <p:cNvSpPr/>
                  <p:nvPr/>
                </p:nvSpPr>
                <p:spPr>
                  <a:xfrm>
                    <a:off x="3076003" y="2290640"/>
                    <a:ext cx="77906" cy="72529"/>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31"/>
                <p:cNvGrpSpPr/>
                <p:nvPr/>
              </p:nvGrpSpPr>
              <p:grpSpPr>
                <a:xfrm>
                  <a:off x="2908607" y="2103152"/>
                  <a:ext cx="269977" cy="223538"/>
                  <a:chOff x="2908607" y="2103152"/>
                  <a:chExt cx="269977" cy="223538"/>
                </a:xfrm>
              </p:grpSpPr>
              <p:cxnSp>
                <p:nvCxnSpPr>
                  <p:cNvPr id="3869" name="Google Shape;3869;p31"/>
                  <p:cNvCxnSpPr/>
                  <p:nvPr/>
                </p:nvCxnSpPr>
                <p:spPr>
                  <a:xfrm rot="10800000" flipH="1">
                    <a:off x="2908607" y="2140990"/>
                    <a:ext cx="199800" cy="185700"/>
                  </a:xfrm>
                  <a:prstGeom prst="bentConnector3">
                    <a:avLst>
                      <a:gd name="adj1" fmla="val 50000"/>
                    </a:avLst>
                  </a:prstGeom>
                  <a:noFill/>
                  <a:ln w="19050" cap="flat" cmpd="sng">
                    <a:solidFill>
                      <a:srgbClr val="869FB2"/>
                    </a:solidFill>
                    <a:prstDash val="solid"/>
                    <a:round/>
                    <a:headEnd type="none" w="med" len="med"/>
                    <a:tailEnd type="none" w="med" len="med"/>
                  </a:ln>
                </p:spPr>
              </p:cxnSp>
              <p:sp>
                <p:nvSpPr>
                  <p:cNvPr id="3870" name="Google Shape;3870;p31"/>
                  <p:cNvSpPr/>
                  <p:nvPr/>
                </p:nvSpPr>
                <p:spPr>
                  <a:xfrm>
                    <a:off x="3100678" y="2103152"/>
                    <a:ext cx="77906" cy="7236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71" name="Google Shape;3871;p31"/>
              <p:cNvGrpSpPr/>
              <p:nvPr/>
            </p:nvGrpSpPr>
            <p:grpSpPr>
              <a:xfrm>
                <a:off x="2029517" y="1732295"/>
                <a:ext cx="685827" cy="643432"/>
                <a:chOff x="2029517" y="1732295"/>
                <a:chExt cx="685827" cy="643432"/>
              </a:xfrm>
            </p:grpSpPr>
            <p:sp>
              <p:nvSpPr>
                <p:cNvPr id="3872" name="Google Shape;3872;p31"/>
                <p:cNvSpPr/>
                <p:nvPr/>
              </p:nvSpPr>
              <p:spPr>
                <a:xfrm>
                  <a:off x="2029517" y="1996395"/>
                  <a:ext cx="135152" cy="135374"/>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3" name="Google Shape;3873;p31"/>
                <p:cNvGrpSpPr/>
                <p:nvPr/>
              </p:nvGrpSpPr>
              <p:grpSpPr>
                <a:xfrm>
                  <a:off x="2158948" y="1732295"/>
                  <a:ext cx="556396" cy="333108"/>
                  <a:chOff x="2158948" y="1732295"/>
                  <a:chExt cx="556396" cy="333108"/>
                </a:xfrm>
              </p:grpSpPr>
              <p:cxnSp>
                <p:nvCxnSpPr>
                  <p:cNvPr id="3874" name="Google Shape;3874;p31"/>
                  <p:cNvCxnSpPr/>
                  <p:nvPr/>
                </p:nvCxnSpPr>
                <p:spPr>
                  <a:xfrm rot="10800000" flipH="1">
                    <a:off x="2158948" y="1783103"/>
                    <a:ext cx="459000" cy="282300"/>
                  </a:xfrm>
                  <a:prstGeom prst="bentConnector3">
                    <a:avLst>
                      <a:gd name="adj1" fmla="val 50000"/>
                    </a:avLst>
                  </a:prstGeom>
                  <a:noFill/>
                  <a:ln w="19050" cap="flat" cmpd="sng">
                    <a:solidFill>
                      <a:srgbClr val="BAC8D3"/>
                    </a:solidFill>
                    <a:prstDash val="solid"/>
                    <a:round/>
                    <a:headEnd type="none" w="med" len="med"/>
                    <a:tailEnd type="none" w="med" len="med"/>
                  </a:ln>
                </p:spPr>
              </p:cxnSp>
              <p:sp>
                <p:nvSpPr>
                  <p:cNvPr id="3875" name="Google Shape;3875;p31"/>
                  <p:cNvSpPr/>
                  <p:nvPr/>
                </p:nvSpPr>
                <p:spPr>
                  <a:xfrm>
                    <a:off x="2612072" y="1732295"/>
                    <a:ext cx="103272" cy="10009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6" name="Google Shape;3876;p31"/>
                <p:cNvGrpSpPr/>
                <p:nvPr/>
              </p:nvGrpSpPr>
              <p:grpSpPr>
                <a:xfrm>
                  <a:off x="2159908" y="2065057"/>
                  <a:ext cx="550884" cy="310670"/>
                  <a:chOff x="2159908" y="2065057"/>
                  <a:chExt cx="550884" cy="310670"/>
                </a:xfrm>
              </p:grpSpPr>
              <p:cxnSp>
                <p:nvCxnSpPr>
                  <p:cNvPr id="3877" name="Google Shape;3877;p31"/>
                  <p:cNvCxnSpPr/>
                  <p:nvPr/>
                </p:nvCxnSpPr>
                <p:spPr>
                  <a:xfrm>
                    <a:off x="2159908" y="2065057"/>
                    <a:ext cx="454500" cy="262200"/>
                  </a:xfrm>
                  <a:prstGeom prst="bentConnector3">
                    <a:avLst>
                      <a:gd name="adj1" fmla="val 50000"/>
                    </a:avLst>
                  </a:prstGeom>
                  <a:noFill/>
                  <a:ln w="19050" cap="flat" cmpd="sng">
                    <a:solidFill>
                      <a:srgbClr val="BAC8D3"/>
                    </a:solidFill>
                    <a:prstDash val="solid"/>
                    <a:round/>
                    <a:headEnd type="none" w="med" len="med"/>
                    <a:tailEnd type="none" w="med" len="med"/>
                  </a:ln>
                </p:spPr>
              </p:cxnSp>
              <p:sp>
                <p:nvSpPr>
                  <p:cNvPr id="3878" name="Google Shape;3878;p31"/>
                  <p:cNvSpPr/>
                  <p:nvPr/>
                </p:nvSpPr>
                <p:spPr>
                  <a:xfrm>
                    <a:off x="2607514" y="2275632"/>
                    <a:ext cx="103279" cy="10009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3879" name="Google Shape;3879;p31"/>
          <p:cNvGrpSpPr/>
          <p:nvPr/>
        </p:nvGrpSpPr>
        <p:grpSpPr>
          <a:xfrm>
            <a:off x="854499" y="5839716"/>
            <a:ext cx="2655953" cy="2234949"/>
            <a:chOff x="732462" y="1766083"/>
            <a:chExt cx="962651" cy="810058"/>
          </a:xfrm>
        </p:grpSpPr>
        <p:grpSp>
          <p:nvGrpSpPr>
            <p:cNvPr id="3880" name="Google Shape;3880;p31"/>
            <p:cNvGrpSpPr/>
            <p:nvPr/>
          </p:nvGrpSpPr>
          <p:grpSpPr>
            <a:xfrm>
              <a:off x="732462" y="1908333"/>
              <a:ext cx="339369" cy="524756"/>
              <a:chOff x="844912" y="1819635"/>
              <a:chExt cx="329836" cy="510016"/>
            </a:xfrm>
          </p:grpSpPr>
          <p:sp>
            <p:nvSpPr>
              <p:cNvPr id="3881" name="Google Shape;3881;p31"/>
              <p:cNvSpPr/>
              <p:nvPr/>
            </p:nvSpPr>
            <p:spPr>
              <a:xfrm>
                <a:off x="844912" y="2015566"/>
                <a:ext cx="118283" cy="11847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31"/>
              <p:cNvSpPr/>
              <p:nvPr/>
            </p:nvSpPr>
            <p:spPr>
              <a:xfrm>
                <a:off x="1013654" y="2074499"/>
                <a:ext cx="148151" cy="238327"/>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190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31"/>
              <p:cNvSpPr/>
              <p:nvPr/>
            </p:nvSpPr>
            <p:spPr>
              <a:xfrm>
                <a:off x="1013654" y="1836607"/>
                <a:ext cx="148151" cy="238327"/>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190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31"/>
              <p:cNvSpPr/>
              <p:nvPr/>
            </p:nvSpPr>
            <p:spPr>
              <a:xfrm>
                <a:off x="1004031" y="2056625"/>
                <a:ext cx="35958" cy="35958"/>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31"/>
              <p:cNvSpPr/>
              <p:nvPr/>
            </p:nvSpPr>
            <p:spPr>
              <a:xfrm>
                <a:off x="1149398" y="2295742"/>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31"/>
              <p:cNvSpPr/>
              <p:nvPr/>
            </p:nvSpPr>
            <p:spPr>
              <a:xfrm>
                <a:off x="1149398" y="1819635"/>
                <a:ext cx="25351" cy="34032"/>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7" name="Google Shape;3887;p31"/>
            <p:cNvGrpSpPr/>
            <p:nvPr/>
          </p:nvGrpSpPr>
          <p:grpSpPr>
            <a:xfrm>
              <a:off x="1184858" y="2256650"/>
              <a:ext cx="510255" cy="319491"/>
              <a:chOff x="1284601" y="2158168"/>
              <a:chExt cx="495923" cy="310517"/>
            </a:xfrm>
          </p:grpSpPr>
          <p:sp>
            <p:nvSpPr>
              <p:cNvPr id="3888" name="Google Shape;3888;p31"/>
              <p:cNvSpPr/>
              <p:nvPr/>
            </p:nvSpPr>
            <p:spPr>
              <a:xfrm>
                <a:off x="1284601" y="226577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1905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9" name="Google Shape;3889;p31"/>
              <p:cNvGrpSpPr/>
              <p:nvPr/>
            </p:nvGrpSpPr>
            <p:grpSpPr>
              <a:xfrm>
                <a:off x="1507666" y="2158168"/>
                <a:ext cx="272858" cy="310517"/>
                <a:chOff x="1507666" y="2158168"/>
                <a:chExt cx="272858" cy="310517"/>
              </a:xfrm>
            </p:grpSpPr>
            <p:grpSp>
              <p:nvGrpSpPr>
                <p:cNvPr id="3890" name="Google Shape;3890;p31"/>
                <p:cNvGrpSpPr/>
                <p:nvPr/>
              </p:nvGrpSpPr>
              <p:grpSpPr>
                <a:xfrm>
                  <a:off x="1507666" y="2176104"/>
                  <a:ext cx="166395" cy="273149"/>
                  <a:chOff x="1507666" y="2176104"/>
                  <a:chExt cx="166395" cy="273149"/>
                </a:xfrm>
              </p:grpSpPr>
              <p:sp>
                <p:nvSpPr>
                  <p:cNvPr id="3891" name="Google Shape;3891;p31"/>
                  <p:cNvSpPr/>
                  <p:nvPr/>
                </p:nvSpPr>
                <p:spPr>
                  <a:xfrm>
                    <a:off x="1512966" y="2312791"/>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190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31"/>
                  <p:cNvSpPr/>
                  <p:nvPr/>
                </p:nvSpPr>
                <p:spPr>
                  <a:xfrm>
                    <a:off x="1588205" y="2193153"/>
                    <a:ext cx="72901" cy="54035"/>
                  </a:xfrm>
                  <a:custGeom>
                    <a:avLst/>
                    <a:gdLst/>
                    <a:ahLst/>
                    <a:cxnLst/>
                    <a:rect l="l" t="t" r="r" b="b"/>
                    <a:pathLst>
                      <a:path w="12377" h="9174" fill="none" extrusionOk="0">
                        <a:moveTo>
                          <a:pt x="1" y="9174"/>
                        </a:moveTo>
                        <a:cubicBezTo>
                          <a:pt x="1635" y="3870"/>
                          <a:pt x="6539" y="0"/>
                          <a:pt x="12376" y="0"/>
                        </a:cubicBezTo>
                      </a:path>
                    </a:pathLst>
                  </a:custGeom>
                  <a:noFill/>
                  <a:ln w="190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31"/>
                  <p:cNvSpPr/>
                  <p:nvPr/>
                </p:nvSpPr>
                <p:spPr>
                  <a:xfrm>
                    <a:off x="1588205" y="2378202"/>
                    <a:ext cx="72901" cy="54041"/>
                  </a:xfrm>
                  <a:custGeom>
                    <a:avLst/>
                    <a:gdLst/>
                    <a:ahLst/>
                    <a:cxnLst/>
                    <a:rect l="l" t="t" r="r" b="b"/>
                    <a:pathLst>
                      <a:path w="12377" h="9175" fill="none" extrusionOk="0">
                        <a:moveTo>
                          <a:pt x="1" y="1"/>
                        </a:moveTo>
                        <a:cubicBezTo>
                          <a:pt x="1635" y="5305"/>
                          <a:pt x="6539" y="9174"/>
                          <a:pt x="12376" y="9174"/>
                        </a:cubicBezTo>
                      </a:path>
                    </a:pathLst>
                  </a:custGeom>
                  <a:noFill/>
                  <a:ln w="190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31"/>
                  <p:cNvSpPr/>
                  <p:nvPr/>
                </p:nvSpPr>
                <p:spPr>
                  <a:xfrm>
                    <a:off x="1512966" y="2246980"/>
                    <a:ext cx="75451" cy="65821"/>
                  </a:xfrm>
                  <a:custGeom>
                    <a:avLst/>
                    <a:gdLst/>
                    <a:ahLst/>
                    <a:cxnLst/>
                    <a:rect l="l" t="t" r="r" b="b"/>
                    <a:pathLst>
                      <a:path w="12810" h="11175" fill="none" extrusionOk="0">
                        <a:moveTo>
                          <a:pt x="1" y="11175"/>
                        </a:moveTo>
                        <a:cubicBezTo>
                          <a:pt x="6539" y="11175"/>
                          <a:pt x="10275" y="7105"/>
                          <a:pt x="12810" y="0"/>
                        </a:cubicBezTo>
                      </a:path>
                    </a:pathLst>
                  </a:custGeom>
                  <a:noFill/>
                  <a:ln w="190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31"/>
                  <p:cNvSpPr/>
                  <p:nvPr/>
                </p:nvSpPr>
                <p:spPr>
                  <a:xfrm>
                    <a:off x="1507666" y="2294782"/>
                    <a:ext cx="37926" cy="35823"/>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31"/>
                  <p:cNvSpPr/>
                  <p:nvPr/>
                </p:nvSpPr>
                <p:spPr>
                  <a:xfrm>
                    <a:off x="1648710" y="2415180"/>
                    <a:ext cx="25351" cy="3407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31"/>
                  <p:cNvSpPr/>
                  <p:nvPr/>
                </p:nvSpPr>
                <p:spPr>
                  <a:xfrm>
                    <a:off x="1648710" y="2176104"/>
                    <a:ext cx="25351" cy="34103"/>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8" name="Google Shape;3898;p31"/>
                <p:cNvSpPr/>
                <p:nvPr/>
              </p:nvSpPr>
              <p:spPr>
                <a:xfrm>
                  <a:off x="1707626" y="239571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1905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31"/>
                <p:cNvSpPr/>
                <p:nvPr/>
              </p:nvSpPr>
              <p:spPr>
                <a:xfrm>
                  <a:off x="1707626" y="2158168"/>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1905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00" name="Google Shape;3900;p31"/>
            <p:cNvGrpSpPr/>
            <p:nvPr/>
          </p:nvGrpSpPr>
          <p:grpSpPr>
            <a:xfrm>
              <a:off x="1184858" y="1766083"/>
              <a:ext cx="510255" cy="319491"/>
              <a:chOff x="1284601" y="1681380"/>
              <a:chExt cx="495923" cy="310517"/>
            </a:xfrm>
          </p:grpSpPr>
          <p:sp>
            <p:nvSpPr>
              <p:cNvPr id="3901" name="Google Shape;3901;p31"/>
              <p:cNvSpPr/>
              <p:nvPr/>
            </p:nvSpPr>
            <p:spPr>
              <a:xfrm>
                <a:off x="1284601" y="1789723"/>
                <a:ext cx="93683" cy="93836"/>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1905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2" name="Google Shape;3902;p31"/>
              <p:cNvGrpSpPr/>
              <p:nvPr/>
            </p:nvGrpSpPr>
            <p:grpSpPr>
              <a:xfrm>
                <a:off x="1507666" y="1681380"/>
                <a:ext cx="272858" cy="310517"/>
                <a:chOff x="1507666" y="1681380"/>
                <a:chExt cx="272858" cy="310517"/>
              </a:xfrm>
            </p:grpSpPr>
            <p:grpSp>
              <p:nvGrpSpPr>
                <p:cNvPr id="3903" name="Google Shape;3903;p31"/>
                <p:cNvGrpSpPr/>
                <p:nvPr/>
              </p:nvGrpSpPr>
              <p:grpSpPr>
                <a:xfrm>
                  <a:off x="1507666" y="1700120"/>
                  <a:ext cx="166395" cy="272984"/>
                  <a:chOff x="1507666" y="1700120"/>
                  <a:chExt cx="166395" cy="272984"/>
                </a:xfrm>
              </p:grpSpPr>
              <p:sp>
                <p:nvSpPr>
                  <p:cNvPr id="3904" name="Google Shape;3904;p31"/>
                  <p:cNvSpPr/>
                  <p:nvPr/>
                </p:nvSpPr>
                <p:spPr>
                  <a:xfrm>
                    <a:off x="1512966" y="1836607"/>
                    <a:ext cx="75451" cy="66021"/>
                  </a:xfrm>
                  <a:custGeom>
                    <a:avLst/>
                    <a:gdLst/>
                    <a:ahLst/>
                    <a:cxnLst/>
                    <a:rect l="l" t="t" r="r" b="b"/>
                    <a:pathLst>
                      <a:path w="12810" h="11209" fill="none" extrusionOk="0">
                        <a:moveTo>
                          <a:pt x="1" y="0"/>
                        </a:moveTo>
                        <a:lnTo>
                          <a:pt x="1" y="0"/>
                        </a:lnTo>
                        <a:cubicBezTo>
                          <a:pt x="6372" y="0"/>
                          <a:pt x="10542" y="3803"/>
                          <a:pt x="12810" y="11208"/>
                        </a:cubicBezTo>
                      </a:path>
                    </a:pathLst>
                  </a:custGeom>
                  <a:noFill/>
                  <a:ln w="190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31"/>
                  <p:cNvSpPr/>
                  <p:nvPr/>
                </p:nvSpPr>
                <p:spPr>
                  <a:xfrm>
                    <a:off x="1588205" y="1716969"/>
                    <a:ext cx="72901" cy="54235"/>
                  </a:xfrm>
                  <a:custGeom>
                    <a:avLst/>
                    <a:gdLst/>
                    <a:ahLst/>
                    <a:cxnLst/>
                    <a:rect l="l" t="t" r="r" b="b"/>
                    <a:pathLst>
                      <a:path w="12377" h="9208" fill="none" extrusionOk="0">
                        <a:moveTo>
                          <a:pt x="1" y="9207"/>
                        </a:moveTo>
                        <a:cubicBezTo>
                          <a:pt x="1635" y="3870"/>
                          <a:pt x="6539" y="1"/>
                          <a:pt x="12376" y="1"/>
                        </a:cubicBezTo>
                      </a:path>
                    </a:pathLst>
                  </a:custGeom>
                  <a:noFill/>
                  <a:ln w="190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31"/>
                  <p:cNvSpPr/>
                  <p:nvPr/>
                </p:nvSpPr>
                <p:spPr>
                  <a:xfrm>
                    <a:off x="1588205" y="1902024"/>
                    <a:ext cx="72901" cy="54035"/>
                  </a:xfrm>
                  <a:custGeom>
                    <a:avLst/>
                    <a:gdLst/>
                    <a:ahLst/>
                    <a:cxnLst/>
                    <a:rect l="l" t="t" r="r" b="b"/>
                    <a:pathLst>
                      <a:path w="12377" h="9174" fill="none" extrusionOk="0">
                        <a:moveTo>
                          <a:pt x="1" y="0"/>
                        </a:moveTo>
                        <a:cubicBezTo>
                          <a:pt x="1635" y="5304"/>
                          <a:pt x="6539" y="9173"/>
                          <a:pt x="12376" y="9173"/>
                        </a:cubicBezTo>
                      </a:path>
                    </a:pathLst>
                  </a:custGeom>
                  <a:noFill/>
                  <a:ln w="190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31"/>
                  <p:cNvSpPr/>
                  <p:nvPr/>
                </p:nvSpPr>
                <p:spPr>
                  <a:xfrm>
                    <a:off x="1512966" y="1770990"/>
                    <a:ext cx="75451" cy="65632"/>
                  </a:xfrm>
                  <a:custGeom>
                    <a:avLst/>
                    <a:gdLst/>
                    <a:ahLst/>
                    <a:cxnLst/>
                    <a:rect l="l" t="t" r="r" b="b"/>
                    <a:pathLst>
                      <a:path w="12810" h="11143" fill="none" extrusionOk="0">
                        <a:moveTo>
                          <a:pt x="1" y="11142"/>
                        </a:moveTo>
                        <a:cubicBezTo>
                          <a:pt x="6539" y="11142"/>
                          <a:pt x="10275" y="7106"/>
                          <a:pt x="12810" y="1"/>
                        </a:cubicBezTo>
                      </a:path>
                    </a:pathLst>
                  </a:custGeom>
                  <a:noFill/>
                  <a:ln w="190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31"/>
                  <p:cNvSpPr/>
                  <p:nvPr/>
                </p:nvSpPr>
                <p:spPr>
                  <a:xfrm>
                    <a:off x="1507666" y="1818598"/>
                    <a:ext cx="37926" cy="36023"/>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31"/>
                  <p:cNvSpPr/>
                  <p:nvPr/>
                </p:nvSpPr>
                <p:spPr>
                  <a:xfrm>
                    <a:off x="1648710" y="1939072"/>
                    <a:ext cx="25351" cy="34032"/>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31"/>
                  <p:cNvSpPr/>
                  <p:nvPr/>
                </p:nvSpPr>
                <p:spPr>
                  <a:xfrm>
                    <a:off x="1648710" y="1700120"/>
                    <a:ext cx="25351" cy="33909"/>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1" name="Google Shape;3911;p31"/>
                <p:cNvSpPr/>
                <p:nvPr/>
              </p:nvSpPr>
              <p:spPr>
                <a:xfrm>
                  <a:off x="1707626" y="191893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1905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31"/>
                <p:cNvSpPr/>
                <p:nvPr/>
              </p:nvSpPr>
              <p:spPr>
                <a:xfrm>
                  <a:off x="1707626" y="1681380"/>
                  <a:ext cx="72898" cy="72967"/>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1905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13" name="Google Shape;3913;p31"/>
          <p:cNvGrpSpPr/>
          <p:nvPr/>
        </p:nvGrpSpPr>
        <p:grpSpPr>
          <a:xfrm>
            <a:off x="17709316" y="7957145"/>
            <a:ext cx="4475908" cy="1524214"/>
            <a:chOff x="6894650" y="2574740"/>
            <a:chExt cx="1445100" cy="492111"/>
          </a:xfrm>
        </p:grpSpPr>
        <p:sp>
          <p:nvSpPr>
            <p:cNvPr id="3914" name="Google Shape;3914;p31"/>
            <p:cNvSpPr/>
            <p:nvPr/>
          </p:nvSpPr>
          <p:spPr>
            <a:xfrm>
              <a:off x="7151862"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31"/>
            <p:cNvSpPr/>
            <p:nvPr/>
          </p:nvSpPr>
          <p:spPr>
            <a:xfrm>
              <a:off x="7664213" y="2854413"/>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31"/>
            <p:cNvSpPr/>
            <p:nvPr/>
          </p:nvSpPr>
          <p:spPr>
            <a:xfrm>
              <a:off x="6895687" y="2575804"/>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31"/>
            <p:cNvSpPr/>
            <p:nvPr/>
          </p:nvSpPr>
          <p:spPr>
            <a:xfrm>
              <a:off x="739953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31"/>
            <p:cNvSpPr/>
            <p:nvPr/>
          </p:nvSpPr>
          <p:spPr>
            <a:xfrm>
              <a:off x="7911880" y="2574740"/>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19" name="Google Shape;3919;p31"/>
            <p:cNvCxnSpPr/>
            <p:nvPr/>
          </p:nvCxnSpPr>
          <p:spPr>
            <a:xfrm>
              <a:off x="6894650" y="2821921"/>
              <a:ext cx="1445100" cy="0"/>
            </a:xfrm>
            <a:prstGeom prst="straightConnector1">
              <a:avLst/>
            </a:prstGeom>
            <a:noFill/>
            <a:ln w="19050" cap="flat" cmpd="sng">
              <a:solidFill>
                <a:srgbClr val="869FB2"/>
              </a:solidFill>
              <a:prstDash val="solid"/>
              <a:round/>
              <a:headEnd type="none" w="med" len="med"/>
              <a:tailEnd type="none" w="med" len="med"/>
            </a:ln>
          </p:spPr>
        </p:cxnSp>
      </p:grpSp>
      <p:grpSp>
        <p:nvGrpSpPr>
          <p:cNvPr id="3920" name="Google Shape;3920;p31"/>
          <p:cNvGrpSpPr/>
          <p:nvPr/>
        </p:nvGrpSpPr>
        <p:grpSpPr>
          <a:xfrm>
            <a:off x="17763795" y="11748624"/>
            <a:ext cx="4368245" cy="1312471"/>
            <a:chOff x="6953919" y="3907920"/>
            <a:chExt cx="1377300" cy="475705"/>
          </a:xfrm>
        </p:grpSpPr>
        <p:cxnSp>
          <p:nvCxnSpPr>
            <p:cNvPr id="3921" name="Google Shape;3921;p31"/>
            <p:cNvCxnSpPr/>
            <p:nvPr/>
          </p:nvCxnSpPr>
          <p:spPr>
            <a:xfrm rot="10800000">
              <a:off x="7118546" y="4100689"/>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3922" name="Google Shape;3922;p31"/>
            <p:cNvCxnSpPr/>
            <p:nvPr/>
          </p:nvCxnSpPr>
          <p:spPr>
            <a:xfrm>
              <a:off x="7480500" y="4197025"/>
              <a:ext cx="0" cy="186600"/>
            </a:xfrm>
            <a:prstGeom prst="straightConnector1">
              <a:avLst/>
            </a:prstGeom>
            <a:noFill/>
            <a:ln w="19050" cap="flat" cmpd="sng">
              <a:solidFill>
                <a:srgbClr val="5F7D95"/>
              </a:solidFill>
              <a:prstDash val="solid"/>
              <a:round/>
              <a:headEnd type="none" w="med" len="med"/>
              <a:tailEnd type="none" w="med" len="med"/>
            </a:ln>
          </p:spPr>
        </p:cxnSp>
        <p:cxnSp>
          <p:nvCxnSpPr>
            <p:cNvPr id="3923" name="Google Shape;3923;p31"/>
            <p:cNvCxnSpPr/>
            <p:nvPr/>
          </p:nvCxnSpPr>
          <p:spPr>
            <a:xfrm rot="10800000">
              <a:off x="7848574" y="3907920"/>
              <a:ext cx="0" cy="185100"/>
            </a:xfrm>
            <a:prstGeom prst="straightConnector1">
              <a:avLst/>
            </a:prstGeom>
            <a:noFill/>
            <a:ln w="19050" cap="flat" cmpd="sng">
              <a:solidFill>
                <a:srgbClr val="5F7D95"/>
              </a:solidFill>
              <a:prstDash val="solid"/>
              <a:round/>
              <a:headEnd type="none" w="med" len="med"/>
              <a:tailEnd type="none" w="med" len="med"/>
            </a:ln>
          </p:spPr>
        </p:cxnSp>
        <p:cxnSp>
          <p:nvCxnSpPr>
            <p:cNvPr id="3924" name="Google Shape;3924;p31"/>
            <p:cNvCxnSpPr/>
            <p:nvPr/>
          </p:nvCxnSpPr>
          <p:spPr>
            <a:xfrm>
              <a:off x="8218032" y="3997243"/>
              <a:ext cx="0" cy="197100"/>
            </a:xfrm>
            <a:prstGeom prst="straightConnector1">
              <a:avLst/>
            </a:prstGeom>
            <a:noFill/>
            <a:ln w="19050" cap="flat" cmpd="sng">
              <a:solidFill>
                <a:srgbClr val="5F7D95"/>
              </a:solidFill>
              <a:prstDash val="solid"/>
              <a:round/>
              <a:headEnd type="none" w="med" len="med"/>
              <a:tailEnd type="none" w="med" len="med"/>
            </a:ln>
          </p:spPr>
        </p:cxnSp>
        <p:cxnSp>
          <p:nvCxnSpPr>
            <p:cNvPr id="3925" name="Google Shape;3925;p31"/>
            <p:cNvCxnSpPr/>
            <p:nvPr/>
          </p:nvCxnSpPr>
          <p:spPr>
            <a:xfrm flipH="1">
              <a:off x="6953919" y="3961822"/>
              <a:ext cx="1377300" cy="376800"/>
            </a:xfrm>
            <a:prstGeom prst="straightConnector1">
              <a:avLst/>
            </a:prstGeom>
            <a:noFill/>
            <a:ln w="19050" cap="flat" cmpd="sng">
              <a:solidFill>
                <a:srgbClr val="435D74"/>
              </a:solidFill>
              <a:prstDash val="solid"/>
              <a:round/>
              <a:headEnd type="none" w="med" len="med"/>
              <a:tailEnd type="none" w="med" len="med"/>
            </a:ln>
          </p:spPr>
        </p:cxnSp>
      </p:grpSp>
      <p:grpSp>
        <p:nvGrpSpPr>
          <p:cNvPr id="3926" name="Google Shape;3926;p31"/>
          <p:cNvGrpSpPr/>
          <p:nvPr/>
        </p:nvGrpSpPr>
        <p:grpSpPr>
          <a:xfrm>
            <a:off x="5357533" y="8330793"/>
            <a:ext cx="2307366" cy="2274927"/>
            <a:chOff x="2389399" y="2595741"/>
            <a:chExt cx="812796" cy="801369"/>
          </a:xfrm>
        </p:grpSpPr>
        <p:grpSp>
          <p:nvGrpSpPr>
            <p:cNvPr id="3927" name="Google Shape;3927;p31"/>
            <p:cNvGrpSpPr/>
            <p:nvPr/>
          </p:nvGrpSpPr>
          <p:grpSpPr>
            <a:xfrm>
              <a:off x="2492145" y="2881565"/>
              <a:ext cx="607300" cy="229751"/>
              <a:chOff x="2492145" y="2881565"/>
              <a:chExt cx="607300" cy="229751"/>
            </a:xfrm>
          </p:grpSpPr>
          <p:sp>
            <p:nvSpPr>
              <p:cNvPr id="3928" name="Google Shape;3928;p31"/>
              <p:cNvSpPr/>
              <p:nvPr/>
            </p:nvSpPr>
            <p:spPr>
              <a:xfrm>
                <a:off x="2530550" y="2913581"/>
                <a:ext cx="530589" cy="165697"/>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31"/>
              <p:cNvSpPr/>
              <p:nvPr/>
            </p:nvSpPr>
            <p:spPr>
              <a:xfrm>
                <a:off x="2886492" y="2881565"/>
                <a:ext cx="212952" cy="229751"/>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31"/>
              <p:cNvSpPr/>
              <p:nvPr/>
            </p:nvSpPr>
            <p:spPr>
              <a:xfrm>
                <a:off x="2492145" y="2881565"/>
                <a:ext cx="212934" cy="229751"/>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1" name="Google Shape;3931;p31"/>
            <p:cNvGrpSpPr/>
            <p:nvPr/>
          </p:nvGrpSpPr>
          <p:grpSpPr>
            <a:xfrm>
              <a:off x="2389399" y="2595741"/>
              <a:ext cx="812796" cy="296825"/>
              <a:chOff x="2389399" y="2595741"/>
              <a:chExt cx="812796" cy="296825"/>
            </a:xfrm>
          </p:grpSpPr>
          <p:grpSp>
            <p:nvGrpSpPr>
              <p:cNvPr id="3932" name="Google Shape;3932;p31"/>
              <p:cNvGrpSpPr/>
              <p:nvPr/>
            </p:nvGrpSpPr>
            <p:grpSpPr>
              <a:xfrm>
                <a:off x="2389399" y="2595741"/>
                <a:ext cx="363638" cy="296825"/>
                <a:chOff x="2389399" y="2595741"/>
                <a:chExt cx="363638" cy="296825"/>
              </a:xfrm>
            </p:grpSpPr>
            <p:grpSp>
              <p:nvGrpSpPr>
                <p:cNvPr id="3933" name="Google Shape;3933;p31"/>
                <p:cNvGrpSpPr/>
                <p:nvPr/>
              </p:nvGrpSpPr>
              <p:grpSpPr>
                <a:xfrm>
                  <a:off x="2493852" y="2794333"/>
                  <a:ext cx="259185" cy="98232"/>
                  <a:chOff x="2493852" y="2794333"/>
                  <a:chExt cx="259185" cy="98232"/>
                </a:xfrm>
              </p:grpSpPr>
              <p:sp>
                <p:nvSpPr>
                  <p:cNvPr id="3934" name="Google Shape;3934;p31"/>
                  <p:cNvSpPr/>
                  <p:nvPr/>
                </p:nvSpPr>
                <p:spPr>
                  <a:xfrm>
                    <a:off x="2500419" y="2800896"/>
                    <a:ext cx="246135" cy="8512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31"/>
                  <p:cNvSpPr/>
                  <p:nvPr/>
                </p:nvSpPr>
                <p:spPr>
                  <a:xfrm>
                    <a:off x="2493852" y="2794333"/>
                    <a:ext cx="15360" cy="15356"/>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31"/>
                  <p:cNvSpPr/>
                  <p:nvPr/>
                </p:nvSpPr>
                <p:spPr>
                  <a:xfrm>
                    <a:off x="2737686" y="2877210"/>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7" name="Google Shape;3937;p31"/>
                <p:cNvGrpSpPr/>
                <p:nvPr/>
              </p:nvGrpSpPr>
              <p:grpSpPr>
                <a:xfrm>
                  <a:off x="2389399" y="2595741"/>
                  <a:ext cx="224343" cy="182054"/>
                  <a:chOff x="2389399" y="2595741"/>
                  <a:chExt cx="224343" cy="182054"/>
                </a:xfrm>
              </p:grpSpPr>
              <p:sp>
                <p:nvSpPr>
                  <p:cNvPr id="3938" name="Google Shape;3938;p31"/>
                  <p:cNvSpPr/>
                  <p:nvPr/>
                </p:nvSpPr>
                <p:spPr>
                  <a:xfrm>
                    <a:off x="2389399" y="2595741"/>
                    <a:ext cx="224343" cy="182054"/>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noFill/>
                  <a:ln w="19050"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31"/>
                  <p:cNvSpPr/>
                  <p:nvPr/>
                </p:nvSpPr>
                <p:spPr>
                  <a:xfrm>
                    <a:off x="2430284" y="2686181"/>
                    <a:ext cx="140326" cy="1106"/>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0" name="Google Shape;3940;p31"/>
              <p:cNvGrpSpPr/>
              <p:nvPr/>
            </p:nvGrpSpPr>
            <p:grpSpPr>
              <a:xfrm>
                <a:off x="2683630" y="2595741"/>
                <a:ext cx="224334" cy="296825"/>
                <a:chOff x="2683630" y="2595741"/>
                <a:chExt cx="224334" cy="296825"/>
              </a:xfrm>
            </p:grpSpPr>
            <p:grpSp>
              <p:nvGrpSpPr>
                <p:cNvPr id="3941" name="Google Shape;3941;p31"/>
                <p:cNvGrpSpPr/>
                <p:nvPr/>
              </p:nvGrpSpPr>
              <p:grpSpPr>
                <a:xfrm>
                  <a:off x="2788083" y="2794333"/>
                  <a:ext cx="15356" cy="98232"/>
                  <a:chOff x="2788083" y="2794333"/>
                  <a:chExt cx="15356" cy="98232"/>
                </a:xfrm>
              </p:grpSpPr>
              <p:sp>
                <p:nvSpPr>
                  <p:cNvPr id="3942" name="Google Shape;3942;p31"/>
                  <p:cNvSpPr/>
                  <p:nvPr/>
                </p:nvSpPr>
                <p:spPr>
                  <a:xfrm>
                    <a:off x="2794655" y="2800905"/>
                    <a:ext cx="2213" cy="85114"/>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31"/>
                  <p:cNvSpPr/>
                  <p:nvPr/>
                </p:nvSpPr>
                <p:spPr>
                  <a:xfrm>
                    <a:off x="2788083" y="2794333"/>
                    <a:ext cx="15356" cy="15356"/>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31"/>
                  <p:cNvSpPr/>
                  <p:nvPr/>
                </p:nvSpPr>
                <p:spPr>
                  <a:xfrm>
                    <a:off x="2788083" y="2877210"/>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45" name="Google Shape;3945;p31"/>
                <p:cNvGrpSpPr/>
                <p:nvPr/>
              </p:nvGrpSpPr>
              <p:grpSpPr>
                <a:xfrm>
                  <a:off x="2683630" y="2595741"/>
                  <a:ext cx="224334" cy="182054"/>
                  <a:chOff x="2683630" y="2595741"/>
                  <a:chExt cx="224334" cy="182054"/>
                </a:xfrm>
              </p:grpSpPr>
              <p:sp>
                <p:nvSpPr>
                  <p:cNvPr id="3946" name="Google Shape;3946;p31"/>
                  <p:cNvSpPr/>
                  <p:nvPr/>
                </p:nvSpPr>
                <p:spPr>
                  <a:xfrm>
                    <a:off x="2683630" y="2595741"/>
                    <a:ext cx="224334" cy="182054"/>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noFill/>
                  <a:ln w="19050"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31"/>
                  <p:cNvSpPr/>
                  <p:nvPr/>
                </p:nvSpPr>
                <p:spPr>
                  <a:xfrm>
                    <a:off x="2724889" y="2686181"/>
                    <a:ext cx="140322" cy="1106"/>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48" name="Google Shape;3948;p31"/>
              <p:cNvGrpSpPr/>
              <p:nvPr/>
            </p:nvGrpSpPr>
            <p:grpSpPr>
              <a:xfrm>
                <a:off x="2838475" y="2595741"/>
                <a:ext cx="363719" cy="296825"/>
                <a:chOff x="2838475" y="2595741"/>
                <a:chExt cx="363719" cy="296825"/>
              </a:xfrm>
            </p:grpSpPr>
            <p:grpSp>
              <p:nvGrpSpPr>
                <p:cNvPr id="3949" name="Google Shape;3949;p31"/>
                <p:cNvGrpSpPr/>
                <p:nvPr/>
              </p:nvGrpSpPr>
              <p:grpSpPr>
                <a:xfrm>
                  <a:off x="2838475" y="2794333"/>
                  <a:ext cx="259185" cy="98232"/>
                  <a:chOff x="2838475" y="2794333"/>
                  <a:chExt cx="259185" cy="98232"/>
                </a:xfrm>
              </p:grpSpPr>
              <p:sp>
                <p:nvSpPr>
                  <p:cNvPr id="3950" name="Google Shape;3950;p31"/>
                  <p:cNvSpPr/>
                  <p:nvPr/>
                </p:nvSpPr>
                <p:spPr>
                  <a:xfrm>
                    <a:off x="2845042" y="2800896"/>
                    <a:ext cx="246122" cy="8512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31"/>
                  <p:cNvSpPr/>
                  <p:nvPr/>
                </p:nvSpPr>
                <p:spPr>
                  <a:xfrm>
                    <a:off x="3082301" y="2794333"/>
                    <a:ext cx="15360" cy="15356"/>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31"/>
                  <p:cNvSpPr/>
                  <p:nvPr/>
                </p:nvSpPr>
                <p:spPr>
                  <a:xfrm>
                    <a:off x="2838475" y="2877210"/>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3" name="Google Shape;3953;p31"/>
                <p:cNvGrpSpPr/>
                <p:nvPr/>
              </p:nvGrpSpPr>
              <p:grpSpPr>
                <a:xfrm>
                  <a:off x="2977852" y="2595741"/>
                  <a:ext cx="224343" cy="182054"/>
                  <a:chOff x="2977852" y="2595741"/>
                  <a:chExt cx="224343" cy="182054"/>
                </a:xfrm>
              </p:grpSpPr>
              <p:sp>
                <p:nvSpPr>
                  <p:cNvPr id="3954" name="Google Shape;3954;p31"/>
                  <p:cNvSpPr/>
                  <p:nvPr/>
                </p:nvSpPr>
                <p:spPr>
                  <a:xfrm>
                    <a:off x="2977852" y="2595741"/>
                    <a:ext cx="224343" cy="182054"/>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noFill/>
                  <a:ln w="19050"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31"/>
                  <p:cNvSpPr/>
                  <p:nvPr/>
                </p:nvSpPr>
                <p:spPr>
                  <a:xfrm>
                    <a:off x="3020572" y="2686181"/>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56" name="Google Shape;3956;p31"/>
            <p:cNvGrpSpPr/>
            <p:nvPr/>
          </p:nvGrpSpPr>
          <p:grpSpPr>
            <a:xfrm>
              <a:off x="2389399" y="3100241"/>
              <a:ext cx="812796" cy="296869"/>
              <a:chOff x="2389399" y="3100241"/>
              <a:chExt cx="812796" cy="296869"/>
            </a:xfrm>
          </p:grpSpPr>
          <p:grpSp>
            <p:nvGrpSpPr>
              <p:cNvPr id="3957" name="Google Shape;3957;p31"/>
              <p:cNvGrpSpPr/>
              <p:nvPr/>
            </p:nvGrpSpPr>
            <p:grpSpPr>
              <a:xfrm>
                <a:off x="2683630" y="3100241"/>
                <a:ext cx="224334" cy="296869"/>
                <a:chOff x="2683630" y="3100241"/>
                <a:chExt cx="224334" cy="296869"/>
              </a:xfrm>
            </p:grpSpPr>
            <p:grpSp>
              <p:nvGrpSpPr>
                <p:cNvPr id="3958" name="Google Shape;3958;p31"/>
                <p:cNvGrpSpPr/>
                <p:nvPr/>
              </p:nvGrpSpPr>
              <p:grpSpPr>
                <a:xfrm>
                  <a:off x="2788083" y="3100241"/>
                  <a:ext cx="15356" cy="98237"/>
                  <a:chOff x="2788083" y="3100241"/>
                  <a:chExt cx="15356" cy="98237"/>
                </a:xfrm>
              </p:grpSpPr>
              <p:sp>
                <p:nvSpPr>
                  <p:cNvPr id="3959" name="Google Shape;3959;p31"/>
                  <p:cNvSpPr/>
                  <p:nvPr/>
                </p:nvSpPr>
                <p:spPr>
                  <a:xfrm>
                    <a:off x="2794655" y="3106808"/>
                    <a:ext cx="2213" cy="8511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31"/>
                  <p:cNvSpPr/>
                  <p:nvPr/>
                </p:nvSpPr>
                <p:spPr>
                  <a:xfrm>
                    <a:off x="2788083" y="3183117"/>
                    <a:ext cx="15356" cy="15360"/>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31"/>
                  <p:cNvSpPr/>
                  <p:nvPr/>
                </p:nvSpPr>
                <p:spPr>
                  <a:xfrm>
                    <a:off x="2788083" y="3100241"/>
                    <a:ext cx="15356" cy="15356"/>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2" name="Google Shape;3962;p31"/>
                <p:cNvGrpSpPr/>
                <p:nvPr/>
              </p:nvGrpSpPr>
              <p:grpSpPr>
                <a:xfrm>
                  <a:off x="2683630" y="3215065"/>
                  <a:ext cx="224334" cy="182045"/>
                  <a:chOff x="2683630" y="3215065"/>
                  <a:chExt cx="224334" cy="182045"/>
                </a:xfrm>
              </p:grpSpPr>
              <p:sp>
                <p:nvSpPr>
                  <p:cNvPr id="3963" name="Google Shape;3963;p31"/>
                  <p:cNvSpPr/>
                  <p:nvPr/>
                </p:nvSpPr>
                <p:spPr>
                  <a:xfrm>
                    <a:off x="2683630" y="3215065"/>
                    <a:ext cx="224334" cy="182045"/>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no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31"/>
                  <p:cNvSpPr/>
                  <p:nvPr/>
                </p:nvSpPr>
                <p:spPr>
                  <a:xfrm>
                    <a:off x="2724889" y="3305500"/>
                    <a:ext cx="140331" cy="1106"/>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65" name="Google Shape;3965;p31"/>
              <p:cNvGrpSpPr/>
              <p:nvPr/>
            </p:nvGrpSpPr>
            <p:grpSpPr>
              <a:xfrm>
                <a:off x="2389399" y="3100241"/>
                <a:ext cx="363638" cy="296869"/>
                <a:chOff x="2389399" y="3100241"/>
                <a:chExt cx="363638" cy="296869"/>
              </a:xfrm>
            </p:grpSpPr>
            <p:grpSp>
              <p:nvGrpSpPr>
                <p:cNvPr id="3966" name="Google Shape;3966;p31"/>
                <p:cNvGrpSpPr/>
                <p:nvPr/>
              </p:nvGrpSpPr>
              <p:grpSpPr>
                <a:xfrm>
                  <a:off x="2493852" y="3100241"/>
                  <a:ext cx="259185" cy="98237"/>
                  <a:chOff x="2493852" y="3100241"/>
                  <a:chExt cx="259185" cy="98237"/>
                </a:xfrm>
              </p:grpSpPr>
              <p:sp>
                <p:nvSpPr>
                  <p:cNvPr id="3967" name="Google Shape;3967;p31"/>
                  <p:cNvSpPr/>
                  <p:nvPr/>
                </p:nvSpPr>
                <p:spPr>
                  <a:xfrm>
                    <a:off x="2500428" y="3106803"/>
                    <a:ext cx="246126" cy="8512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31"/>
                  <p:cNvSpPr/>
                  <p:nvPr/>
                </p:nvSpPr>
                <p:spPr>
                  <a:xfrm>
                    <a:off x="2493852" y="3183117"/>
                    <a:ext cx="15360" cy="15360"/>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31"/>
                  <p:cNvSpPr/>
                  <p:nvPr/>
                </p:nvSpPr>
                <p:spPr>
                  <a:xfrm>
                    <a:off x="2737686" y="3100241"/>
                    <a:ext cx="15351" cy="15356"/>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0" name="Google Shape;3970;p31"/>
                <p:cNvGrpSpPr/>
                <p:nvPr/>
              </p:nvGrpSpPr>
              <p:grpSpPr>
                <a:xfrm>
                  <a:off x="2389399" y="3215065"/>
                  <a:ext cx="224343" cy="182045"/>
                  <a:chOff x="2389399" y="3215065"/>
                  <a:chExt cx="224343" cy="182045"/>
                </a:xfrm>
              </p:grpSpPr>
              <p:sp>
                <p:nvSpPr>
                  <p:cNvPr id="3971" name="Google Shape;3971;p31"/>
                  <p:cNvSpPr/>
                  <p:nvPr/>
                </p:nvSpPr>
                <p:spPr>
                  <a:xfrm>
                    <a:off x="2389399" y="3215065"/>
                    <a:ext cx="224343" cy="182045"/>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no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31"/>
                  <p:cNvSpPr/>
                  <p:nvPr/>
                </p:nvSpPr>
                <p:spPr>
                  <a:xfrm>
                    <a:off x="2430630" y="3305500"/>
                    <a:ext cx="140331" cy="1106"/>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73" name="Google Shape;3973;p31"/>
              <p:cNvGrpSpPr/>
              <p:nvPr/>
            </p:nvGrpSpPr>
            <p:grpSpPr>
              <a:xfrm>
                <a:off x="2838475" y="3100241"/>
                <a:ext cx="363719" cy="296869"/>
                <a:chOff x="2838475" y="3100241"/>
                <a:chExt cx="363719" cy="296869"/>
              </a:xfrm>
            </p:grpSpPr>
            <p:grpSp>
              <p:nvGrpSpPr>
                <p:cNvPr id="3974" name="Google Shape;3974;p31"/>
                <p:cNvGrpSpPr/>
                <p:nvPr/>
              </p:nvGrpSpPr>
              <p:grpSpPr>
                <a:xfrm>
                  <a:off x="2838475" y="3100241"/>
                  <a:ext cx="259185" cy="98237"/>
                  <a:chOff x="2838475" y="3100241"/>
                  <a:chExt cx="259185" cy="98237"/>
                </a:xfrm>
              </p:grpSpPr>
              <p:sp>
                <p:nvSpPr>
                  <p:cNvPr id="3975" name="Google Shape;3975;p31"/>
                  <p:cNvSpPr/>
                  <p:nvPr/>
                </p:nvSpPr>
                <p:spPr>
                  <a:xfrm>
                    <a:off x="2845042" y="3106803"/>
                    <a:ext cx="246131" cy="8512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31"/>
                  <p:cNvSpPr/>
                  <p:nvPr/>
                </p:nvSpPr>
                <p:spPr>
                  <a:xfrm>
                    <a:off x="3082301" y="3183117"/>
                    <a:ext cx="15360" cy="15360"/>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31"/>
                  <p:cNvSpPr/>
                  <p:nvPr/>
                </p:nvSpPr>
                <p:spPr>
                  <a:xfrm>
                    <a:off x="2838475" y="3100241"/>
                    <a:ext cx="15351" cy="15356"/>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8" name="Google Shape;3978;p31"/>
                <p:cNvGrpSpPr/>
                <p:nvPr/>
              </p:nvGrpSpPr>
              <p:grpSpPr>
                <a:xfrm>
                  <a:off x="2977852" y="3215065"/>
                  <a:ext cx="224343" cy="182045"/>
                  <a:chOff x="2977852" y="3215065"/>
                  <a:chExt cx="224343" cy="182045"/>
                </a:xfrm>
              </p:grpSpPr>
              <p:sp>
                <p:nvSpPr>
                  <p:cNvPr id="3979" name="Google Shape;3979;p31"/>
                  <p:cNvSpPr/>
                  <p:nvPr/>
                </p:nvSpPr>
                <p:spPr>
                  <a:xfrm>
                    <a:off x="2977852" y="3215065"/>
                    <a:ext cx="224343" cy="182045"/>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no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31"/>
                  <p:cNvSpPr/>
                  <p:nvPr/>
                </p:nvSpPr>
                <p:spPr>
                  <a:xfrm>
                    <a:off x="3020598" y="3305519"/>
                    <a:ext cx="140326" cy="1106"/>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84"/>
        <p:cNvGrpSpPr/>
        <p:nvPr/>
      </p:nvGrpSpPr>
      <p:grpSpPr>
        <a:xfrm>
          <a:off x="0" y="0"/>
          <a:ext cx="0" cy="0"/>
          <a:chOff x="0" y="0"/>
          <a:chExt cx="0" cy="0"/>
        </a:xfrm>
      </p:grpSpPr>
      <p:grpSp>
        <p:nvGrpSpPr>
          <p:cNvPr id="3985" name="Google Shape;3985;p32"/>
          <p:cNvGrpSpPr/>
          <p:nvPr/>
        </p:nvGrpSpPr>
        <p:grpSpPr>
          <a:xfrm>
            <a:off x="8278529" y="4469202"/>
            <a:ext cx="6156276" cy="2799039"/>
            <a:chOff x="3292400" y="1219146"/>
            <a:chExt cx="2615240" cy="1105116"/>
          </a:xfrm>
        </p:grpSpPr>
        <p:sp>
          <p:nvSpPr>
            <p:cNvPr id="3986" name="Google Shape;3986;p32"/>
            <p:cNvSpPr/>
            <p:nvPr/>
          </p:nvSpPr>
          <p:spPr>
            <a:xfrm>
              <a:off x="3292400" y="1845763"/>
              <a:ext cx="370500" cy="478500"/>
            </a:xfrm>
            <a:prstGeom prst="round2DiagRect">
              <a:avLst>
                <a:gd name="adj1" fmla="val 16667"/>
                <a:gd name="adj2" fmla="val 0"/>
              </a:avLst>
            </a:prstGeom>
            <a:noFill/>
            <a:ln w="19050" cap="flat" cmpd="sng">
              <a:solidFill>
                <a:srgbClr val="ABBCC9"/>
              </a:solidFill>
              <a:prstDash val="solid"/>
              <a:round/>
              <a:headEnd type="none" w="sm" len="sm"/>
              <a:tailEnd type="none" w="sm" len="sm"/>
            </a:ln>
          </p:spPr>
          <p:txBody>
            <a:bodyPr spcFirstLastPara="1" wrap="square" lIns="0" tIns="0" rIns="0" bIns="0" anchor="ctr" anchorCtr="0">
              <a:noAutofit/>
            </a:bodyPr>
            <a:lstStyle/>
            <a:p>
              <a:pPr marL="0" lvl="0" indent="0" algn="l" rtl="0">
                <a:spcBef>
                  <a:spcPts val="0"/>
                </a:spcBef>
                <a:spcAft>
                  <a:spcPts val="0"/>
                </a:spcAft>
                <a:buNone/>
              </a:pPr>
              <a:endParaRPr sz="300">
                <a:solidFill>
                  <a:srgbClr val="FFFFFF"/>
                </a:solidFill>
              </a:endParaRPr>
            </a:p>
          </p:txBody>
        </p:sp>
        <p:sp>
          <p:nvSpPr>
            <p:cNvPr id="3987" name="Google Shape;3987;p32"/>
            <p:cNvSpPr/>
            <p:nvPr/>
          </p:nvSpPr>
          <p:spPr>
            <a:xfrm>
              <a:off x="3292400" y="1314860"/>
              <a:ext cx="370500" cy="478500"/>
            </a:xfrm>
            <a:prstGeom prst="round2DiagRect">
              <a:avLst>
                <a:gd name="adj1" fmla="val 16667"/>
                <a:gd name="adj2" fmla="val 0"/>
              </a:avLst>
            </a:prstGeom>
            <a:noFill/>
            <a:ln w="19050" cap="flat" cmpd="sng">
              <a:solidFill>
                <a:srgbClr val="869FB1"/>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sz="300">
                <a:solidFill>
                  <a:srgbClr val="FFFFFF"/>
                </a:solidFill>
              </a:endParaRPr>
            </a:p>
          </p:txBody>
        </p:sp>
        <p:sp>
          <p:nvSpPr>
            <p:cNvPr id="3988" name="Google Shape;3988;p32"/>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2500"/>
                </a:spcAft>
                <a:buNone/>
              </a:pPr>
              <a:r>
                <a:rPr lang="en" sz="1200">
                  <a:solidFill>
                    <a:srgbClr val="FFFFFF"/>
                  </a:solidFill>
                </a:rPr>
                <a:t>JANUARY</a:t>
              </a:r>
              <a:endParaRPr sz="1200">
                <a:solidFill>
                  <a:srgbClr val="FFFFFF"/>
                </a:solidFill>
              </a:endParaRPr>
            </a:p>
          </p:txBody>
        </p:sp>
        <p:sp>
          <p:nvSpPr>
            <p:cNvPr id="3989" name="Google Shape;3989;p32"/>
            <p:cNvSpPr txBox="1"/>
            <p:nvPr/>
          </p:nvSpPr>
          <p:spPr>
            <a:xfrm flipH="1">
              <a:off x="4062305"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2500"/>
                </a:spcAft>
                <a:buNone/>
              </a:pPr>
              <a:r>
                <a:rPr lang="en" sz="1200">
                  <a:solidFill>
                    <a:srgbClr val="FFFFFF"/>
                  </a:solidFill>
                </a:rPr>
                <a:t>FEBRUARY</a:t>
              </a:r>
              <a:endParaRPr sz="1200">
                <a:solidFill>
                  <a:srgbClr val="FFFFFF"/>
                </a:solidFill>
              </a:endParaRPr>
            </a:p>
          </p:txBody>
        </p:sp>
        <p:sp>
          <p:nvSpPr>
            <p:cNvPr id="3990" name="Google Shape;3990;p32"/>
            <p:cNvSpPr txBox="1"/>
            <p:nvPr/>
          </p:nvSpPr>
          <p:spPr>
            <a:xfrm flipH="1">
              <a:off x="4475342"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2500"/>
                </a:spcAft>
                <a:buNone/>
              </a:pPr>
              <a:r>
                <a:rPr lang="en" sz="1200">
                  <a:solidFill>
                    <a:srgbClr val="FFFFFF"/>
                  </a:solidFill>
                </a:rPr>
                <a:t>MARCH</a:t>
              </a:r>
              <a:endParaRPr sz="1200">
                <a:solidFill>
                  <a:srgbClr val="FFFFFF"/>
                </a:solidFill>
              </a:endParaRPr>
            </a:p>
          </p:txBody>
        </p:sp>
        <p:sp>
          <p:nvSpPr>
            <p:cNvPr id="3991" name="Google Shape;3991;p32"/>
            <p:cNvSpPr txBox="1"/>
            <p:nvPr/>
          </p:nvSpPr>
          <p:spPr>
            <a:xfrm flipH="1">
              <a:off x="4852663"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2500"/>
                </a:spcAft>
                <a:buNone/>
              </a:pPr>
              <a:r>
                <a:rPr lang="en" sz="1200">
                  <a:solidFill>
                    <a:srgbClr val="FFFFFF"/>
                  </a:solidFill>
                </a:rPr>
                <a:t>APRIL</a:t>
              </a:r>
              <a:endParaRPr sz="1200">
                <a:solidFill>
                  <a:srgbClr val="FFFFFF"/>
                </a:solidFill>
              </a:endParaRPr>
            </a:p>
          </p:txBody>
        </p:sp>
        <p:sp>
          <p:nvSpPr>
            <p:cNvPr id="3992" name="Google Shape;3992;p32"/>
            <p:cNvSpPr txBox="1"/>
            <p:nvPr/>
          </p:nvSpPr>
          <p:spPr>
            <a:xfrm flipH="1">
              <a:off x="520117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2500"/>
                </a:spcAft>
                <a:buNone/>
              </a:pPr>
              <a:r>
                <a:rPr lang="en" sz="1200">
                  <a:solidFill>
                    <a:srgbClr val="FFFFFF"/>
                  </a:solidFill>
                </a:rPr>
                <a:t>MAY</a:t>
              </a:r>
              <a:endParaRPr sz="1200">
                <a:solidFill>
                  <a:srgbClr val="FFFFFF"/>
                </a:solidFill>
              </a:endParaRPr>
            </a:p>
          </p:txBody>
        </p:sp>
        <p:sp>
          <p:nvSpPr>
            <p:cNvPr id="3993" name="Google Shape;3993;p32"/>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2500"/>
                </a:spcAft>
                <a:buNone/>
              </a:pPr>
              <a:r>
                <a:rPr lang="en" sz="1200">
                  <a:solidFill>
                    <a:srgbClr val="FFFFFF"/>
                  </a:solidFill>
                </a:rPr>
                <a:t>JUNE</a:t>
              </a:r>
              <a:endParaRPr sz="1200">
                <a:solidFill>
                  <a:srgbClr val="FFFFFF"/>
                </a:solidFill>
              </a:endParaRPr>
            </a:p>
          </p:txBody>
        </p:sp>
        <p:sp>
          <p:nvSpPr>
            <p:cNvPr id="3994" name="Google Shape;3994;p32"/>
            <p:cNvSpPr txBox="1"/>
            <p:nvPr/>
          </p:nvSpPr>
          <p:spPr>
            <a:xfrm flipH="1">
              <a:off x="3338155" y="1341731"/>
              <a:ext cx="279000" cy="966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rgbClr val="FFFFFF"/>
                  </a:solidFill>
                </a:rPr>
                <a:t>PHASE 1</a:t>
              </a:r>
              <a:endParaRPr sz="1200">
                <a:solidFill>
                  <a:srgbClr val="FFFFFF"/>
                </a:solidFill>
              </a:endParaRPr>
            </a:p>
          </p:txBody>
        </p:sp>
        <p:sp>
          <p:nvSpPr>
            <p:cNvPr id="3995" name="Google Shape;3995;p32"/>
            <p:cNvSpPr txBox="1"/>
            <p:nvPr/>
          </p:nvSpPr>
          <p:spPr>
            <a:xfrm flipH="1">
              <a:off x="3338155" y="1887879"/>
              <a:ext cx="279000" cy="966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sz="1200">
                  <a:solidFill>
                    <a:srgbClr val="FFFFFF"/>
                  </a:solidFill>
                </a:rPr>
                <a:t>PHASE 2</a:t>
              </a:r>
              <a:endParaRPr sz="1200">
                <a:solidFill>
                  <a:srgbClr val="FFFFFF"/>
                </a:solidFill>
              </a:endParaRPr>
            </a:p>
          </p:txBody>
        </p:sp>
        <p:sp>
          <p:nvSpPr>
            <p:cNvPr id="3996" name="Google Shape;3996;p32"/>
            <p:cNvSpPr txBox="1"/>
            <p:nvPr/>
          </p:nvSpPr>
          <p:spPr>
            <a:xfrm flipH="1">
              <a:off x="3338154" y="1519169"/>
              <a:ext cx="279000" cy="96600"/>
            </a:xfrm>
            <a:prstGeom prst="rect">
              <a:avLst/>
            </a:prstGeom>
            <a:noFill/>
            <a:ln>
              <a:noFill/>
            </a:ln>
          </p:spPr>
          <p:txBody>
            <a:bodyPr spcFirstLastPara="1" wrap="square" lIns="0" tIns="0" rIns="0" bIns="0" anchor="ctr" anchorCtr="0">
              <a:noAutofit/>
            </a:bodyPr>
            <a:lstStyle/>
            <a:p>
              <a:pPr marL="0" lvl="0" indent="0" algn="r" rtl="0">
                <a:lnSpc>
                  <a:spcPct val="115000"/>
                </a:lnSpc>
                <a:spcBef>
                  <a:spcPts val="0"/>
                </a:spcBef>
                <a:spcAft>
                  <a:spcPts val="0"/>
                </a:spcAft>
                <a:buNone/>
              </a:pPr>
              <a:r>
                <a:rPr lang="en" sz="1200">
                  <a:solidFill>
                    <a:srgbClr val="FFFFFF"/>
                  </a:solidFill>
                </a:rPr>
                <a:t>Task 1</a:t>
              </a:r>
              <a:endParaRPr sz="1200">
                <a:solidFill>
                  <a:srgbClr val="FFFFFF"/>
                </a:solidFill>
              </a:endParaRPr>
            </a:p>
          </p:txBody>
        </p:sp>
        <p:sp>
          <p:nvSpPr>
            <p:cNvPr id="3997" name="Google Shape;3997;p32"/>
            <p:cNvSpPr txBox="1"/>
            <p:nvPr/>
          </p:nvSpPr>
          <p:spPr>
            <a:xfrm flipH="1">
              <a:off x="3338154" y="1697997"/>
              <a:ext cx="279000" cy="96600"/>
            </a:xfrm>
            <a:prstGeom prst="rect">
              <a:avLst/>
            </a:prstGeom>
            <a:noFill/>
            <a:ln>
              <a:noFill/>
            </a:ln>
          </p:spPr>
          <p:txBody>
            <a:bodyPr spcFirstLastPara="1" wrap="square" lIns="0" tIns="0" rIns="21300" bIns="0" anchor="ctr" anchorCtr="0">
              <a:noAutofit/>
            </a:bodyPr>
            <a:lstStyle/>
            <a:p>
              <a:pPr marL="0" lvl="0" indent="0" algn="r" rtl="0">
                <a:lnSpc>
                  <a:spcPct val="115000"/>
                </a:lnSpc>
                <a:spcBef>
                  <a:spcPts val="0"/>
                </a:spcBef>
                <a:spcAft>
                  <a:spcPts val="0"/>
                </a:spcAft>
                <a:buNone/>
              </a:pPr>
              <a:r>
                <a:rPr lang="en" sz="1200">
                  <a:solidFill>
                    <a:srgbClr val="FFFFFF"/>
                  </a:solidFill>
                </a:rPr>
                <a:t>Task 2</a:t>
              </a:r>
              <a:endParaRPr sz="1200">
                <a:solidFill>
                  <a:srgbClr val="FFFFFF"/>
                </a:solidFill>
              </a:endParaRPr>
            </a:p>
          </p:txBody>
        </p:sp>
        <p:sp>
          <p:nvSpPr>
            <p:cNvPr id="3998" name="Google Shape;3998;p32"/>
            <p:cNvSpPr txBox="1"/>
            <p:nvPr/>
          </p:nvSpPr>
          <p:spPr>
            <a:xfrm flipH="1">
              <a:off x="3338154" y="2054261"/>
              <a:ext cx="279000" cy="96600"/>
            </a:xfrm>
            <a:prstGeom prst="rect">
              <a:avLst/>
            </a:prstGeom>
            <a:noFill/>
            <a:ln>
              <a:noFill/>
            </a:ln>
          </p:spPr>
          <p:txBody>
            <a:bodyPr spcFirstLastPara="1" wrap="square" lIns="0" tIns="0" rIns="0" bIns="0" anchor="ctr" anchorCtr="0">
              <a:noAutofit/>
            </a:bodyPr>
            <a:lstStyle/>
            <a:p>
              <a:pPr marL="0" lvl="0" indent="0" algn="r" rtl="0">
                <a:lnSpc>
                  <a:spcPct val="115000"/>
                </a:lnSpc>
                <a:spcBef>
                  <a:spcPts val="0"/>
                </a:spcBef>
                <a:spcAft>
                  <a:spcPts val="0"/>
                </a:spcAft>
                <a:buNone/>
              </a:pPr>
              <a:r>
                <a:rPr lang="en" sz="1200">
                  <a:solidFill>
                    <a:srgbClr val="FFFFFF"/>
                  </a:solidFill>
                </a:rPr>
                <a:t>Task 1</a:t>
              </a:r>
              <a:endParaRPr sz="1200">
                <a:solidFill>
                  <a:srgbClr val="FFFFFF"/>
                </a:solidFill>
              </a:endParaRPr>
            </a:p>
          </p:txBody>
        </p:sp>
        <p:sp>
          <p:nvSpPr>
            <p:cNvPr id="3999" name="Google Shape;3999;p32"/>
            <p:cNvSpPr txBox="1"/>
            <p:nvPr/>
          </p:nvSpPr>
          <p:spPr>
            <a:xfrm flipH="1">
              <a:off x="3338154" y="2227173"/>
              <a:ext cx="279000" cy="96600"/>
            </a:xfrm>
            <a:prstGeom prst="rect">
              <a:avLst/>
            </a:prstGeom>
            <a:noFill/>
            <a:ln>
              <a:noFill/>
            </a:ln>
          </p:spPr>
          <p:txBody>
            <a:bodyPr spcFirstLastPara="1" wrap="square" lIns="0" tIns="0" rIns="0" bIns="0" anchor="ctr" anchorCtr="0">
              <a:noAutofit/>
            </a:bodyPr>
            <a:lstStyle/>
            <a:p>
              <a:pPr marL="0" lvl="0" indent="0" algn="r" rtl="0">
                <a:lnSpc>
                  <a:spcPct val="115000"/>
                </a:lnSpc>
                <a:spcBef>
                  <a:spcPts val="0"/>
                </a:spcBef>
                <a:spcAft>
                  <a:spcPts val="0"/>
                </a:spcAft>
                <a:buNone/>
              </a:pPr>
              <a:r>
                <a:rPr lang="en" sz="1200">
                  <a:solidFill>
                    <a:srgbClr val="FFFFFF"/>
                  </a:solidFill>
                </a:rPr>
                <a:t>Task 2</a:t>
              </a:r>
              <a:endParaRPr sz="1200">
                <a:solidFill>
                  <a:srgbClr val="FFFFFF"/>
                </a:solidFill>
              </a:endParaRPr>
            </a:p>
          </p:txBody>
        </p:sp>
        <p:grpSp>
          <p:nvGrpSpPr>
            <p:cNvPr id="4000" name="Google Shape;4000;p32"/>
            <p:cNvGrpSpPr/>
            <p:nvPr/>
          </p:nvGrpSpPr>
          <p:grpSpPr>
            <a:xfrm>
              <a:off x="3748438" y="1378608"/>
              <a:ext cx="2159202" cy="903971"/>
              <a:chOff x="1683525" y="2179850"/>
              <a:chExt cx="4519050" cy="2134525"/>
            </a:xfrm>
          </p:grpSpPr>
          <p:sp>
            <p:nvSpPr>
              <p:cNvPr id="4001" name="Google Shape;4001;p32"/>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300">
                  <a:solidFill>
                    <a:srgbClr val="FFFFFF"/>
                  </a:solidFill>
                </a:endParaRPr>
              </a:p>
            </p:txBody>
          </p:sp>
          <p:sp>
            <p:nvSpPr>
              <p:cNvPr id="4002" name="Google Shape;4002;p32"/>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300">
                  <a:solidFill>
                    <a:srgbClr val="FFFFFF"/>
                  </a:solidFill>
                </a:endParaRPr>
              </a:p>
            </p:txBody>
          </p:sp>
          <p:sp>
            <p:nvSpPr>
              <p:cNvPr id="4003" name="Google Shape;4003;p32"/>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300">
                  <a:solidFill>
                    <a:srgbClr val="FFFFFF"/>
                  </a:solidFill>
                </a:endParaRPr>
              </a:p>
            </p:txBody>
          </p:sp>
          <p:sp>
            <p:nvSpPr>
              <p:cNvPr id="4004" name="Google Shape;4004;p32"/>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300">
                  <a:solidFill>
                    <a:srgbClr val="FFFFFF"/>
                  </a:solidFill>
                </a:endParaRPr>
              </a:p>
            </p:txBody>
          </p:sp>
          <p:sp>
            <p:nvSpPr>
              <p:cNvPr id="4005" name="Google Shape;4005;p32"/>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300">
                  <a:solidFill>
                    <a:srgbClr val="FFFFFF"/>
                  </a:solidFill>
                </a:endParaRPr>
              </a:p>
            </p:txBody>
          </p:sp>
          <p:sp>
            <p:nvSpPr>
              <p:cNvPr id="4006" name="Google Shape;4006;p32"/>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300">
                  <a:solidFill>
                    <a:srgbClr val="FFFFFF"/>
                  </a:solidFill>
                </a:endParaRPr>
              </a:p>
            </p:txBody>
          </p:sp>
          <p:sp>
            <p:nvSpPr>
              <p:cNvPr id="4007" name="Google Shape;4007;p32"/>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300">
                  <a:solidFill>
                    <a:srgbClr val="FFFFFF"/>
                  </a:solidFill>
                </a:endParaRPr>
              </a:p>
            </p:txBody>
          </p:sp>
          <p:sp>
            <p:nvSpPr>
              <p:cNvPr id="4008" name="Google Shape;4008;p32"/>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300">
                  <a:solidFill>
                    <a:srgbClr val="FFFFFF"/>
                  </a:solidFill>
                </a:endParaRPr>
              </a:p>
            </p:txBody>
          </p:sp>
          <p:sp>
            <p:nvSpPr>
              <p:cNvPr id="4009" name="Google Shape;4009;p32"/>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300">
                  <a:solidFill>
                    <a:srgbClr val="FFFFFF"/>
                  </a:solidFill>
                </a:endParaRPr>
              </a:p>
            </p:txBody>
          </p:sp>
          <p:sp>
            <p:nvSpPr>
              <p:cNvPr id="4010" name="Google Shape;4010;p32"/>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300">
                  <a:solidFill>
                    <a:srgbClr val="FFFFFF"/>
                  </a:solidFill>
                </a:endParaRPr>
              </a:p>
            </p:txBody>
          </p:sp>
          <p:sp>
            <p:nvSpPr>
              <p:cNvPr id="4011" name="Google Shape;4011;p32"/>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300">
                  <a:solidFill>
                    <a:srgbClr val="FFFFFF"/>
                  </a:solidFill>
                </a:endParaRPr>
              </a:p>
            </p:txBody>
          </p:sp>
          <p:sp>
            <p:nvSpPr>
              <p:cNvPr id="4012" name="Google Shape;4012;p32"/>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sz="300">
                  <a:solidFill>
                    <a:srgbClr val="FFFFFF"/>
                  </a:solidFill>
                </a:endParaRPr>
              </a:p>
            </p:txBody>
          </p:sp>
        </p:grpSp>
      </p:grpSp>
      <p:graphicFrame>
        <p:nvGraphicFramePr>
          <p:cNvPr id="4013" name="Google Shape;4013;p32"/>
          <p:cNvGraphicFramePr/>
          <p:nvPr/>
        </p:nvGraphicFramePr>
        <p:xfrm>
          <a:off x="14981502" y="7612382"/>
          <a:ext cx="3000000" cy="3000000"/>
        </p:xfrm>
        <a:graphic>
          <a:graphicData uri="http://schemas.openxmlformats.org/drawingml/2006/table">
            <a:tbl>
              <a:tblPr>
                <a:noFill/>
                <a:tableStyleId>{A6A2854F-8D8C-44C0-9C60-884AA5BD5B98}</a:tableStyleId>
              </a:tblPr>
              <a:tblGrid>
                <a:gridCol w="1640925">
                  <a:extLst>
                    <a:ext uri="{9D8B030D-6E8A-4147-A177-3AD203B41FA5}">
                      <a16:colId xmlns:a16="http://schemas.microsoft.com/office/drawing/2014/main" val="20000"/>
                    </a:ext>
                  </a:extLst>
                </a:gridCol>
                <a:gridCol w="1640925">
                  <a:extLst>
                    <a:ext uri="{9D8B030D-6E8A-4147-A177-3AD203B41FA5}">
                      <a16:colId xmlns:a16="http://schemas.microsoft.com/office/drawing/2014/main" val="20001"/>
                    </a:ext>
                  </a:extLst>
                </a:gridCol>
                <a:gridCol w="1640925">
                  <a:extLst>
                    <a:ext uri="{9D8B030D-6E8A-4147-A177-3AD203B41FA5}">
                      <a16:colId xmlns:a16="http://schemas.microsoft.com/office/drawing/2014/main" val="20002"/>
                    </a:ext>
                  </a:extLst>
                </a:gridCol>
                <a:gridCol w="1640925">
                  <a:extLst>
                    <a:ext uri="{9D8B030D-6E8A-4147-A177-3AD203B41FA5}">
                      <a16:colId xmlns:a16="http://schemas.microsoft.com/office/drawing/2014/main" val="20003"/>
                    </a:ext>
                  </a:extLst>
                </a:gridCol>
              </a:tblGrid>
              <a:tr h="674425">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674425">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674425">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674425">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300" b="1">
                        <a:latin typeface="Amatic SC"/>
                        <a:ea typeface="Amatic SC"/>
                        <a:cs typeface="Amatic SC"/>
                        <a:sym typeface="Amatic SC"/>
                      </a:endParaRPr>
                    </a:p>
                  </a:txBody>
                  <a:tcPr marL="139325" marR="139325" marT="147750" marB="147750">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014" name="Google Shape;4014;p32"/>
          <p:cNvGrpSpPr/>
          <p:nvPr/>
        </p:nvGrpSpPr>
        <p:grpSpPr>
          <a:xfrm>
            <a:off x="14868886" y="10646770"/>
            <a:ext cx="6676149" cy="2888646"/>
            <a:chOff x="1880610" y="789980"/>
            <a:chExt cx="1513180" cy="633614"/>
          </a:xfrm>
        </p:grpSpPr>
        <p:cxnSp>
          <p:nvCxnSpPr>
            <p:cNvPr id="4015" name="Google Shape;4015;p32"/>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016" name="Google Shape;4016;p32"/>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017" name="Google Shape;4017;p32"/>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018" name="Google Shape;4018;p32"/>
            <p:cNvSpPr txBox="1"/>
            <p:nvPr/>
          </p:nvSpPr>
          <p:spPr>
            <a:xfrm flipH="1">
              <a:off x="2109710" y="789981"/>
              <a:ext cx="281100" cy="107400"/>
            </a:xfrm>
            <a:prstGeom prst="rect">
              <a:avLst/>
            </a:prstGeom>
            <a:noFill/>
            <a:ln>
              <a:noFill/>
            </a:ln>
          </p:spPr>
          <p:txBody>
            <a:bodyPr spcFirstLastPara="1" wrap="square" lIns="142125" tIns="142125" rIns="142125" bIns="142125" anchor="t" anchorCtr="0">
              <a:noAutofit/>
            </a:bodyPr>
            <a:lstStyle/>
            <a:p>
              <a:pPr marL="0" lvl="0" indent="0" algn="ctr" rtl="0">
                <a:spcBef>
                  <a:spcPts val="0"/>
                </a:spcBef>
                <a:spcAft>
                  <a:spcPts val="0"/>
                </a:spcAft>
                <a:buNone/>
              </a:pPr>
              <a:r>
                <a:rPr lang="en" sz="1200">
                  <a:solidFill>
                    <a:srgbClr val="E3E9ED"/>
                  </a:solidFill>
                </a:rPr>
                <a:t>JANUARY</a:t>
              </a:r>
              <a:endParaRPr sz="1200">
                <a:solidFill>
                  <a:srgbClr val="E3E9ED"/>
                </a:solidFill>
              </a:endParaRPr>
            </a:p>
          </p:txBody>
        </p:sp>
        <p:sp>
          <p:nvSpPr>
            <p:cNvPr id="4019" name="Google Shape;4019;p32"/>
            <p:cNvSpPr txBox="1"/>
            <p:nvPr/>
          </p:nvSpPr>
          <p:spPr>
            <a:xfrm flipH="1">
              <a:off x="2437762" y="789980"/>
              <a:ext cx="289200" cy="107400"/>
            </a:xfrm>
            <a:prstGeom prst="rect">
              <a:avLst/>
            </a:prstGeom>
            <a:noFill/>
            <a:ln>
              <a:noFill/>
            </a:ln>
          </p:spPr>
          <p:txBody>
            <a:bodyPr spcFirstLastPara="1" wrap="square" lIns="142125" tIns="142125" rIns="142125" bIns="142125" anchor="t" anchorCtr="0">
              <a:noAutofit/>
            </a:bodyPr>
            <a:lstStyle/>
            <a:p>
              <a:pPr marL="0" lvl="0" indent="0" algn="ctr" rtl="0">
                <a:spcBef>
                  <a:spcPts val="0"/>
                </a:spcBef>
                <a:spcAft>
                  <a:spcPts val="0"/>
                </a:spcAft>
                <a:buNone/>
              </a:pPr>
              <a:r>
                <a:rPr lang="en" sz="1200">
                  <a:solidFill>
                    <a:srgbClr val="E3E9ED"/>
                  </a:solidFill>
                </a:rPr>
                <a:t>FEBRUARY</a:t>
              </a:r>
              <a:endParaRPr sz="1200">
                <a:solidFill>
                  <a:srgbClr val="E3E9ED"/>
                </a:solidFill>
              </a:endParaRPr>
            </a:p>
          </p:txBody>
        </p:sp>
        <p:sp>
          <p:nvSpPr>
            <p:cNvPr id="4020" name="Google Shape;4020;p32"/>
            <p:cNvSpPr txBox="1"/>
            <p:nvPr/>
          </p:nvSpPr>
          <p:spPr>
            <a:xfrm flipH="1">
              <a:off x="2781056" y="789981"/>
              <a:ext cx="281100" cy="107400"/>
            </a:xfrm>
            <a:prstGeom prst="rect">
              <a:avLst/>
            </a:prstGeom>
            <a:noFill/>
            <a:ln>
              <a:noFill/>
            </a:ln>
          </p:spPr>
          <p:txBody>
            <a:bodyPr spcFirstLastPara="1" wrap="square" lIns="142125" tIns="142125" rIns="142125" bIns="142125" anchor="t" anchorCtr="0">
              <a:noAutofit/>
            </a:bodyPr>
            <a:lstStyle/>
            <a:p>
              <a:pPr marL="0" lvl="0" indent="0" algn="ctr" rtl="0">
                <a:spcBef>
                  <a:spcPts val="0"/>
                </a:spcBef>
                <a:spcAft>
                  <a:spcPts val="0"/>
                </a:spcAft>
                <a:buNone/>
              </a:pPr>
              <a:r>
                <a:rPr lang="en" sz="1200">
                  <a:solidFill>
                    <a:srgbClr val="E3E9ED"/>
                  </a:solidFill>
                </a:rPr>
                <a:t>MARCH</a:t>
              </a:r>
              <a:endParaRPr sz="1200">
                <a:solidFill>
                  <a:srgbClr val="E3E9ED"/>
                </a:solidFill>
              </a:endParaRPr>
            </a:p>
          </p:txBody>
        </p:sp>
        <p:sp>
          <p:nvSpPr>
            <p:cNvPr id="4021" name="Google Shape;4021;p32"/>
            <p:cNvSpPr txBox="1"/>
            <p:nvPr/>
          </p:nvSpPr>
          <p:spPr>
            <a:xfrm flipH="1">
              <a:off x="3112690" y="789981"/>
              <a:ext cx="281100" cy="107400"/>
            </a:xfrm>
            <a:prstGeom prst="rect">
              <a:avLst/>
            </a:prstGeom>
            <a:noFill/>
            <a:ln>
              <a:noFill/>
            </a:ln>
          </p:spPr>
          <p:txBody>
            <a:bodyPr spcFirstLastPara="1" wrap="square" lIns="142125" tIns="142125" rIns="142125" bIns="142125" anchor="t" anchorCtr="0">
              <a:noAutofit/>
            </a:bodyPr>
            <a:lstStyle/>
            <a:p>
              <a:pPr marL="0" lvl="0" indent="0" algn="ctr" rtl="0">
                <a:spcBef>
                  <a:spcPts val="0"/>
                </a:spcBef>
                <a:spcAft>
                  <a:spcPts val="0"/>
                </a:spcAft>
                <a:buNone/>
              </a:pPr>
              <a:r>
                <a:rPr lang="en" sz="1200">
                  <a:solidFill>
                    <a:srgbClr val="E3E9ED"/>
                  </a:solidFill>
                </a:rPr>
                <a:t>APRIL</a:t>
              </a:r>
              <a:endParaRPr sz="1200">
                <a:solidFill>
                  <a:srgbClr val="E3E9ED"/>
                </a:solidFill>
              </a:endParaRPr>
            </a:p>
          </p:txBody>
        </p:sp>
        <p:sp>
          <p:nvSpPr>
            <p:cNvPr id="4022" name="Google Shape;4022;p32"/>
            <p:cNvSpPr/>
            <p:nvPr/>
          </p:nvSpPr>
          <p:spPr>
            <a:xfrm>
              <a:off x="2105681" y="964326"/>
              <a:ext cx="289200" cy="42600"/>
            </a:xfrm>
            <a:prstGeom prst="rect">
              <a:avLst/>
            </a:prstGeom>
            <a:solidFill>
              <a:srgbClr val="869FB2"/>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23" name="Google Shape;4023;p32"/>
            <p:cNvSpPr/>
            <p:nvPr/>
          </p:nvSpPr>
          <p:spPr>
            <a:xfrm>
              <a:off x="2109515" y="1159286"/>
              <a:ext cx="280200" cy="42600"/>
            </a:xfrm>
            <a:prstGeom prst="rect">
              <a:avLst/>
            </a:prstGeom>
            <a:solidFill>
              <a:srgbClr val="EEEEEE"/>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24" name="Google Shape;4024;p32"/>
            <p:cNvSpPr/>
            <p:nvPr/>
          </p:nvSpPr>
          <p:spPr>
            <a:xfrm>
              <a:off x="2753389" y="1353677"/>
              <a:ext cx="325500" cy="42600"/>
            </a:xfrm>
            <a:prstGeom prst="rect">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25" name="Google Shape;4025;p32"/>
            <p:cNvSpPr/>
            <p:nvPr/>
          </p:nvSpPr>
          <p:spPr>
            <a:xfrm>
              <a:off x="2105681" y="1159287"/>
              <a:ext cx="289200" cy="42600"/>
            </a:xfrm>
            <a:prstGeom prst="rect">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26" name="Google Shape;4026;p32"/>
            <p:cNvSpPr/>
            <p:nvPr/>
          </p:nvSpPr>
          <p:spPr>
            <a:xfrm>
              <a:off x="2412005" y="1354248"/>
              <a:ext cx="325500" cy="42600"/>
            </a:xfrm>
            <a:prstGeom prst="rect">
              <a:avLst/>
            </a:pr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27" name="Google Shape;4027;p32"/>
            <p:cNvSpPr/>
            <p:nvPr/>
          </p:nvSpPr>
          <p:spPr>
            <a:xfrm>
              <a:off x="2410087" y="964961"/>
              <a:ext cx="325500" cy="42600"/>
            </a:xfrm>
            <a:prstGeom prst="rect">
              <a:avLst/>
            </a:prstGeom>
            <a:solidFill>
              <a:srgbClr val="869FB2"/>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28" name="Google Shape;4028;p32"/>
            <p:cNvSpPr txBox="1"/>
            <p:nvPr/>
          </p:nvSpPr>
          <p:spPr>
            <a:xfrm flipH="1">
              <a:off x="1880610" y="933368"/>
              <a:ext cx="228900" cy="106500"/>
            </a:xfrm>
            <a:prstGeom prst="rect">
              <a:avLst/>
            </a:prstGeom>
            <a:noFill/>
            <a:ln>
              <a:noFill/>
            </a:ln>
          </p:spPr>
          <p:txBody>
            <a:bodyPr spcFirstLastPara="1" wrap="square" lIns="142125" tIns="142125" rIns="142125" bIns="142125" anchor="ctr" anchorCtr="0">
              <a:noAutofit/>
            </a:bodyPr>
            <a:lstStyle/>
            <a:p>
              <a:pPr marL="0" lvl="0" indent="0" algn="r" rtl="0">
                <a:spcBef>
                  <a:spcPts val="0"/>
                </a:spcBef>
                <a:spcAft>
                  <a:spcPts val="0"/>
                </a:spcAft>
                <a:buNone/>
              </a:pPr>
              <a:r>
                <a:rPr lang="en" sz="1200">
                  <a:solidFill>
                    <a:srgbClr val="E3E9ED"/>
                  </a:solidFill>
                </a:rPr>
                <a:t>PHASE 1</a:t>
              </a:r>
              <a:endParaRPr sz="1200">
                <a:solidFill>
                  <a:srgbClr val="E3E9ED"/>
                </a:solidFill>
              </a:endParaRPr>
            </a:p>
          </p:txBody>
        </p:sp>
        <p:sp>
          <p:nvSpPr>
            <p:cNvPr id="4029" name="Google Shape;4029;p32"/>
            <p:cNvSpPr txBox="1"/>
            <p:nvPr/>
          </p:nvSpPr>
          <p:spPr>
            <a:xfrm flipH="1">
              <a:off x="1880610" y="1133659"/>
              <a:ext cx="228900" cy="91200"/>
            </a:xfrm>
            <a:prstGeom prst="rect">
              <a:avLst/>
            </a:prstGeom>
            <a:noFill/>
            <a:ln>
              <a:noFill/>
            </a:ln>
          </p:spPr>
          <p:txBody>
            <a:bodyPr spcFirstLastPara="1" wrap="square" lIns="142125" tIns="142125" rIns="142125" bIns="142125" anchor="ctr" anchorCtr="0">
              <a:noAutofit/>
            </a:bodyPr>
            <a:lstStyle/>
            <a:p>
              <a:pPr marL="0" lvl="0" indent="0" algn="r" rtl="0">
                <a:lnSpc>
                  <a:spcPct val="115000"/>
                </a:lnSpc>
                <a:spcBef>
                  <a:spcPts val="0"/>
                </a:spcBef>
                <a:spcAft>
                  <a:spcPts val="0"/>
                </a:spcAft>
                <a:buNone/>
              </a:pPr>
              <a:r>
                <a:rPr lang="en" sz="1200">
                  <a:solidFill>
                    <a:srgbClr val="E3E9ED"/>
                  </a:solidFill>
                </a:rPr>
                <a:t>Task 1</a:t>
              </a:r>
              <a:endParaRPr sz="1200">
                <a:solidFill>
                  <a:srgbClr val="E3E9ED"/>
                </a:solidFill>
              </a:endParaRPr>
            </a:p>
          </p:txBody>
        </p:sp>
        <p:sp>
          <p:nvSpPr>
            <p:cNvPr id="4030" name="Google Shape;4030;p32"/>
            <p:cNvSpPr txBox="1"/>
            <p:nvPr/>
          </p:nvSpPr>
          <p:spPr>
            <a:xfrm flipH="1">
              <a:off x="1880614" y="1332394"/>
              <a:ext cx="228900" cy="91200"/>
            </a:xfrm>
            <a:prstGeom prst="rect">
              <a:avLst/>
            </a:prstGeom>
            <a:noFill/>
            <a:ln>
              <a:noFill/>
            </a:ln>
          </p:spPr>
          <p:txBody>
            <a:bodyPr spcFirstLastPara="1" wrap="square" lIns="142125" tIns="142125" rIns="142125" bIns="142125" anchor="ctr" anchorCtr="0">
              <a:noAutofit/>
            </a:bodyPr>
            <a:lstStyle/>
            <a:p>
              <a:pPr marL="0" lvl="0" indent="0" algn="r" rtl="0">
                <a:lnSpc>
                  <a:spcPct val="115000"/>
                </a:lnSpc>
                <a:spcBef>
                  <a:spcPts val="0"/>
                </a:spcBef>
                <a:spcAft>
                  <a:spcPts val="0"/>
                </a:spcAft>
                <a:buNone/>
              </a:pPr>
              <a:r>
                <a:rPr lang="en" sz="1200">
                  <a:solidFill>
                    <a:srgbClr val="E3E9ED"/>
                  </a:solidFill>
                </a:rPr>
                <a:t>Task 2</a:t>
              </a:r>
              <a:endParaRPr sz="1200">
                <a:solidFill>
                  <a:srgbClr val="E3E9ED"/>
                </a:solidFill>
              </a:endParaRPr>
            </a:p>
          </p:txBody>
        </p:sp>
        <p:sp>
          <p:nvSpPr>
            <p:cNvPr id="4031" name="Google Shape;4031;p32"/>
            <p:cNvSpPr/>
            <p:nvPr/>
          </p:nvSpPr>
          <p:spPr>
            <a:xfrm>
              <a:off x="2750975" y="964961"/>
              <a:ext cx="325500" cy="42600"/>
            </a:xfrm>
            <a:prstGeom prst="rect">
              <a:avLst/>
            </a:prstGeom>
            <a:solidFill>
              <a:srgbClr val="869FB2"/>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4032" name="Google Shape;4032;p32"/>
          <p:cNvGrpSpPr/>
          <p:nvPr/>
        </p:nvGrpSpPr>
        <p:grpSpPr>
          <a:xfrm>
            <a:off x="1435100" y="4593654"/>
            <a:ext cx="6236842" cy="2697781"/>
            <a:chOff x="749309" y="1112739"/>
            <a:chExt cx="2371603" cy="976502"/>
          </a:xfrm>
        </p:grpSpPr>
        <p:sp>
          <p:nvSpPr>
            <p:cNvPr id="4033" name="Google Shape;4033;p32"/>
            <p:cNvSpPr/>
            <p:nvPr/>
          </p:nvSpPr>
          <p:spPr>
            <a:xfrm>
              <a:off x="1092126" y="1112739"/>
              <a:ext cx="314700" cy="226800"/>
            </a:xfrm>
            <a:prstGeom prst="rect">
              <a:avLst/>
            </a:prstGeom>
            <a:noFill/>
            <a:ln w="19050" cap="flat" cmpd="sng">
              <a:solidFill>
                <a:srgbClr val="BAC8D3"/>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34" name="Google Shape;4034;p32"/>
            <p:cNvSpPr/>
            <p:nvPr/>
          </p:nvSpPr>
          <p:spPr>
            <a:xfrm>
              <a:off x="1434943" y="1112739"/>
              <a:ext cx="314700" cy="226800"/>
            </a:xfrm>
            <a:prstGeom prst="rect">
              <a:avLst/>
            </a:prstGeom>
            <a:noFill/>
            <a:ln w="19050" cap="flat" cmpd="sng">
              <a:solidFill>
                <a:srgbClr val="BAC8D3"/>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35" name="Google Shape;4035;p32"/>
            <p:cNvSpPr/>
            <p:nvPr/>
          </p:nvSpPr>
          <p:spPr>
            <a:xfrm>
              <a:off x="1777760" y="1112739"/>
              <a:ext cx="314700" cy="226800"/>
            </a:xfrm>
            <a:prstGeom prst="rect">
              <a:avLst/>
            </a:prstGeom>
            <a:noFill/>
            <a:ln w="19050" cap="flat" cmpd="sng">
              <a:solidFill>
                <a:srgbClr val="BAC8D3"/>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36" name="Google Shape;4036;p32"/>
            <p:cNvSpPr/>
            <p:nvPr/>
          </p:nvSpPr>
          <p:spPr>
            <a:xfrm>
              <a:off x="2120578" y="1112739"/>
              <a:ext cx="314700" cy="226800"/>
            </a:xfrm>
            <a:prstGeom prst="rect">
              <a:avLst/>
            </a:prstGeom>
            <a:noFill/>
            <a:ln w="19050" cap="flat" cmpd="sng">
              <a:solidFill>
                <a:srgbClr val="BAC8D3"/>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37" name="Google Shape;4037;p32"/>
            <p:cNvSpPr/>
            <p:nvPr/>
          </p:nvSpPr>
          <p:spPr>
            <a:xfrm>
              <a:off x="2463395" y="1112739"/>
              <a:ext cx="314700" cy="226800"/>
            </a:xfrm>
            <a:prstGeom prst="rect">
              <a:avLst/>
            </a:prstGeom>
            <a:noFill/>
            <a:ln w="19050" cap="flat" cmpd="sng">
              <a:solidFill>
                <a:srgbClr val="BAC8D3"/>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38" name="Google Shape;4038;p32"/>
            <p:cNvSpPr/>
            <p:nvPr/>
          </p:nvSpPr>
          <p:spPr>
            <a:xfrm>
              <a:off x="2806212" y="1112739"/>
              <a:ext cx="314700" cy="226800"/>
            </a:xfrm>
            <a:prstGeom prst="rect">
              <a:avLst/>
            </a:prstGeom>
            <a:noFill/>
            <a:ln w="19050" cap="flat" cmpd="sng">
              <a:solidFill>
                <a:srgbClr val="BAC8D3"/>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39" name="Google Shape;4039;p32"/>
            <p:cNvSpPr/>
            <p:nvPr/>
          </p:nvSpPr>
          <p:spPr>
            <a:xfrm>
              <a:off x="749309" y="1362294"/>
              <a:ext cx="314700" cy="226800"/>
            </a:xfrm>
            <a:prstGeom prst="rect">
              <a:avLst/>
            </a:prstGeom>
            <a:noFill/>
            <a:ln w="19050" cap="flat" cmpd="sng">
              <a:solidFill>
                <a:srgbClr val="BAC8D3"/>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40" name="Google Shape;4040;p32"/>
            <p:cNvSpPr/>
            <p:nvPr/>
          </p:nvSpPr>
          <p:spPr>
            <a:xfrm>
              <a:off x="1092126" y="1362294"/>
              <a:ext cx="314700" cy="226800"/>
            </a:xfrm>
            <a:prstGeom prst="rect">
              <a:avLst/>
            </a:prstGeom>
            <a:noFill/>
            <a:ln w="19050" cap="flat" cmpd="sng">
              <a:solidFill>
                <a:srgbClr val="BAC8D3"/>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41" name="Google Shape;4041;p32"/>
            <p:cNvSpPr/>
            <p:nvPr/>
          </p:nvSpPr>
          <p:spPr>
            <a:xfrm>
              <a:off x="1434943" y="1362294"/>
              <a:ext cx="314700" cy="226800"/>
            </a:xfrm>
            <a:prstGeom prst="rect">
              <a:avLst/>
            </a:prstGeom>
            <a:noFill/>
            <a:ln w="19050" cap="flat" cmpd="sng">
              <a:solidFill>
                <a:srgbClr val="BAC8D3"/>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42" name="Google Shape;4042;p32"/>
            <p:cNvSpPr/>
            <p:nvPr/>
          </p:nvSpPr>
          <p:spPr>
            <a:xfrm>
              <a:off x="1777760" y="1362294"/>
              <a:ext cx="314700" cy="226800"/>
            </a:xfrm>
            <a:prstGeom prst="rect">
              <a:avLst/>
            </a:prstGeom>
            <a:noFill/>
            <a:ln w="19050" cap="flat" cmpd="sng">
              <a:solidFill>
                <a:srgbClr val="BAC8D3"/>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43" name="Google Shape;4043;p32"/>
            <p:cNvSpPr/>
            <p:nvPr/>
          </p:nvSpPr>
          <p:spPr>
            <a:xfrm>
              <a:off x="2120578" y="1362294"/>
              <a:ext cx="314700" cy="226800"/>
            </a:xfrm>
            <a:prstGeom prst="rect">
              <a:avLst/>
            </a:prstGeom>
            <a:noFill/>
            <a:ln w="19050" cap="flat" cmpd="sng">
              <a:solidFill>
                <a:srgbClr val="BAC8D3"/>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44" name="Google Shape;4044;p32"/>
            <p:cNvSpPr/>
            <p:nvPr/>
          </p:nvSpPr>
          <p:spPr>
            <a:xfrm>
              <a:off x="2463395" y="1362294"/>
              <a:ext cx="314700" cy="226800"/>
            </a:xfrm>
            <a:prstGeom prst="rect">
              <a:avLst/>
            </a:prstGeom>
            <a:noFill/>
            <a:ln w="19050" cap="flat" cmpd="sng">
              <a:solidFill>
                <a:srgbClr val="BAC8D3"/>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45" name="Google Shape;4045;p32"/>
            <p:cNvSpPr/>
            <p:nvPr/>
          </p:nvSpPr>
          <p:spPr>
            <a:xfrm>
              <a:off x="2806212" y="1362294"/>
              <a:ext cx="314700" cy="226800"/>
            </a:xfrm>
            <a:prstGeom prst="rect">
              <a:avLst/>
            </a:prstGeom>
            <a:noFill/>
            <a:ln w="19050" cap="flat" cmpd="sng">
              <a:solidFill>
                <a:srgbClr val="BAC8D3"/>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46" name="Google Shape;4046;p32"/>
            <p:cNvSpPr/>
            <p:nvPr/>
          </p:nvSpPr>
          <p:spPr>
            <a:xfrm>
              <a:off x="749309" y="1611849"/>
              <a:ext cx="314700" cy="226800"/>
            </a:xfrm>
            <a:prstGeom prst="rect">
              <a:avLst/>
            </a:prstGeom>
            <a:noFill/>
            <a:ln w="19050" cap="flat" cmpd="sng">
              <a:solidFill>
                <a:srgbClr val="BAC8D3"/>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47" name="Google Shape;4047;p32"/>
            <p:cNvSpPr/>
            <p:nvPr/>
          </p:nvSpPr>
          <p:spPr>
            <a:xfrm>
              <a:off x="1092126" y="1611849"/>
              <a:ext cx="314700" cy="226800"/>
            </a:xfrm>
            <a:prstGeom prst="rect">
              <a:avLst/>
            </a:prstGeom>
            <a:noFill/>
            <a:ln w="19050" cap="flat" cmpd="sng">
              <a:solidFill>
                <a:srgbClr val="BAC8D3"/>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48" name="Google Shape;4048;p32"/>
            <p:cNvSpPr/>
            <p:nvPr/>
          </p:nvSpPr>
          <p:spPr>
            <a:xfrm>
              <a:off x="1434943" y="1611849"/>
              <a:ext cx="314700" cy="226800"/>
            </a:xfrm>
            <a:prstGeom prst="rect">
              <a:avLst/>
            </a:prstGeom>
            <a:noFill/>
            <a:ln w="19050" cap="flat" cmpd="sng">
              <a:solidFill>
                <a:srgbClr val="BAC8D3"/>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49" name="Google Shape;4049;p32"/>
            <p:cNvSpPr/>
            <p:nvPr/>
          </p:nvSpPr>
          <p:spPr>
            <a:xfrm>
              <a:off x="1777760" y="1611849"/>
              <a:ext cx="314700" cy="226800"/>
            </a:xfrm>
            <a:prstGeom prst="rect">
              <a:avLst/>
            </a:prstGeom>
            <a:noFill/>
            <a:ln w="19050" cap="flat" cmpd="sng">
              <a:solidFill>
                <a:srgbClr val="BAC8D3"/>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50" name="Google Shape;4050;p32"/>
            <p:cNvSpPr/>
            <p:nvPr/>
          </p:nvSpPr>
          <p:spPr>
            <a:xfrm>
              <a:off x="2120578" y="1611849"/>
              <a:ext cx="314700" cy="226800"/>
            </a:xfrm>
            <a:prstGeom prst="rect">
              <a:avLst/>
            </a:prstGeom>
            <a:noFill/>
            <a:ln w="19050" cap="flat" cmpd="sng">
              <a:solidFill>
                <a:srgbClr val="BAC8D3"/>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51" name="Google Shape;4051;p32"/>
            <p:cNvSpPr/>
            <p:nvPr/>
          </p:nvSpPr>
          <p:spPr>
            <a:xfrm>
              <a:off x="2463395" y="1611849"/>
              <a:ext cx="314700" cy="226800"/>
            </a:xfrm>
            <a:prstGeom prst="rect">
              <a:avLst/>
            </a:prstGeom>
            <a:noFill/>
            <a:ln w="19050" cap="flat" cmpd="sng">
              <a:solidFill>
                <a:srgbClr val="BAC8D3"/>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52" name="Google Shape;4052;p32"/>
            <p:cNvSpPr/>
            <p:nvPr/>
          </p:nvSpPr>
          <p:spPr>
            <a:xfrm>
              <a:off x="2806212" y="1611849"/>
              <a:ext cx="314700" cy="226800"/>
            </a:xfrm>
            <a:prstGeom prst="rect">
              <a:avLst/>
            </a:prstGeom>
            <a:noFill/>
            <a:ln w="19050" cap="flat" cmpd="sng">
              <a:solidFill>
                <a:srgbClr val="BAC8D3"/>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53" name="Google Shape;4053;p32"/>
            <p:cNvSpPr/>
            <p:nvPr/>
          </p:nvSpPr>
          <p:spPr>
            <a:xfrm>
              <a:off x="749309" y="1861404"/>
              <a:ext cx="314700" cy="226800"/>
            </a:xfrm>
            <a:prstGeom prst="rect">
              <a:avLst/>
            </a:prstGeom>
            <a:noFill/>
            <a:ln w="19050" cap="flat" cmpd="sng">
              <a:solidFill>
                <a:srgbClr val="BAC8D3"/>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54" name="Google Shape;4054;p32"/>
            <p:cNvSpPr/>
            <p:nvPr/>
          </p:nvSpPr>
          <p:spPr>
            <a:xfrm>
              <a:off x="1092126" y="1861404"/>
              <a:ext cx="314700" cy="226800"/>
            </a:xfrm>
            <a:prstGeom prst="rect">
              <a:avLst/>
            </a:prstGeom>
            <a:noFill/>
            <a:ln w="19050" cap="flat" cmpd="sng">
              <a:solidFill>
                <a:srgbClr val="BAC8D3"/>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55" name="Google Shape;4055;p32"/>
            <p:cNvSpPr/>
            <p:nvPr/>
          </p:nvSpPr>
          <p:spPr>
            <a:xfrm>
              <a:off x="1434943" y="1861404"/>
              <a:ext cx="314700" cy="226800"/>
            </a:xfrm>
            <a:prstGeom prst="rect">
              <a:avLst/>
            </a:prstGeom>
            <a:noFill/>
            <a:ln w="19050" cap="flat" cmpd="sng">
              <a:solidFill>
                <a:srgbClr val="BAC8D3"/>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56" name="Google Shape;4056;p32"/>
            <p:cNvSpPr/>
            <p:nvPr/>
          </p:nvSpPr>
          <p:spPr>
            <a:xfrm>
              <a:off x="1777760" y="1861404"/>
              <a:ext cx="314700" cy="226800"/>
            </a:xfrm>
            <a:prstGeom prst="rect">
              <a:avLst/>
            </a:prstGeom>
            <a:noFill/>
            <a:ln w="19050" cap="flat" cmpd="sng">
              <a:solidFill>
                <a:srgbClr val="BAC8D3"/>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57" name="Google Shape;4057;p32"/>
            <p:cNvSpPr/>
            <p:nvPr/>
          </p:nvSpPr>
          <p:spPr>
            <a:xfrm>
              <a:off x="2120578" y="1861404"/>
              <a:ext cx="314700" cy="226800"/>
            </a:xfrm>
            <a:prstGeom prst="rect">
              <a:avLst/>
            </a:prstGeom>
            <a:noFill/>
            <a:ln w="19050" cap="flat" cmpd="sng">
              <a:solidFill>
                <a:srgbClr val="BAC8D3"/>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58" name="Google Shape;4058;p32"/>
            <p:cNvSpPr/>
            <p:nvPr/>
          </p:nvSpPr>
          <p:spPr>
            <a:xfrm>
              <a:off x="2463395" y="1861404"/>
              <a:ext cx="314700" cy="226800"/>
            </a:xfrm>
            <a:prstGeom prst="rect">
              <a:avLst/>
            </a:prstGeom>
            <a:noFill/>
            <a:ln w="19050" cap="flat" cmpd="sng">
              <a:solidFill>
                <a:srgbClr val="BAC8D3"/>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59" name="Google Shape;4059;p32"/>
            <p:cNvSpPr/>
            <p:nvPr/>
          </p:nvSpPr>
          <p:spPr>
            <a:xfrm>
              <a:off x="2806212" y="1861404"/>
              <a:ext cx="314700" cy="226800"/>
            </a:xfrm>
            <a:prstGeom prst="rect">
              <a:avLst/>
            </a:prstGeom>
            <a:noFill/>
            <a:ln w="19050" cap="flat" cmpd="sng">
              <a:solidFill>
                <a:srgbClr val="BAC8D3"/>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60" name="Google Shape;4060;p32"/>
            <p:cNvSpPr/>
            <p:nvPr/>
          </p:nvSpPr>
          <p:spPr>
            <a:xfrm>
              <a:off x="749309" y="1112739"/>
              <a:ext cx="314700" cy="226800"/>
            </a:xfrm>
            <a:prstGeom prst="rect">
              <a:avLst/>
            </a:prstGeom>
            <a:noFill/>
            <a:ln w="19050" cap="flat" cmpd="sng">
              <a:solidFill>
                <a:srgbClr val="BAC8D3"/>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61" name="Google Shape;4061;p32"/>
            <p:cNvSpPr/>
            <p:nvPr/>
          </p:nvSpPr>
          <p:spPr>
            <a:xfrm>
              <a:off x="1434877" y="1258345"/>
              <a:ext cx="1685700" cy="78600"/>
            </a:xfrm>
            <a:prstGeom prst="rect">
              <a:avLst/>
            </a:prstGeom>
            <a:solidFill>
              <a:srgbClr val="BAC8D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62" name="Google Shape;4062;p32"/>
            <p:cNvSpPr/>
            <p:nvPr/>
          </p:nvSpPr>
          <p:spPr>
            <a:xfrm>
              <a:off x="1777683" y="2010641"/>
              <a:ext cx="1000200" cy="78600"/>
            </a:xfrm>
            <a:prstGeom prst="rect">
              <a:avLst/>
            </a:prstGeom>
            <a:solidFill>
              <a:srgbClr val="BAC8D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63" name="Google Shape;4063;p32"/>
            <p:cNvSpPr/>
            <p:nvPr/>
          </p:nvSpPr>
          <p:spPr>
            <a:xfrm>
              <a:off x="1092070" y="1759876"/>
              <a:ext cx="657600" cy="78600"/>
            </a:xfrm>
            <a:prstGeom prst="rect">
              <a:avLst/>
            </a:prstGeom>
            <a:solidFill>
              <a:srgbClr val="BAC8D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64" name="Google Shape;4064;p32"/>
            <p:cNvSpPr/>
            <p:nvPr/>
          </p:nvSpPr>
          <p:spPr>
            <a:xfrm>
              <a:off x="2463277" y="1759876"/>
              <a:ext cx="657600" cy="78600"/>
            </a:xfrm>
            <a:prstGeom prst="rect">
              <a:avLst/>
            </a:prstGeom>
            <a:solidFill>
              <a:srgbClr val="BAC8D3"/>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aphicFrame>
        <p:nvGraphicFramePr>
          <p:cNvPr id="4065" name="Google Shape;4065;p32"/>
          <p:cNvGraphicFramePr/>
          <p:nvPr/>
        </p:nvGraphicFramePr>
        <p:xfrm>
          <a:off x="15041236" y="3744584"/>
          <a:ext cx="3000000" cy="3000000"/>
        </p:xfrm>
        <a:graphic>
          <a:graphicData uri="http://schemas.openxmlformats.org/drawingml/2006/table">
            <a:tbl>
              <a:tblPr>
                <a:noFill/>
                <a:tableStyleId>{A6A2854F-8D8C-44C0-9C60-884AA5BD5B98}</a:tableStyleId>
              </a:tblPr>
              <a:tblGrid>
                <a:gridCol w="1640925">
                  <a:extLst>
                    <a:ext uri="{9D8B030D-6E8A-4147-A177-3AD203B41FA5}">
                      <a16:colId xmlns:a16="http://schemas.microsoft.com/office/drawing/2014/main" val="20000"/>
                    </a:ext>
                  </a:extLst>
                </a:gridCol>
                <a:gridCol w="1640925">
                  <a:extLst>
                    <a:ext uri="{9D8B030D-6E8A-4147-A177-3AD203B41FA5}">
                      <a16:colId xmlns:a16="http://schemas.microsoft.com/office/drawing/2014/main" val="20001"/>
                    </a:ext>
                  </a:extLst>
                </a:gridCol>
                <a:gridCol w="1640925">
                  <a:extLst>
                    <a:ext uri="{9D8B030D-6E8A-4147-A177-3AD203B41FA5}">
                      <a16:colId xmlns:a16="http://schemas.microsoft.com/office/drawing/2014/main" val="20002"/>
                    </a:ext>
                  </a:extLst>
                </a:gridCol>
                <a:gridCol w="1640925">
                  <a:extLst>
                    <a:ext uri="{9D8B030D-6E8A-4147-A177-3AD203B41FA5}">
                      <a16:colId xmlns:a16="http://schemas.microsoft.com/office/drawing/2014/main" val="20003"/>
                    </a:ext>
                  </a:extLst>
                </a:gridCol>
              </a:tblGrid>
              <a:tr h="1178900">
                <a:tc>
                  <a:txBody>
                    <a:bodyPr/>
                    <a:lstStyle/>
                    <a:p>
                      <a:pPr marL="0" lvl="0" indent="0" algn="l" rtl="0">
                        <a:spcBef>
                          <a:spcPts val="0"/>
                        </a:spcBef>
                        <a:spcAft>
                          <a:spcPts val="0"/>
                        </a:spcAft>
                        <a:buNone/>
                      </a:pPr>
                      <a:endParaRPr sz="300"/>
                    </a:p>
                  </a:txBody>
                  <a:tcPr marL="139325" marR="139325" marT="147750" marB="147750">
                    <a:lnL w="19050" cap="flat" cmpd="sng">
                      <a:solidFill>
                        <a:srgbClr val="D9D9D9">
                          <a:alpha val="0"/>
                        </a:srgbClr>
                      </a:solidFill>
                      <a:prstDash val="solid"/>
                      <a:round/>
                      <a:headEnd type="none" w="sm" len="sm"/>
                      <a:tailEnd type="none" w="sm" len="sm"/>
                    </a:lnL>
                    <a:lnR w="19050" cap="flat" cmpd="sng">
                      <a:solidFill>
                        <a:srgbClr val="D9D9D9"/>
                      </a:solidFill>
                      <a:prstDash val="solid"/>
                      <a:round/>
                      <a:headEnd type="none" w="sm" len="sm"/>
                      <a:tailEnd type="none" w="sm" len="sm"/>
                    </a:lnR>
                    <a:lnT w="19050" cap="flat" cmpd="sng">
                      <a:solidFill>
                        <a:srgbClr val="D9D9D9">
                          <a:alpha val="0"/>
                        </a:srgbClr>
                      </a:solidFill>
                      <a:prstDash val="solid"/>
                      <a:round/>
                      <a:headEnd type="none" w="sm" len="sm"/>
                      <a:tailEnd type="none" w="sm" len="sm"/>
                    </a:lnT>
                    <a:lnB w="19050"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D9D9D9"/>
                      </a:solidFill>
                      <a:prstDash val="solid"/>
                      <a:round/>
                      <a:headEnd type="none" w="sm" len="sm"/>
                      <a:tailEnd type="none" w="sm" len="sm"/>
                    </a:lnL>
                    <a:lnR w="19050" cap="flat" cmpd="sng">
                      <a:solidFill>
                        <a:srgbClr val="D9D9D9"/>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D9D9D9"/>
                      </a:solidFill>
                      <a:prstDash val="solid"/>
                      <a:round/>
                      <a:headEnd type="none" w="sm" len="sm"/>
                      <a:tailEnd type="none" w="sm" len="sm"/>
                    </a:lnL>
                    <a:lnR w="19050" cap="flat" cmpd="sng">
                      <a:solidFill>
                        <a:srgbClr val="D9D9D9"/>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D9D9D9"/>
                      </a:solidFill>
                      <a:prstDash val="solid"/>
                      <a:round/>
                      <a:headEnd type="none" w="sm" len="sm"/>
                      <a:tailEnd type="none" w="sm" len="sm"/>
                    </a:lnL>
                    <a:lnR w="19050" cap="flat" cmpd="sng">
                      <a:solidFill>
                        <a:srgbClr val="D9D9D9"/>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1178900">
                <a:tc>
                  <a:txBody>
                    <a:bodyPr/>
                    <a:lstStyle/>
                    <a:p>
                      <a:pPr marL="0" lvl="0" indent="0" algn="l" rtl="0">
                        <a:spcBef>
                          <a:spcPts val="0"/>
                        </a:spcBef>
                        <a:spcAft>
                          <a:spcPts val="0"/>
                        </a:spcAft>
                        <a:buNone/>
                      </a:pPr>
                      <a:endParaRPr sz="300"/>
                    </a:p>
                  </a:txBody>
                  <a:tcPr marL="139325" marR="139325" marT="147750" marB="147750">
                    <a:lnL w="19050" cap="flat" cmpd="sng">
                      <a:solidFill>
                        <a:srgbClr val="D9D9D9"/>
                      </a:solidFill>
                      <a:prstDash val="solid"/>
                      <a:round/>
                      <a:headEnd type="none" w="sm" len="sm"/>
                      <a:tailEnd type="none" w="sm" len="sm"/>
                    </a:lnL>
                    <a:lnR w="19050" cap="flat" cmpd="sng">
                      <a:solidFill>
                        <a:srgbClr val="D9D9D9"/>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D9D9D9"/>
                      </a:solidFill>
                      <a:prstDash val="solid"/>
                      <a:round/>
                      <a:headEnd type="none" w="sm" len="sm"/>
                      <a:tailEnd type="none" w="sm" len="sm"/>
                    </a:lnL>
                    <a:lnR w="19050" cap="flat" cmpd="sng">
                      <a:solidFill>
                        <a:srgbClr val="D9D9D9"/>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D9D9D9"/>
                      </a:solidFill>
                      <a:prstDash val="solid"/>
                      <a:round/>
                      <a:headEnd type="none" w="sm" len="sm"/>
                      <a:tailEnd type="none" w="sm" len="sm"/>
                    </a:lnL>
                    <a:lnR w="19050" cap="flat" cmpd="sng">
                      <a:solidFill>
                        <a:srgbClr val="D9D9D9"/>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D9D9D9"/>
                      </a:solidFill>
                      <a:prstDash val="solid"/>
                      <a:round/>
                      <a:headEnd type="none" w="sm" len="sm"/>
                      <a:tailEnd type="none" w="sm" len="sm"/>
                    </a:lnL>
                    <a:lnR w="19050" cap="flat" cmpd="sng">
                      <a:solidFill>
                        <a:srgbClr val="D9D9D9"/>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1178900">
                <a:tc>
                  <a:txBody>
                    <a:bodyPr/>
                    <a:lstStyle/>
                    <a:p>
                      <a:pPr marL="0" lvl="0" indent="0" algn="l" rtl="0">
                        <a:spcBef>
                          <a:spcPts val="0"/>
                        </a:spcBef>
                        <a:spcAft>
                          <a:spcPts val="0"/>
                        </a:spcAft>
                        <a:buNone/>
                      </a:pPr>
                      <a:endParaRPr sz="300"/>
                    </a:p>
                  </a:txBody>
                  <a:tcPr marL="139325" marR="139325" marT="147750" marB="147750">
                    <a:lnL w="19050" cap="flat" cmpd="sng">
                      <a:solidFill>
                        <a:srgbClr val="D9D9D9"/>
                      </a:solidFill>
                      <a:prstDash val="solid"/>
                      <a:round/>
                      <a:headEnd type="none" w="sm" len="sm"/>
                      <a:tailEnd type="none" w="sm" len="sm"/>
                    </a:lnL>
                    <a:lnR w="19050" cap="flat" cmpd="sng">
                      <a:solidFill>
                        <a:srgbClr val="D9D9D9"/>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D9D9D9"/>
                      </a:solidFill>
                      <a:prstDash val="solid"/>
                      <a:round/>
                      <a:headEnd type="none" w="sm" len="sm"/>
                      <a:tailEnd type="none" w="sm" len="sm"/>
                    </a:lnL>
                    <a:lnR w="19050" cap="flat" cmpd="sng">
                      <a:solidFill>
                        <a:srgbClr val="D9D9D9"/>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D9D9D9"/>
                      </a:solidFill>
                      <a:prstDash val="solid"/>
                      <a:round/>
                      <a:headEnd type="none" w="sm" len="sm"/>
                      <a:tailEnd type="none" w="sm" len="sm"/>
                    </a:lnL>
                    <a:lnR w="19050" cap="flat" cmpd="sng">
                      <a:solidFill>
                        <a:srgbClr val="D9D9D9"/>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D9D9D9"/>
                      </a:solidFill>
                      <a:prstDash val="solid"/>
                      <a:round/>
                      <a:headEnd type="none" w="sm" len="sm"/>
                      <a:tailEnd type="none" w="sm" len="sm"/>
                    </a:lnL>
                    <a:lnR w="19050" cap="flat" cmpd="sng">
                      <a:solidFill>
                        <a:srgbClr val="D9D9D9"/>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4066" name="Google Shape;4066;p32"/>
          <p:cNvGraphicFramePr/>
          <p:nvPr/>
        </p:nvGraphicFramePr>
        <p:xfrm>
          <a:off x="8323845" y="7612422"/>
          <a:ext cx="3000000" cy="3000000"/>
        </p:xfrm>
        <a:graphic>
          <a:graphicData uri="http://schemas.openxmlformats.org/drawingml/2006/table">
            <a:tbl>
              <a:tblPr>
                <a:noFill/>
                <a:tableStyleId>{A6A2854F-8D8C-44C0-9C60-884AA5BD5B98}</a:tableStyleId>
              </a:tblPr>
              <a:tblGrid>
                <a:gridCol w="1539050">
                  <a:extLst>
                    <a:ext uri="{9D8B030D-6E8A-4147-A177-3AD203B41FA5}">
                      <a16:colId xmlns:a16="http://schemas.microsoft.com/office/drawing/2014/main" val="20000"/>
                    </a:ext>
                  </a:extLst>
                </a:gridCol>
                <a:gridCol w="1539050">
                  <a:extLst>
                    <a:ext uri="{9D8B030D-6E8A-4147-A177-3AD203B41FA5}">
                      <a16:colId xmlns:a16="http://schemas.microsoft.com/office/drawing/2014/main" val="20001"/>
                    </a:ext>
                  </a:extLst>
                </a:gridCol>
                <a:gridCol w="1539050">
                  <a:extLst>
                    <a:ext uri="{9D8B030D-6E8A-4147-A177-3AD203B41FA5}">
                      <a16:colId xmlns:a16="http://schemas.microsoft.com/office/drawing/2014/main" val="20002"/>
                    </a:ext>
                  </a:extLst>
                </a:gridCol>
                <a:gridCol w="1539050">
                  <a:extLst>
                    <a:ext uri="{9D8B030D-6E8A-4147-A177-3AD203B41FA5}">
                      <a16:colId xmlns:a16="http://schemas.microsoft.com/office/drawing/2014/main" val="20003"/>
                    </a:ext>
                  </a:extLst>
                </a:gridCol>
              </a:tblGrid>
              <a:tr h="899225">
                <a:tc>
                  <a:txBody>
                    <a:bodyPr/>
                    <a:lstStyle/>
                    <a:p>
                      <a:pPr marL="0" lvl="0" indent="0" algn="l" rtl="0">
                        <a:spcBef>
                          <a:spcPts val="0"/>
                        </a:spcBef>
                        <a:spcAft>
                          <a:spcPts val="0"/>
                        </a:spcAft>
                        <a:buNone/>
                      </a:pPr>
                      <a:endParaRPr sz="300"/>
                    </a:p>
                  </a:txBody>
                  <a:tcPr marL="139325" marR="139325" marT="147750" marB="147750">
                    <a:lnL w="19050" cap="flat" cmpd="sng">
                      <a:solidFill>
                        <a:srgbClr val="D9D9D9">
                          <a:alpha val="0"/>
                        </a:srgbClr>
                      </a:solidFill>
                      <a:prstDash val="solid"/>
                      <a:round/>
                      <a:headEnd type="none" w="sm" len="sm"/>
                      <a:tailEnd type="none" w="sm" len="sm"/>
                    </a:lnL>
                    <a:lnR w="19050" cap="flat" cmpd="sng">
                      <a:solidFill>
                        <a:srgbClr val="D9D9D9"/>
                      </a:solidFill>
                      <a:prstDash val="solid"/>
                      <a:round/>
                      <a:headEnd type="none" w="sm" len="sm"/>
                      <a:tailEnd type="none" w="sm" len="sm"/>
                    </a:lnR>
                    <a:lnT w="19050" cap="flat" cmpd="sng">
                      <a:solidFill>
                        <a:srgbClr val="D9D9D9">
                          <a:alpha val="0"/>
                        </a:srgbClr>
                      </a:solidFill>
                      <a:prstDash val="solid"/>
                      <a:round/>
                      <a:headEnd type="none" w="sm" len="sm"/>
                      <a:tailEnd type="none" w="sm" len="sm"/>
                    </a:lnT>
                    <a:lnB w="19050"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D9D9D9"/>
                      </a:solidFill>
                      <a:prstDash val="solid"/>
                      <a:round/>
                      <a:headEnd type="none" w="sm" len="sm"/>
                      <a:tailEnd type="none" w="sm" len="sm"/>
                    </a:lnL>
                    <a:lnR w="19050" cap="flat" cmpd="sng">
                      <a:solidFill>
                        <a:srgbClr val="D9D9D9"/>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D9D9D9"/>
                      </a:solidFill>
                      <a:prstDash val="solid"/>
                      <a:round/>
                      <a:headEnd type="none" w="sm" len="sm"/>
                      <a:tailEnd type="none" w="sm" len="sm"/>
                    </a:lnL>
                    <a:lnR w="19050" cap="flat" cmpd="sng">
                      <a:solidFill>
                        <a:srgbClr val="D9D9D9"/>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D9D9D9"/>
                      </a:solidFill>
                      <a:prstDash val="solid"/>
                      <a:round/>
                      <a:headEnd type="none" w="sm" len="sm"/>
                      <a:tailEnd type="none" w="sm" len="sm"/>
                    </a:lnL>
                    <a:lnR w="19050" cap="flat" cmpd="sng">
                      <a:solidFill>
                        <a:srgbClr val="D9D9D9"/>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extLst>
                  <a:ext uri="{0D108BD9-81ED-4DB2-BD59-A6C34878D82A}">
                    <a16:rowId xmlns:a16="http://schemas.microsoft.com/office/drawing/2014/main" val="10000"/>
                  </a:ext>
                </a:extLst>
              </a:tr>
              <a:tr h="899225">
                <a:tc>
                  <a:txBody>
                    <a:bodyPr/>
                    <a:lstStyle/>
                    <a:p>
                      <a:pPr marL="0" lvl="0" indent="0" algn="l" rtl="0">
                        <a:spcBef>
                          <a:spcPts val="0"/>
                        </a:spcBef>
                        <a:spcAft>
                          <a:spcPts val="0"/>
                        </a:spcAft>
                        <a:buNone/>
                      </a:pPr>
                      <a:endParaRPr sz="300"/>
                    </a:p>
                  </a:txBody>
                  <a:tcPr marL="139325" marR="139325" marT="147750" marB="147750">
                    <a:lnL w="19050" cap="flat" cmpd="sng">
                      <a:solidFill>
                        <a:srgbClr val="D9D9D9"/>
                      </a:solidFill>
                      <a:prstDash val="solid"/>
                      <a:round/>
                      <a:headEnd type="none" w="sm" len="sm"/>
                      <a:tailEnd type="none" w="sm" len="sm"/>
                    </a:lnL>
                    <a:lnR w="19050" cap="flat" cmpd="sng">
                      <a:solidFill>
                        <a:srgbClr val="D9D9D9"/>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D9D9D9"/>
                      </a:solidFill>
                      <a:prstDash val="solid"/>
                      <a:round/>
                      <a:headEnd type="none" w="sm" len="sm"/>
                      <a:tailEnd type="none" w="sm" len="sm"/>
                    </a:lnL>
                    <a:lnR w="19050" cap="flat" cmpd="sng">
                      <a:solidFill>
                        <a:srgbClr val="D9D9D9"/>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D9D9D9"/>
                      </a:solidFill>
                      <a:prstDash val="solid"/>
                      <a:round/>
                      <a:headEnd type="none" w="sm" len="sm"/>
                      <a:tailEnd type="none" w="sm" len="sm"/>
                    </a:lnL>
                    <a:lnR w="19050" cap="flat" cmpd="sng">
                      <a:solidFill>
                        <a:srgbClr val="D9D9D9"/>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D9D9D9"/>
                      </a:solidFill>
                      <a:prstDash val="solid"/>
                      <a:round/>
                      <a:headEnd type="none" w="sm" len="sm"/>
                      <a:tailEnd type="none" w="sm" len="sm"/>
                    </a:lnL>
                    <a:lnR w="19050" cap="flat" cmpd="sng">
                      <a:solidFill>
                        <a:srgbClr val="D9D9D9"/>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extLst>
                  <a:ext uri="{0D108BD9-81ED-4DB2-BD59-A6C34878D82A}">
                    <a16:rowId xmlns:a16="http://schemas.microsoft.com/office/drawing/2014/main" val="10001"/>
                  </a:ext>
                </a:extLst>
              </a:tr>
              <a:tr h="899225">
                <a:tc>
                  <a:txBody>
                    <a:bodyPr/>
                    <a:lstStyle/>
                    <a:p>
                      <a:pPr marL="0" lvl="0" indent="0" algn="l" rtl="0">
                        <a:spcBef>
                          <a:spcPts val="0"/>
                        </a:spcBef>
                        <a:spcAft>
                          <a:spcPts val="0"/>
                        </a:spcAft>
                        <a:buNone/>
                      </a:pPr>
                      <a:endParaRPr sz="300"/>
                    </a:p>
                  </a:txBody>
                  <a:tcPr marL="139325" marR="139325" marT="147750" marB="147750">
                    <a:lnL w="19050" cap="flat" cmpd="sng">
                      <a:solidFill>
                        <a:srgbClr val="D9D9D9"/>
                      </a:solidFill>
                      <a:prstDash val="solid"/>
                      <a:round/>
                      <a:headEnd type="none" w="sm" len="sm"/>
                      <a:tailEnd type="none" w="sm" len="sm"/>
                    </a:lnL>
                    <a:lnR w="19050" cap="flat" cmpd="sng">
                      <a:solidFill>
                        <a:srgbClr val="D9D9D9"/>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D9D9D9"/>
                      </a:solidFill>
                      <a:prstDash val="solid"/>
                      <a:round/>
                      <a:headEnd type="none" w="sm" len="sm"/>
                      <a:tailEnd type="none" w="sm" len="sm"/>
                    </a:lnL>
                    <a:lnR w="19050" cap="flat" cmpd="sng">
                      <a:solidFill>
                        <a:srgbClr val="D9D9D9"/>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D9D9D9"/>
                      </a:solidFill>
                      <a:prstDash val="solid"/>
                      <a:round/>
                      <a:headEnd type="none" w="sm" len="sm"/>
                      <a:tailEnd type="none" w="sm" len="sm"/>
                    </a:lnL>
                    <a:lnR w="19050" cap="flat" cmpd="sng">
                      <a:solidFill>
                        <a:srgbClr val="D9D9D9"/>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tc>
                  <a:txBody>
                    <a:bodyPr/>
                    <a:lstStyle/>
                    <a:p>
                      <a:pPr marL="0" lvl="0" indent="0" algn="l" rtl="0">
                        <a:spcBef>
                          <a:spcPts val="0"/>
                        </a:spcBef>
                        <a:spcAft>
                          <a:spcPts val="0"/>
                        </a:spcAft>
                        <a:buNone/>
                      </a:pPr>
                      <a:endParaRPr sz="300"/>
                    </a:p>
                  </a:txBody>
                  <a:tcPr marL="139325" marR="139325" marT="147750" marB="147750">
                    <a:lnL w="19050" cap="flat" cmpd="sng">
                      <a:solidFill>
                        <a:srgbClr val="D9D9D9"/>
                      </a:solidFill>
                      <a:prstDash val="solid"/>
                      <a:round/>
                      <a:headEnd type="none" w="sm" len="sm"/>
                      <a:tailEnd type="none" w="sm" len="sm"/>
                    </a:lnL>
                    <a:lnR w="19050" cap="flat" cmpd="sng">
                      <a:solidFill>
                        <a:srgbClr val="D9D9D9"/>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pSp>
        <p:nvGrpSpPr>
          <p:cNvPr id="4067" name="Google Shape;4067;p32"/>
          <p:cNvGrpSpPr/>
          <p:nvPr/>
        </p:nvGrpSpPr>
        <p:grpSpPr>
          <a:xfrm>
            <a:off x="10107551" y="8871180"/>
            <a:ext cx="4159723" cy="179954"/>
            <a:chOff x="3980086" y="2864141"/>
            <a:chExt cx="1227600" cy="66900"/>
          </a:xfrm>
        </p:grpSpPr>
        <p:sp>
          <p:nvSpPr>
            <p:cNvPr id="4068" name="Google Shape;4068;p32"/>
            <p:cNvSpPr/>
            <p:nvPr/>
          </p:nvSpPr>
          <p:spPr>
            <a:xfrm rot="5400000" flipH="1">
              <a:off x="4560736" y="2283791"/>
              <a:ext cx="66300" cy="1227600"/>
            </a:xfrm>
            <a:prstGeom prst="round2SameRect">
              <a:avLst>
                <a:gd name="adj1" fmla="val 50000"/>
                <a:gd name="adj2" fmla="val 50000"/>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sz="2200"/>
            </a:p>
          </p:txBody>
        </p:sp>
        <p:sp>
          <p:nvSpPr>
            <p:cNvPr id="4069" name="Google Shape;4069;p32"/>
            <p:cNvSpPr/>
            <p:nvPr/>
          </p:nvSpPr>
          <p:spPr>
            <a:xfrm rot="5400000" flipH="1">
              <a:off x="4086125" y="2758391"/>
              <a:ext cx="66900" cy="278400"/>
            </a:xfrm>
            <a:prstGeom prst="round2SameRect">
              <a:avLst>
                <a:gd name="adj1" fmla="val 50000"/>
                <a:gd name="adj2" fmla="val 50000"/>
              </a:avLst>
            </a:prstGeom>
            <a:solidFill>
              <a:srgbClr val="7994A9"/>
            </a:solid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4070" name="Google Shape;4070;p32"/>
          <p:cNvGrpSpPr/>
          <p:nvPr/>
        </p:nvGrpSpPr>
        <p:grpSpPr>
          <a:xfrm>
            <a:off x="11819552" y="9770324"/>
            <a:ext cx="2447957" cy="179954"/>
            <a:chOff x="4838332" y="3074817"/>
            <a:chExt cx="1227600" cy="66900"/>
          </a:xfrm>
        </p:grpSpPr>
        <p:sp>
          <p:nvSpPr>
            <p:cNvPr id="4071" name="Google Shape;4071;p32"/>
            <p:cNvSpPr/>
            <p:nvPr/>
          </p:nvSpPr>
          <p:spPr>
            <a:xfrm rot="5400000" flipH="1">
              <a:off x="5418982" y="2494467"/>
              <a:ext cx="66300" cy="1227600"/>
            </a:xfrm>
            <a:prstGeom prst="round2SameRect">
              <a:avLst>
                <a:gd name="adj1" fmla="val 50000"/>
                <a:gd name="adj2" fmla="val 50000"/>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sz="2200"/>
            </a:p>
          </p:txBody>
        </p:sp>
        <p:sp>
          <p:nvSpPr>
            <p:cNvPr id="4072" name="Google Shape;4072;p32"/>
            <p:cNvSpPr/>
            <p:nvPr/>
          </p:nvSpPr>
          <p:spPr>
            <a:xfrm rot="5400000" flipH="1">
              <a:off x="4944084" y="2969067"/>
              <a:ext cx="66900" cy="278400"/>
            </a:xfrm>
            <a:prstGeom prst="round2SameRect">
              <a:avLst>
                <a:gd name="adj1" fmla="val 50000"/>
                <a:gd name="adj2" fmla="val 50000"/>
              </a:avLst>
            </a:prstGeom>
            <a:solidFill>
              <a:srgbClr val="7994A9"/>
            </a:solid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4073" name="Google Shape;4073;p32"/>
          <p:cNvGrpSpPr/>
          <p:nvPr/>
        </p:nvGrpSpPr>
        <p:grpSpPr>
          <a:xfrm>
            <a:off x="8291196" y="10590112"/>
            <a:ext cx="6155779" cy="2779074"/>
            <a:chOff x="3358415" y="3361302"/>
            <a:chExt cx="2363244" cy="1024695"/>
          </a:xfrm>
        </p:grpSpPr>
        <p:grpSp>
          <p:nvGrpSpPr>
            <p:cNvPr id="4074" name="Google Shape;4074;p32"/>
            <p:cNvGrpSpPr/>
            <p:nvPr/>
          </p:nvGrpSpPr>
          <p:grpSpPr>
            <a:xfrm>
              <a:off x="3358415" y="3361302"/>
              <a:ext cx="441300" cy="1024695"/>
              <a:chOff x="3358415" y="3361302"/>
              <a:chExt cx="441300" cy="1024695"/>
            </a:xfrm>
          </p:grpSpPr>
          <p:sp>
            <p:nvSpPr>
              <p:cNvPr id="4075" name="Google Shape;4075;p32"/>
              <p:cNvSpPr/>
              <p:nvPr/>
            </p:nvSpPr>
            <p:spPr>
              <a:xfrm>
                <a:off x="3358415" y="3361302"/>
                <a:ext cx="441300" cy="136500"/>
              </a:xfrm>
              <a:prstGeom prst="flowChartAlternateProcess">
                <a:avLst/>
              </a:prstGeom>
              <a:noFill/>
              <a:ln w="19050" cap="flat" cmpd="sng">
                <a:solidFill>
                  <a:srgbClr val="7994A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76" name="Google Shape;4076;p32"/>
              <p:cNvSpPr/>
              <p:nvPr/>
            </p:nvSpPr>
            <p:spPr>
              <a:xfrm>
                <a:off x="3358415" y="3538947"/>
                <a:ext cx="441300" cy="136500"/>
              </a:xfrm>
              <a:prstGeom prst="flowChartAlternateProcess">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77" name="Google Shape;4077;p32"/>
              <p:cNvSpPr/>
              <p:nvPr/>
            </p:nvSpPr>
            <p:spPr>
              <a:xfrm>
                <a:off x="3358415" y="3716591"/>
                <a:ext cx="441300" cy="136500"/>
              </a:xfrm>
              <a:prstGeom prst="flowChartAlternateProcess">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78" name="Google Shape;4078;p32"/>
              <p:cNvSpPr/>
              <p:nvPr/>
            </p:nvSpPr>
            <p:spPr>
              <a:xfrm>
                <a:off x="3358415" y="3894236"/>
                <a:ext cx="441300" cy="136500"/>
              </a:xfrm>
              <a:prstGeom prst="flowChartAlternateProcess">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79" name="Google Shape;4079;p32"/>
              <p:cNvSpPr/>
              <p:nvPr/>
            </p:nvSpPr>
            <p:spPr>
              <a:xfrm>
                <a:off x="3358415" y="4071866"/>
                <a:ext cx="441300" cy="136500"/>
              </a:xfrm>
              <a:prstGeom prst="flowChartAlternateProcess">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sz="2200"/>
              </a:p>
            </p:txBody>
          </p:sp>
          <p:sp>
            <p:nvSpPr>
              <p:cNvPr id="4080" name="Google Shape;4080;p32"/>
              <p:cNvSpPr/>
              <p:nvPr/>
            </p:nvSpPr>
            <p:spPr>
              <a:xfrm>
                <a:off x="3358415" y="4249497"/>
                <a:ext cx="441300" cy="136500"/>
              </a:xfrm>
              <a:prstGeom prst="flowChartAlternateProcess">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sz="2200"/>
              </a:p>
            </p:txBody>
          </p:sp>
        </p:grpSp>
        <p:grpSp>
          <p:nvGrpSpPr>
            <p:cNvPr id="4081" name="Google Shape;4081;p32"/>
            <p:cNvGrpSpPr/>
            <p:nvPr/>
          </p:nvGrpSpPr>
          <p:grpSpPr>
            <a:xfrm>
              <a:off x="3838901" y="3361302"/>
              <a:ext cx="441300" cy="1024695"/>
              <a:chOff x="3838901" y="3361302"/>
              <a:chExt cx="441300" cy="1024695"/>
            </a:xfrm>
          </p:grpSpPr>
          <p:sp>
            <p:nvSpPr>
              <p:cNvPr id="4082" name="Google Shape;4082;p32"/>
              <p:cNvSpPr/>
              <p:nvPr/>
            </p:nvSpPr>
            <p:spPr>
              <a:xfrm>
                <a:off x="3838901" y="3361302"/>
                <a:ext cx="441300" cy="136500"/>
              </a:xfrm>
              <a:prstGeom prst="flowChartAlternateProcess">
                <a:avLst/>
              </a:prstGeom>
              <a:noFill/>
              <a:ln w="19050" cap="flat" cmpd="sng">
                <a:solidFill>
                  <a:srgbClr val="7994A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83" name="Google Shape;4083;p32"/>
              <p:cNvSpPr/>
              <p:nvPr/>
            </p:nvSpPr>
            <p:spPr>
              <a:xfrm>
                <a:off x="3838901" y="3538947"/>
                <a:ext cx="441300" cy="136500"/>
              </a:xfrm>
              <a:prstGeom prst="flowChartAlternateProcess">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84" name="Google Shape;4084;p32"/>
              <p:cNvSpPr/>
              <p:nvPr/>
            </p:nvSpPr>
            <p:spPr>
              <a:xfrm>
                <a:off x="3838901" y="3716591"/>
                <a:ext cx="441300" cy="136500"/>
              </a:xfrm>
              <a:prstGeom prst="flowChartAlternateProcess">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85" name="Google Shape;4085;p32"/>
              <p:cNvSpPr/>
              <p:nvPr/>
            </p:nvSpPr>
            <p:spPr>
              <a:xfrm>
                <a:off x="3838901" y="3894236"/>
                <a:ext cx="441300" cy="136500"/>
              </a:xfrm>
              <a:prstGeom prst="flowChartAlternateProcess">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86" name="Google Shape;4086;p32"/>
              <p:cNvSpPr/>
              <p:nvPr/>
            </p:nvSpPr>
            <p:spPr>
              <a:xfrm>
                <a:off x="3838901" y="4071866"/>
                <a:ext cx="441300" cy="136500"/>
              </a:xfrm>
              <a:prstGeom prst="flowChartAlternateProcess">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87" name="Google Shape;4087;p32"/>
              <p:cNvSpPr/>
              <p:nvPr/>
            </p:nvSpPr>
            <p:spPr>
              <a:xfrm>
                <a:off x="3838901" y="4249497"/>
                <a:ext cx="441300" cy="136500"/>
              </a:xfrm>
              <a:prstGeom prst="flowChartAlternateProcess">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4088" name="Google Shape;4088;p32"/>
            <p:cNvGrpSpPr/>
            <p:nvPr/>
          </p:nvGrpSpPr>
          <p:grpSpPr>
            <a:xfrm>
              <a:off x="4319387" y="3361302"/>
              <a:ext cx="441300" cy="1024695"/>
              <a:chOff x="4319387" y="3361302"/>
              <a:chExt cx="441300" cy="1024695"/>
            </a:xfrm>
          </p:grpSpPr>
          <p:sp>
            <p:nvSpPr>
              <p:cNvPr id="4089" name="Google Shape;4089;p32"/>
              <p:cNvSpPr/>
              <p:nvPr/>
            </p:nvSpPr>
            <p:spPr>
              <a:xfrm>
                <a:off x="4319387" y="3361302"/>
                <a:ext cx="441300" cy="136500"/>
              </a:xfrm>
              <a:prstGeom prst="flowChartAlternateProcess">
                <a:avLst/>
              </a:prstGeom>
              <a:noFill/>
              <a:ln w="19050" cap="flat" cmpd="sng">
                <a:solidFill>
                  <a:srgbClr val="7994A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90" name="Google Shape;4090;p32"/>
              <p:cNvSpPr/>
              <p:nvPr/>
            </p:nvSpPr>
            <p:spPr>
              <a:xfrm>
                <a:off x="4319387" y="3538947"/>
                <a:ext cx="441300" cy="136500"/>
              </a:xfrm>
              <a:prstGeom prst="flowChartAlternateProcess">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91" name="Google Shape;4091;p32"/>
              <p:cNvSpPr/>
              <p:nvPr/>
            </p:nvSpPr>
            <p:spPr>
              <a:xfrm>
                <a:off x="4319387" y="3716591"/>
                <a:ext cx="441300" cy="136500"/>
              </a:xfrm>
              <a:prstGeom prst="flowChartAlternateProcess">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92" name="Google Shape;4092;p32"/>
              <p:cNvSpPr/>
              <p:nvPr/>
            </p:nvSpPr>
            <p:spPr>
              <a:xfrm>
                <a:off x="4319387" y="3894236"/>
                <a:ext cx="441300" cy="136500"/>
              </a:xfrm>
              <a:prstGeom prst="flowChartAlternateProcess">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93" name="Google Shape;4093;p32"/>
              <p:cNvSpPr/>
              <p:nvPr/>
            </p:nvSpPr>
            <p:spPr>
              <a:xfrm>
                <a:off x="4319387" y="4071866"/>
                <a:ext cx="441300" cy="136500"/>
              </a:xfrm>
              <a:prstGeom prst="flowChartAlternateProcess">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94" name="Google Shape;4094;p32"/>
              <p:cNvSpPr/>
              <p:nvPr/>
            </p:nvSpPr>
            <p:spPr>
              <a:xfrm>
                <a:off x="4319387" y="4249497"/>
                <a:ext cx="441300" cy="136500"/>
              </a:xfrm>
              <a:prstGeom prst="flowChartAlternateProcess">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4095" name="Google Shape;4095;p32"/>
            <p:cNvGrpSpPr/>
            <p:nvPr/>
          </p:nvGrpSpPr>
          <p:grpSpPr>
            <a:xfrm>
              <a:off x="4799873" y="3361302"/>
              <a:ext cx="441300" cy="1024695"/>
              <a:chOff x="4799873" y="3361302"/>
              <a:chExt cx="441300" cy="1024695"/>
            </a:xfrm>
          </p:grpSpPr>
          <p:sp>
            <p:nvSpPr>
              <p:cNvPr id="4096" name="Google Shape;4096;p32"/>
              <p:cNvSpPr/>
              <p:nvPr/>
            </p:nvSpPr>
            <p:spPr>
              <a:xfrm>
                <a:off x="4799873" y="3361302"/>
                <a:ext cx="441300" cy="136500"/>
              </a:xfrm>
              <a:prstGeom prst="flowChartAlternateProcess">
                <a:avLst/>
              </a:prstGeom>
              <a:noFill/>
              <a:ln w="19050" cap="flat" cmpd="sng">
                <a:solidFill>
                  <a:srgbClr val="7994A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97" name="Google Shape;4097;p32"/>
              <p:cNvSpPr/>
              <p:nvPr/>
            </p:nvSpPr>
            <p:spPr>
              <a:xfrm>
                <a:off x="4799873" y="3538947"/>
                <a:ext cx="441300" cy="136500"/>
              </a:xfrm>
              <a:prstGeom prst="flowChartAlternateProcess">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98" name="Google Shape;4098;p32"/>
              <p:cNvSpPr/>
              <p:nvPr/>
            </p:nvSpPr>
            <p:spPr>
              <a:xfrm>
                <a:off x="4799873" y="3716591"/>
                <a:ext cx="441300" cy="136500"/>
              </a:xfrm>
              <a:prstGeom prst="flowChartAlternateProcess">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099" name="Google Shape;4099;p32"/>
              <p:cNvSpPr/>
              <p:nvPr/>
            </p:nvSpPr>
            <p:spPr>
              <a:xfrm>
                <a:off x="4799873" y="3894236"/>
                <a:ext cx="441300" cy="136500"/>
              </a:xfrm>
              <a:prstGeom prst="flowChartAlternateProcess">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100" name="Google Shape;4100;p32"/>
              <p:cNvSpPr/>
              <p:nvPr/>
            </p:nvSpPr>
            <p:spPr>
              <a:xfrm>
                <a:off x="4799873" y="4071866"/>
                <a:ext cx="441300" cy="136500"/>
              </a:xfrm>
              <a:prstGeom prst="flowChartAlternateProcess">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101" name="Google Shape;4101;p32"/>
              <p:cNvSpPr/>
              <p:nvPr/>
            </p:nvSpPr>
            <p:spPr>
              <a:xfrm>
                <a:off x="4799873" y="4249497"/>
                <a:ext cx="441300" cy="136500"/>
              </a:xfrm>
              <a:prstGeom prst="flowChartAlternateProcess">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4102" name="Google Shape;4102;p32"/>
            <p:cNvGrpSpPr/>
            <p:nvPr/>
          </p:nvGrpSpPr>
          <p:grpSpPr>
            <a:xfrm>
              <a:off x="5280360" y="3361302"/>
              <a:ext cx="441300" cy="1024695"/>
              <a:chOff x="5280360" y="3361302"/>
              <a:chExt cx="441300" cy="1024695"/>
            </a:xfrm>
          </p:grpSpPr>
          <p:sp>
            <p:nvSpPr>
              <p:cNvPr id="4103" name="Google Shape;4103;p32"/>
              <p:cNvSpPr/>
              <p:nvPr/>
            </p:nvSpPr>
            <p:spPr>
              <a:xfrm>
                <a:off x="5280360" y="3361302"/>
                <a:ext cx="441300" cy="136500"/>
              </a:xfrm>
              <a:prstGeom prst="flowChartAlternateProcess">
                <a:avLst/>
              </a:prstGeom>
              <a:noFill/>
              <a:ln w="19050" cap="flat" cmpd="sng">
                <a:solidFill>
                  <a:srgbClr val="7994A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104" name="Google Shape;4104;p32"/>
              <p:cNvSpPr/>
              <p:nvPr/>
            </p:nvSpPr>
            <p:spPr>
              <a:xfrm>
                <a:off x="5280360" y="3538947"/>
                <a:ext cx="441300" cy="136500"/>
              </a:xfrm>
              <a:prstGeom prst="flowChartAlternateProcess">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105" name="Google Shape;4105;p32"/>
              <p:cNvSpPr/>
              <p:nvPr/>
            </p:nvSpPr>
            <p:spPr>
              <a:xfrm>
                <a:off x="5280360" y="3716591"/>
                <a:ext cx="441300" cy="136500"/>
              </a:xfrm>
              <a:prstGeom prst="flowChartAlternateProcess">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106" name="Google Shape;4106;p32"/>
              <p:cNvSpPr/>
              <p:nvPr/>
            </p:nvSpPr>
            <p:spPr>
              <a:xfrm>
                <a:off x="5280360" y="3894236"/>
                <a:ext cx="441300" cy="136500"/>
              </a:xfrm>
              <a:prstGeom prst="flowChartAlternateProcess">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107" name="Google Shape;4107;p32"/>
              <p:cNvSpPr/>
              <p:nvPr/>
            </p:nvSpPr>
            <p:spPr>
              <a:xfrm>
                <a:off x="5280360" y="4071866"/>
                <a:ext cx="441300" cy="136500"/>
              </a:xfrm>
              <a:prstGeom prst="flowChartAlternateProcess">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108" name="Google Shape;4108;p32"/>
              <p:cNvSpPr/>
              <p:nvPr/>
            </p:nvSpPr>
            <p:spPr>
              <a:xfrm>
                <a:off x="5280360" y="4249497"/>
                <a:ext cx="441300" cy="136500"/>
              </a:xfrm>
              <a:prstGeom prst="flowChartAlternateProcess">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graphicFrame>
        <p:nvGraphicFramePr>
          <p:cNvPr id="4109" name="Google Shape;4109;p32"/>
          <p:cNvGraphicFramePr/>
          <p:nvPr/>
        </p:nvGraphicFramePr>
        <p:xfrm>
          <a:off x="1435064" y="7607947"/>
          <a:ext cx="3000000" cy="3000000"/>
        </p:xfrm>
        <a:graphic>
          <a:graphicData uri="http://schemas.openxmlformats.org/drawingml/2006/table">
            <a:tbl>
              <a:tblPr>
                <a:noFill/>
                <a:tableStyleId>{A6A2854F-8D8C-44C0-9C60-884AA5BD5B98}</a:tableStyleId>
              </a:tblPr>
              <a:tblGrid>
                <a:gridCol w="1559200">
                  <a:extLst>
                    <a:ext uri="{9D8B030D-6E8A-4147-A177-3AD203B41FA5}">
                      <a16:colId xmlns:a16="http://schemas.microsoft.com/office/drawing/2014/main" val="20000"/>
                    </a:ext>
                  </a:extLst>
                </a:gridCol>
                <a:gridCol w="1559200">
                  <a:extLst>
                    <a:ext uri="{9D8B030D-6E8A-4147-A177-3AD203B41FA5}">
                      <a16:colId xmlns:a16="http://schemas.microsoft.com/office/drawing/2014/main" val="20001"/>
                    </a:ext>
                  </a:extLst>
                </a:gridCol>
                <a:gridCol w="1559200">
                  <a:extLst>
                    <a:ext uri="{9D8B030D-6E8A-4147-A177-3AD203B41FA5}">
                      <a16:colId xmlns:a16="http://schemas.microsoft.com/office/drawing/2014/main" val="20002"/>
                    </a:ext>
                  </a:extLst>
                </a:gridCol>
                <a:gridCol w="1559200">
                  <a:extLst>
                    <a:ext uri="{9D8B030D-6E8A-4147-A177-3AD203B41FA5}">
                      <a16:colId xmlns:a16="http://schemas.microsoft.com/office/drawing/2014/main" val="20003"/>
                    </a:ext>
                  </a:extLst>
                </a:gridCol>
              </a:tblGrid>
              <a:tr h="899225">
                <a:tc>
                  <a:txBody>
                    <a:bodyPr/>
                    <a:lstStyle/>
                    <a:p>
                      <a:pPr marL="0" lvl="0" indent="0" algn="l" rtl="0">
                        <a:spcBef>
                          <a:spcPts val="0"/>
                        </a:spcBef>
                        <a:spcAft>
                          <a:spcPts val="0"/>
                        </a:spcAft>
                        <a:buNone/>
                      </a:pPr>
                      <a:endParaRPr sz="300"/>
                    </a:p>
                  </a:txBody>
                  <a:tcPr marL="139325" marR="139325" marT="147750" marB="147750">
                    <a:lnL w="19050" cap="flat" cmpd="sng">
                      <a:solidFill>
                        <a:srgbClr val="D9D9D9">
                          <a:alpha val="0"/>
                        </a:srgbClr>
                      </a:solidFill>
                      <a:prstDash val="solid"/>
                      <a:round/>
                      <a:headEnd type="none" w="sm" len="sm"/>
                      <a:tailEnd type="none" w="sm" len="sm"/>
                    </a:lnL>
                    <a:lnR w="19050" cap="flat" cmpd="sng">
                      <a:solidFill>
                        <a:srgbClr val="D9D9D9"/>
                      </a:solidFill>
                      <a:prstDash val="solid"/>
                      <a:round/>
                      <a:headEnd type="none" w="sm" len="sm"/>
                      <a:tailEnd type="none" w="sm" len="sm"/>
                    </a:lnR>
                    <a:lnT w="19050" cap="flat" cmpd="sng">
                      <a:solidFill>
                        <a:srgbClr val="D9D9D9">
                          <a:alpha val="0"/>
                        </a:srgbClr>
                      </a:solidFill>
                      <a:prstDash val="solid"/>
                      <a:round/>
                      <a:headEnd type="none" w="sm" len="sm"/>
                      <a:tailEnd type="none" w="sm" len="sm"/>
                    </a:lnT>
                    <a:lnB w="19050" cap="flat" cmpd="sng">
                      <a:solidFill>
                        <a:srgbClr val="D9D9D9"/>
                      </a:solidFill>
                      <a:prstDash val="solid"/>
                      <a:round/>
                      <a:headEnd type="none" w="sm" len="sm"/>
                      <a:tailEnd type="none" w="sm" len="sm"/>
                    </a:lnB>
                  </a:tcPr>
                </a:tc>
                <a:tc gridSpan="3">
                  <a:txBody>
                    <a:bodyPr/>
                    <a:lstStyle/>
                    <a:p>
                      <a:pPr marL="0" lvl="0" indent="0" algn="l" rtl="0">
                        <a:spcBef>
                          <a:spcPts val="0"/>
                        </a:spcBef>
                        <a:spcAft>
                          <a:spcPts val="0"/>
                        </a:spcAft>
                        <a:buNone/>
                      </a:pPr>
                      <a:endParaRPr sz="300"/>
                    </a:p>
                  </a:txBody>
                  <a:tcPr marL="139325" marR="139325" marT="147750" marB="147750">
                    <a:lnL w="19050" cap="flat" cmpd="sng">
                      <a:solidFill>
                        <a:srgbClr val="D9D9D9"/>
                      </a:solidFill>
                      <a:prstDash val="solid"/>
                      <a:round/>
                      <a:headEnd type="none" w="sm" len="sm"/>
                      <a:tailEnd type="none" w="sm" len="sm"/>
                    </a:lnL>
                    <a:lnR w="19050" cap="flat" cmpd="sng">
                      <a:solidFill>
                        <a:srgbClr val="D9D9D9"/>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0"/>
                  </a:ext>
                </a:extLst>
              </a:tr>
              <a:tr h="899225">
                <a:tc>
                  <a:txBody>
                    <a:bodyPr/>
                    <a:lstStyle/>
                    <a:p>
                      <a:pPr marL="0" lvl="0" indent="0" algn="l" rtl="0">
                        <a:spcBef>
                          <a:spcPts val="0"/>
                        </a:spcBef>
                        <a:spcAft>
                          <a:spcPts val="0"/>
                        </a:spcAft>
                        <a:buNone/>
                      </a:pPr>
                      <a:endParaRPr sz="300"/>
                    </a:p>
                  </a:txBody>
                  <a:tcPr marL="139325" marR="139325" marT="147750" marB="147750">
                    <a:lnL w="19050" cap="flat" cmpd="sng">
                      <a:solidFill>
                        <a:srgbClr val="D9D9D9"/>
                      </a:solidFill>
                      <a:prstDash val="solid"/>
                      <a:round/>
                      <a:headEnd type="none" w="sm" len="sm"/>
                      <a:tailEnd type="none" w="sm" len="sm"/>
                    </a:lnL>
                    <a:lnR w="19050" cap="flat" cmpd="sng">
                      <a:solidFill>
                        <a:srgbClr val="D9D9D9"/>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tc gridSpan="3">
                  <a:txBody>
                    <a:bodyPr/>
                    <a:lstStyle/>
                    <a:p>
                      <a:pPr marL="0" lvl="0" indent="0" algn="l" rtl="0">
                        <a:spcBef>
                          <a:spcPts val="0"/>
                        </a:spcBef>
                        <a:spcAft>
                          <a:spcPts val="0"/>
                        </a:spcAft>
                        <a:buNone/>
                      </a:pPr>
                      <a:endParaRPr sz="300"/>
                    </a:p>
                  </a:txBody>
                  <a:tcPr marL="139325" marR="139325" marT="147750" marB="147750">
                    <a:lnL w="19050" cap="flat" cmpd="sng">
                      <a:solidFill>
                        <a:srgbClr val="D9D9D9"/>
                      </a:solidFill>
                      <a:prstDash val="solid"/>
                      <a:round/>
                      <a:headEnd type="none" w="sm" len="sm"/>
                      <a:tailEnd type="none" w="sm" len="sm"/>
                    </a:lnL>
                    <a:lnR w="19050" cap="flat" cmpd="sng">
                      <a:solidFill>
                        <a:srgbClr val="D9D9D9"/>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1"/>
                  </a:ext>
                </a:extLst>
              </a:tr>
              <a:tr h="899225">
                <a:tc>
                  <a:txBody>
                    <a:bodyPr/>
                    <a:lstStyle/>
                    <a:p>
                      <a:pPr marL="0" lvl="0" indent="0" algn="l" rtl="0">
                        <a:spcBef>
                          <a:spcPts val="0"/>
                        </a:spcBef>
                        <a:spcAft>
                          <a:spcPts val="0"/>
                        </a:spcAft>
                        <a:buNone/>
                      </a:pPr>
                      <a:endParaRPr sz="300"/>
                    </a:p>
                  </a:txBody>
                  <a:tcPr marL="139325" marR="139325" marT="147750" marB="147750">
                    <a:lnL w="19050" cap="flat" cmpd="sng">
                      <a:solidFill>
                        <a:srgbClr val="D9D9D9"/>
                      </a:solidFill>
                      <a:prstDash val="solid"/>
                      <a:round/>
                      <a:headEnd type="none" w="sm" len="sm"/>
                      <a:tailEnd type="none" w="sm" len="sm"/>
                    </a:lnL>
                    <a:lnR w="19050" cap="flat" cmpd="sng">
                      <a:solidFill>
                        <a:srgbClr val="D9D9D9"/>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tc gridSpan="3">
                  <a:txBody>
                    <a:bodyPr/>
                    <a:lstStyle/>
                    <a:p>
                      <a:pPr marL="0" lvl="0" indent="0" algn="l" rtl="0">
                        <a:spcBef>
                          <a:spcPts val="0"/>
                        </a:spcBef>
                        <a:spcAft>
                          <a:spcPts val="0"/>
                        </a:spcAft>
                        <a:buNone/>
                      </a:pPr>
                      <a:endParaRPr sz="300"/>
                    </a:p>
                  </a:txBody>
                  <a:tcPr marL="139325" marR="139325" marT="147750" marB="147750">
                    <a:lnL w="19050" cap="flat" cmpd="sng">
                      <a:solidFill>
                        <a:srgbClr val="D9D9D9"/>
                      </a:solidFill>
                      <a:prstDash val="solid"/>
                      <a:round/>
                      <a:headEnd type="none" w="sm" len="sm"/>
                      <a:tailEnd type="none" w="sm" len="sm"/>
                    </a:lnL>
                    <a:lnR w="19050" cap="flat" cmpd="sng">
                      <a:solidFill>
                        <a:srgbClr val="D9D9D9"/>
                      </a:solidFill>
                      <a:prstDash val="solid"/>
                      <a:round/>
                      <a:headEnd type="none" w="sm" len="sm"/>
                      <a:tailEnd type="none" w="sm" len="sm"/>
                    </a:lnR>
                    <a:lnT w="19050" cap="flat" cmpd="sng">
                      <a:solidFill>
                        <a:srgbClr val="D9D9D9"/>
                      </a:solidFill>
                      <a:prstDash val="solid"/>
                      <a:round/>
                      <a:headEnd type="none" w="sm" len="sm"/>
                      <a:tailEnd type="none" w="sm" len="sm"/>
                    </a:lnT>
                    <a:lnB w="19050" cap="flat" cmpd="sng">
                      <a:solidFill>
                        <a:srgbClr val="D9D9D9"/>
                      </a:solidFill>
                      <a:prstDash val="solid"/>
                      <a:round/>
                      <a:headEnd type="none" w="sm" len="sm"/>
                      <a:tailEnd type="none" w="sm" len="sm"/>
                    </a:lnB>
                  </a:tcPr>
                </a:tc>
                <a:tc hMerge="1">
                  <a:txBody>
                    <a:bodyPr/>
                    <a:lstStyle/>
                    <a:p>
                      <a:endParaRPr lang="es-ES"/>
                    </a:p>
                  </a:txBody>
                  <a:tcPr/>
                </a:tc>
                <a:tc hMerge="1">
                  <a:txBody>
                    <a:bodyPr/>
                    <a:lstStyle/>
                    <a:p>
                      <a:endParaRPr lang="es-ES"/>
                    </a:p>
                  </a:txBody>
                  <a:tcPr/>
                </a:tc>
                <a:extLst>
                  <a:ext uri="{0D108BD9-81ED-4DB2-BD59-A6C34878D82A}">
                    <a16:rowId xmlns:a16="http://schemas.microsoft.com/office/drawing/2014/main" val="10002"/>
                  </a:ext>
                </a:extLst>
              </a:tr>
            </a:tbl>
          </a:graphicData>
        </a:graphic>
      </p:graphicFrame>
      <p:grpSp>
        <p:nvGrpSpPr>
          <p:cNvPr id="4110" name="Google Shape;4110;p32"/>
          <p:cNvGrpSpPr/>
          <p:nvPr/>
        </p:nvGrpSpPr>
        <p:grpSpPr>
          <a:xfrm>
            <a:off x="1435228" y="10622470"/>
            <a:ext cx="6260895" cy="2779218"/>
            <a:chOff x="955526" y="6386015"/>
            <a:chExt cx="4108738" cy="1719600"/>
          </a:xfrm>
        </p:grpSpPr>
        <p:grpSp>
          <p:nvGrpSpPr>
            <p:cNvPr id="4111" name="Google Shape;4111;p32"/>
            <p:cNvGrpSpPr/>
            <p:nvPr/>
          </p:nvGrpSpPr>
          <p:grpSpPr>
            <a:xfrm>
              <a:off x="955526" y="6938450"/>
              <a:ext cx="4108738" cy="856235"/>
              <a:chOff x="726450" y="3696000"/>
              <a:chExt cx="2403614" cy="500898"/>
            </a:xfrm>
          </p:grpSpPr>
          <p:sp>
            <p:nvSpPr>
              <p:cNvPr id="4112" name="Google Shape;4112;p32"/>
              <p:cNvSpPr/>
              <p:nvPr/>
            </p:nvSpPr>
            <p:spPr>
              <a:xfrm>
                <a:off x="726450" y="3696000"/>
                <a:ext cx="2403600" cy="167100"/>
              </a:xfrm>
              <a:prstGeom prst="rect">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sz="300"/>
              </a:p>
            </p:txBody>
          </p:sp>
          <p:sp>
            <p:nvSpPr>
              <p:cNvPr id="4113" name="Google Shape;4113;p32"/>
              <p:cNvSpPr/>
              <p:nvPr/>
            </p:nvSpPr>
            <p:spPr>
              <a:xfrm>
                <a:off x="726464" y="4029798"/>
                <a:ext cx="2403600" cy="167100"/>
              </a:xfrm>
              <a:prstGeom prst="rect">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sz="300"/>
              </a:p>
            </p:txBody>
          </p:sp>
        </p:grpSp>
        <p:sp>
          <p:nvSpPr>
            <p:cNvPr id="4114" name="Google Shape;4114;p32"/>
            <p:cNvSpPr/>
            <p:nvPr/>
          </p:nvSpPr>
          <p:spPr>
            <a:xfrm>
              <a:off x="2018089" y="6386015"/>
              <a:ext cx="525000" cy="1719600"/>
            </a:xfrm>
            <a:prstGeom prst="rect">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sz="300"/>
            </a:p>
          </p:txBody>
        </p:sp>
        <p:sp>
          <p:nvSpPr>
            <p:cNvPr id="4115" name="Google Shape;4115;p32"/>
            <p:cNvSpPr/>
            <p:nvPr/>
          </p:nvSpPr>
          <p:spPr>
            <a:xfrm>
              <a:off x="2622031" y="6386015"/>
              <a:ext cx="525000" cy="1719600"/>
            </a:xfrm>
            <a:prstGeom prst="rect">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sz="300"/>
            </a:p>
          </p:txBody>
        </p:sp>
        <p:sp>
          <p:nvSpPr>
            <p:cNvPr id="4116" name="Google Shape;4116;p32"/>
            <p:cNvSpPr/>
            <p:nvPr/>
          </p:nvSpPr>
          <p:spPr>
            <a:xfrm>
              <a:off x="3225973" y="6386015"/>
              <a:ext cx="525000" cy="1719600"/>
            </a:xfrm>
            <a:prstGeom prst="rect">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sz="300"/>
            </a:p>
          </p:txBody>
        </p:sp>
        <p:sp>
          <p:nvSpPr>
            <p:cNvPr id="4117" name="Google Shape;4117;p32"/>
            <p:cNvSpPr/>
            <p:nvPr/>
          </p:nvSpPr>
          <p:spPr>
            <a:xfrm>
              <a:off x="3829914" y="6386015"/>
              <a:ext cx="525000" cy="1719600"/>
            </a:xfrm>
            <a:prstGeom prst="rect">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sz="300"/>
            </a:p>
          </p:txBody>
        </p:sp>
        <p:sp>
          <p:nvSpPr>
            <p:cNvPr id="4118" name="Google Shape;4118;p32"/>
            <p:cNvSpPr/>
            <p:nvPr/>
          </p:nvSpPr>
          <p:spPr>
            <a:xfrm>
              <a:off x="4433856" y="6386015"/>
              <a:ext cx="525000" cy="1719600"/>
            </a:xfrm>
            <a:prstGeom prst="rect">
              <a:avLst/>
            </a:prstGeom>
            <a:noFill/>
            <a:ln w="19050" cap="flat" cmpd="sng">
              <a:solidFill>
                <a:srgbClr val="D9D9D9"/>
              </a:solidFill>
              <a:prstDash val="solid"/>
              <a:round/>
              <a:headEnd type="none" w="sm" len="sm"/>
              <a:tailEnd type="none" w="sm" len="sm"/>
            </a:ln>
          </p:spPr>
          <p:txBody>
            <a:bodyPr spcFirstLastPara="1" wrap="square" lIns="142125" tIns="142125" rIns="142125" bIns="142125" anchor="ctr" anchorCtr="0">
              <a:noAutofit/>
            </a:bodyPr>
            <a:lstStyle/>
            <a:p>
              <a:pPr marL="0" lvl="0" indent="0" algn="l" rtl="0">
                <a:spcBef>
                  <a:spcPts val="0"/>
                </a:spcBef>
                <a:spcAft>
                  <a:spcPts val="0"/>
                </a:spcAft>
                <a:buNone/>
              </a:pPr>
              <a:endParaRPr sz="300"/>
            </a:p>
          </p:txBody>
        </p:sp>
      </p:grpSp>
      <p:grpSp>
        <p:nvGrpSpPr>
          <p:cNvPr id="4119" name="Google Shape;4119;p32"/>
          <p:cNvGrpSpPr/>
          <p:nvPr/>
        </p:nvGrpSpPr>
        <p:grpSpPr>
          <a:xfrm>
            <a:off x="3307800" y="11618623"/>
            <a:ext cx="256744" cy="209444"/>
            <a:chOff x="1445339" y="3725251"/>
            <a:chExt cx="98566" cy="75811"/>
          </a:xfrm>
        </p:grpSpPr>
        <p:sp>
          <p:nvSpPr>
            <p:cNvPr id="4120" name="Google Shape;4120;p32"/>
            <p:cNvSpPr/>
            <p:nvPr/>
          </p:nvSpPr>
          <p:spPr>
            <a:xfrm>
              <a:off x="1445339" y="3750611"/>
              <a:ext cx="82040" cy="50451"/>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121" name="Google Shape;4121;p32"/>
            <p:cNvSpPr/>
            <p:nvPr/>
          </p:nvSpPr>
          <p:spPr>
            <a:xfrm>
              <a:off x="1469818" y="3725251"/>
              <a:ext cx="74087" cy="48720"/>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4122" name="Google Shape;4122;p32"/>
          <p:cNvGrpSpPr/>
          <p:nvPr/>
        </p:nvGrpSpPr>
        <p:grpSpPr>
          <a:xfrm>
            <a:off x="4280911" y="12556553"/>
            <a:ext cx="256734" cy="209456"/>
            <a:chOff x="1819181" y="4089633"/>
            <a:chExt cx="72126" cy="53788"/>
          </a:xfrm>
        </p:grpSpPr>
        <p:sp>
          <p:nvSpPr>
            <p:cNvPr id="4123" name="Google Shape;4123;p32"/>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124" name="Google Shape;4124;p32"/>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4125" name="Google Shape;4125;p32"/>
          <p:cNvGrpSpPr/>
          <p:nvPr/>
        </p:nvGrpSpPr>
        <p:grpSpPr>
          <a:xfrm>
            <a:off x="3337091" y="12555417"/>
            <a:ext cx="198163" cy="210902"/>
            <a:chOff x="1449818" y="4078280"/>
            <a:chExt cx="76076" cy="76339"/>
          </a:xfrm>
        </p:grpSpPr>
        <p:sp>
          <p:nvSpPr>
            <p:cNvPr id="4126" name="Google Shape;4126;p32"/>
            <p:cNvSpPr/>
            <p:nvPr/>
          </p:nvSpPr>
          <p:spPr>
            <a:xfrm>
              <a:off x="1476986" y="4078553"/>
              <a:ext cx="48908" cy="76065"/>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127" name="Google Shape;4127;p32"/>
            <p:cNvSpPr/>
            <p:nvPr/>
          </p:nvSpPr>
          <p:spPr>
            <a:xfrm>
              <a:off x="1449818" y="4078280"/>
              <a:ext cx="46733" cy="75890"/>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4128" name="Google Shape;4128;p32"/>
          <p:cNvGrpSpPr/>
          <p:nvPr/>
        </p:nvGrpSpPr>
        <p:grpSpPr>
          <a:xfrm>
            <a:off x="4310431" y="11618522"/>
            <a:ext cx="197484" cy="209453"/>
            <a:chOff x="1818610" y="3731058"/>
            <a:chExt cx="64321" cy="64544"/>
          </a:xfrm>
        </p:grpSpPr>
        <p:sp>
          <p:nvSpPr>
            <p:cNvPr id="4129" name="Google Shape;4129;p32"/>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130" name="Google Shape;4130;p32"/>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4131" name="Google Shape;4131;p32"/>
          <p:cNvGrpSpPr/>
          <p:nvPr/>
        </p:nvGrpSpPr>
        <p:grpSpPr>
          <a:xfrm>
            <a:off x="5201227" y="12556553"/>
            <a:ext cx="256734" cy="209456"/>
            <a:chOff x="2172491" y="4089633"/>
            <a:chExt cx="72126" cy="53788"/>
          </a:xfrm>
        </p:grpSpPr>
        <p:sp>
          <p:nvSpPr>
            <p:cNvPr id="4132" name="Google Shape;4132;p32"/>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133" name="Google Shape;4133;p32"/>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4134" name="Google Shape;4134;p32"/>
          <p:cNvGrpSpPr/>
          <p:nvPr/>
        </p:nvGrpSpPr>
        <p:grpSpPr>
          <a:xfrm>
            <a:off x="5230726" y="11618522"/>
            <a:ext cx="197484" cy="209453"/>
            <a:chOff x="2171920" y="3731058"/>
            <a:chExt cx="64321" cy="64544"/>
          </a:xfrm>
        </p:grpSpPr>
        <p:sp>
          <p:nvSpPr>
            <p:cNvPr id="4135" name="Google Shape;4135;p32"/>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136" name="Google Shape;4136;p32"/>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4137" name="Google Shape;4137;p32"/>
          <p:cNvGrpSpPr/>
          <p:nvPr/>
        </p:nvGrpSpPr>
        <p:grpSpPr>
          <a:xfrm>
            <a:off x="7031135" y="11618327"/>
            <a:ext cx="256734" cy="209456"/>
            <a:chOff x="2874730" y="3745828"/>
            <a:chExt cx="72126" cy="53788"/>
          </a:xfrm>
        </p:grpSpPr>
        <p:sp>
          <p:nvSpPr>
            <p:cNvPr id="4138" name="Google Shape;4138;p32"/>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139" name="Google Shape;4139;p32"/>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4140" name="Google Shape;4140;p32"/>
          <p:cNvGrpSpPr/>
          <p:nvPr/>
        </p:nvGrpSpPr>
        <p:grpSpPr>
          <a:xfrm>
            <a:off x="7060594" y="12556765"/>
            <a:ext cx="197484" cy="209453"/>
            <a:chOff x="2878589" y="4081481"/>
            <a:chExt cx="64321" cy="64544"/>
          </a:xfrm>
        </p:grpSpPr>
        <p:sp>
          <p:nvSpPr>
            <p:cNvPr id="4141" name="Google Shape;4141;p32"/>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142" name="Google Shape;4142;p32"/>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4143" name="Google Shape;4143;p32"/>
          <p:cNvGrpSpPr/>
          <p:nvPr/>
        </p:nvGrpSpPr>
        <p:grpSpPr>
          <a:xfrm>
            <a:off x="6121529" y="12556553"/>
            <a:ext cx="256734" cy="209456"/>
            <a:chOff x="2525796" y="4089633"/>
            <a:chExt cx="72126" cy="53788"/>
          </a:xfrm>
        </p:grpSpPr>
        <p:sp>
          <p:nvSpPr>
            <p:cNvPr id="4144" name="Google Shape;4144;p32"/>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145" name="Google Shape;4145;p32"/>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grpSp>
        <p:nvGrpSpPr>
          <p:cNvPr id="4146" name="Google Shape;4146;p32"/>
          <p:cNvGrpSpPr/>
          <p:nvPr/>
        </p:nvGrpSpPr>
        <p:grpSpPr>
          <a:xfrm>
            <a:off x="6151008" y="11618522"/>
            <a:ext cx="197484" cy="209453"/>
            <a:chOff x="2525225" y="3731058"/>
            <a:chExt cx="64321" cy="64544"/>
          </a:xfrm>
        </p:grpSpPr>
        <p:sp>
          <p:nvSpPr>
            <p:cNvPr id="4147" name="Google Shape;4147;p32"/>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4148" name="Google Shape;4148;p32"/>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52"/>
        <p:cNvGrpSpPr/>
        <p:nvPr/>
      </p:nvGrpSpPr>
      <p:grpSpPr>
        <a:xfrm>
          <a:off x="0" y="0"/>
          <a:ext cx="0" cy="0"/>
          <a:chOff x="0" y="0"/>
          <a:chExt cx="0" cy="0"/>
        </a:xfrm>
      </p:grpSpPr>
      <p:grpSp>
        <p:nvGrpSpPr>
          <p:cNvPr id="4153" name="Google Shape;4153;p33"/>
          <p:cNvGrpSpPr/>
          <p:nvPr/>
        </p:nvGrpSpPr>
        <p:grpSpPr>
          <a:xfrm>
            <a:off x="12138926" y="4230400"/>
            <a:ext cx="2053362" cy="1980178"/>
            <a:chOff x="4249973" y="1201875"/>
            <a:chExt cx="1958568" cy="1888762"/>
          </a:xfrm>
        </p:grpSpPr>
        <p:sp>
          <p:nvSpPr>
            <p:cNvPr id="4154" name="Google Shape;4154;p33"/>
            <p:cNvSpPr/>
            <p:nvPr/>
          </p:nvSpPr>
          <p:spPr>
            <a:xfrm>
              <a:off x="4468527" y="1411932"/>
              <a:ext cx="1528500" cy="1452600"/>
            </a:xfrm>
            <a:prstGeom prst="pentagon">
              <a:avLst>
                <a:gd name="hf" fmla="val 105146"/>
                <a:gd name="vf" fmla="val 110557"/>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55" name="Google Shape;4155;p33"/>
            <p:cNvGrpSpPr/>
            <p:nvPr/>
          </p:nvGrpSpPr>
          <p:grpSpPr>
            <a:xfrm>
              <a:off x="5853086" y="1789142"/>
              <a:ext cx="355454" cy="1048099"/>
              <a:chOff x="5576108" y="2016725"/>
              <a:chExt cx="565200" cy="1666560"/>
            </a:xfrm>
          </p:grpSpPr>
          <p:sp>
            <p:nvSpPr>
              <p:cNvPr id="4156" name="Google Shape;4156;p33"/>
              <p:cNvSpPr/>
              <p:nvPr/>
            </p:nvSpPr>
            <p:spPr>
              <a:xfrm>
                <a:off x="5576108" y="2016725"/>
                <a:ext cx="565200" cy="565500"/>
              </a:xfrm>
              <a:prstGeom prst="ellipse">
                <a:avLst/>
              </a:pr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57" name="Google Shape;4157;p33"/>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8" name="Google Shape;4158;p33"/>
            <p:cNvGrpSpPr/>
            <p:nvPr/>
          </p:nvGrpSpPr>
          <p:grpSpPr>
            <a:xfrm>
              <a:off x="4869455" y="2691676"/>
              <a:ext cx="1013897" cy="398961"/>
              <a:chOff x="4012057" y="3451825"/>
              <a:chExt cx="1612175" cy="634379"/>
            </a:xfrm>
          </p:grpSpPr>
          <p:sp>
            <p:nvSpPr>
              <p:cNvPr id="4159" name="Google Shape;4159;p33"/>
              <p:cNvSpPr/>
              <p:nvPr/>
            </p:nvSpPr>
            <p:spPr>
              <a:xfrm>
                <a:off x="5059033" y="3451825"/>
                <a:ext cx="565200" cy="565500"/>
              </a:xfrm>
              <a:prstGeom prst="ellipse">
                <a:avLst/>
              </a:pr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60" name="Google Shape;4160;p33"/>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1" name="Google Shape;4161;p33"/>
            <p:cNvGrpSpPr/>
            <p:nvPr/>
          </p:nvGrpSpPr>
          <p:grpSpPr>
            <a:xfrm>
              <a:off x="4276937" y="2155961"/>
              <a:ext cx="651965" cy="891358"/>
              <a:chOff x="3069908" y="2599997"/>
              <a:chExt cx="1036675" cy="1417328"/>
            </a:xfrm>
          </p:grpSpPr>
          <p:sp>
            <p:nvSpPr>
              <p:cNvPr id="4162" name="Google Shape;4162;p33"/>
              <p:cNvSpPr/>
              <p:nvPr/>
            </p:nvSpPr>
            <p:spPr>
              <a:xfrm>
                <a:off x="3541383" y="3451825"/>
                <a:ext cx="565200" cy="565500"/>
              </a:xfrm>
              <a:prstGeom prst="ellipse">
                <a:avLst/>
              </a:pr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63" name="Google Shape;4163;p33"/>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4" name="Google Shape;4164;p33"/>
            <p:cNvGrpSpPr/>
            <p:nvPr/>
          </p:nvGrpSpPr>
          <p:grpSpPr>
            <a:xfrm>
              <a:off x="5054918" y="1201875"/>
              <a:ext cx="999548" cy="602711"/>
              <a:chOff x="4306958" y="1082925"/>
              <a:chExt cx="1589359" cy="958358"/>
            </a:xfrm>
          </p:grpSpPr>
          <p:sp>
            <p:nvSpPr>
              <p:cNvPr id="4165" name="Google Shape;4165;p33"/>
              <p:cNvSpPr/>
              <p:nvPr/>
            </p:nvSpPr>
            <p:spPr>
              <a:xfrm>
                <a:off x="4306958" y="1082925"/>
                <a:ext cx="565200" cy="565500"/>
              </a:xfrm>
              <a:prstGeom prst="ellipse">
                <a:avLst/>
              </a:pr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66" name="Google Shape;4166;p33"/>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7" name="Google Shape;4167;p33"/>
            <p:cNvGrpSpPr/>
            <p:nvPr/>
          </p:nvGrpSpPr>
          <p:grpSpPr>
            <a:xfrm>
              <a:off x="4249973" y="1303451"/>
              <a:ext cx="799317" cy="841334"/>
              <a:chOff x="3027033" y="1244439"/>
              <a:chExt cx="1270977" cy="1337786"/>
            </a:xfrm>
          </p:grpSpPr>
          <p:sp>
            <p:nvSpPr>
              <p:cNvPr id="4168" name="Google Shape;4168;p33"/>
              <p:cNvSpPr/>
              <p:nvPr/>
            </p:nvSpPr>
            <p:spPr>
              <a:xfrm>
                <a:off x="3027033" y="2016725"/>
                <a:ext cx="565200" cy="565500"/>
              </a:xfrm>
              <a:prstGeom prst="ellipse">
                <a:avLst/>
              </a:pr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169" name="Google Shape;4169;p33"/>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70" name="Google Shape;4170;p33"/>
          <p:cNvGrpSpPr/>
          <p:nvPr/>
        </p:nvGrpSpPr>
        <p:grpSpPr>
          <a:xfrm>
            <a:off x="890238" y="6650222"/>
            <a:ext cx="2098378" cy="2010587"/>
            <a:chOff x="2657744" y="2337745"/>
            <a:chExt cx="832987" cy="798137"/>
          </a:xfrm>
        </p:grpSpPr>
        <p:sp>
          <p:nvSpPr>
            <p:cNvPr id="4171" name="Google Shape;4171;p33"/>
            <p:cNvSpPr/>
            <p:nvPr/>
          </p:nvSpPr>
          <p:spPr>
            <a:xfrm>
              <a:off x="2812050" y="233774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no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33"/>
            <p:cNvSpPr/>
            <p:nvPr/>
          </p:nvSpPr>
          <p:spPr>
            <a:xfrm>
              <a:off x="3113181"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33"/>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33"/>
            <p:cNvSpPr/>
            <p:nvPr/>
          </p:nvSpPr>
          <p:spPr>
            <a:xfrm>
              <a:off x="2657744" y="2659457"/>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33"/>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33"/>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33"/>
          <p:cNvGrpSpPr/>
          <p:nvPr/>
        </p:nvGrpSpPr>
        <p:grpSpPr>
          <a:xfrm>
            <a:off x="7806702" y="6658901"/>
            <a:ext cx="1888432" cy="1993150"/>
            <a:chOff x="3398134" y="2057755"/>
            <a:chExt cx="704087" cy="743130"/>
          </a:xfrm>
        </p:grpSpPr>
        <p:grpSp>
          <p:nvGrpSpPr>
            <p:cNvPr id="4178" name="Google Shape;4178;p33"/>
            <p:cNvGrpSpPr/>
            <p:nvPr/>
          </p:nvGrpSpPr>
          <p:grpSpPr>
            <a:xfrm>
              <a:off x="3398134" y="2290183"/>
              <a:ext cx="315300" cy="219900"/>
              <a:chOff x="3398134" y="2290183"/>
              <a:chExt cx="315300" cy="219900"/>
            </a:xfrm>
          </p:grpSpPr>
          <p:sp>
            <p:nvSpPr>
              <p:cNvPr id="4179" name="Google Shape;4179;p33"/>
              <p:cNvSpPr/>
              <p:nvPr/>
            </p:nvSpPr>
            <p:spPr>
              <a:xfrm>
                <a:off x="3493534" y="2290183"/>
                <a:ext cx="219900" cy="219900"/>
              </a:xfrm>
              <a:prstGeom prst="ellipse">
                <a:avLst/>
              </a:prstGeom>
              <a:no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80" name="Google Shape;4180;p33"/>
              <p:cNvCxnSpPr>
                <a:stCxn id="4179" idx="2"/>
              </p:cNvCxnSpPr>
              <p:nvPr/>
            </p:nvCxnSpPr>
            <p:spPr>
              <a:xfrm rot="10800000">
                <a:off x="3398134" y="2400133"/>
                <a:ext cx="95400" cy="0"/>
              </a:xfrm>
              <a:prstGeom prst="straightConnector1">
                <a:avLst/>
              </a:prstGeom>
              <a:noFill/>
              <a:ln w="19050" cap="flat" cmpd="sng">
                <a:solidFill>
                  <a:srgbClr val="435D74"/>
                </a:solidFill>
                <a:prstDash val="solid"/>
                <a:round/>
                <a:headEnd type="none" w="med" len="med"/>
                <a:tailEnd type="none" w="med" len="med"/>
              </a:ln>
            </p:spPr>
          </p:cxnSp>
        </p:grpSp>
        <p:grpSp>
          <p:nvGrpSpPr>
            <p:cNvPr id="4181" name="Google Shape;4181;p33"/>
            <p:cNvGrpSpPr/>
            <p:nvPr/>
          </p:nvGrpSpPr>
          <p:grpSpPr>
            <a:xfrm>
              <a:off x="3547823" y="2467358"/>
              <a:ext cx="219900" cy="333527"/>
              <a:chOff x="3547823" y="2467358"/>
              <a:chExt cx="219900" cy="333527"/>
            </a:xfrm>
          </p:grpSpPr>
          <p:sp>
            <p:nvSpPr>
              <p:cNvPr id="4182" name="Google Shape;4182;p33"/>
              <p:cNvSpPr/>
              <p:nvPr/>
            </p:nvSpPr>
            <p:spPr>
              <a:xfrm>
                <a:off x="3547823" y="2467358"/>
                <a:ext cx="219900" cy="219900"/>
              </a:xfrm>
              <a:prstGeom prst="ellipse">
                <a:avLst/>
              </a:prstGeom>
              <a:noFill/>
              <a:ln w="19050" cap="flat" cmpd="sng">
                <a:solidFill>
                  <a:srgbClr val="5F7D95"/>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83" name="Google Shape;4183;p33"/>
              <p:cNvCxnSpPr/>
              <p:nvPr/>
            </p:nvCxnSpPr>
            <p:spPr>
              <a:xfrm rot="10800000">
                <a:off x="3657701" y="2687185"/>
                <a:ext cx="0" cy="113700"/>
              </a:xfrm>
              <a:prstGeom prst="straightConnector1">
                <a:avLst/>
              </a:prstGeom>
              <a:noFill/>
              <a:ln w="19050" cap="flat" cmpd="sng">
                <a:solidFill>
                  <a:srgbClr val="5F7D95"/>
                </a:solidFill>
                <a:prstDash val="solid"/>
                <a:round/>
                <a:headEnd type="none" w="med" len="med"/>
                <a:tailEnd type="none" w="med" len="med"/>
              </a:ln>
            </p:spPr>
          </p:cxnSp>
        </p:grpSp>
        <p:grpSp>
          <p:nvGrpSpPr>
            <p:cNvPr id="4184" name="Google Shape;4184;p33"/>
            <p:cNvGrpSpPr/>
            <p:nvPr/>
          </p:nvGrpSpPr>
          <p:grpSpPr>
            <a:xfrm>
              <a:off x="3734138" y="2467358"/>
              <a:ext cx="219900" cy="333527"/>
              <a:chOff x="3734138" y="2467358"/>
              <a:chExt cx="219900" cy="333527"/>
            </a:xfrm>
          </p:grpSpPr>
          <p:sp>
            <p:nvSpPr>
              <p:cNvPr id="4185" name="Google Shape;4185;p33"/>
              <p:cNvSpPr/>
              <p:nvPr/>
            </p:nvSpPr>
            <p:spPr>
              <a:xfrm>
                <a:off x="3734138" y="2467358"/>
                <a:ext cx="219900" cy="219900"/>
              </a:xfrm>
              <a:prstGeom prst="ellipse">
                <a:avLst/>
              </a:prstGeom>
              <a:noFill/>
              <a:ln w="19050" cap="flat" cmpd="sng">
                <a:solidFill>
                  <a:srgbClr val="869FB2"/>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86" name="Google Shape;4186;p33"/>
              <p:cNvCxnSpPr/>
              <p:nvPr/>
            </p:nvCxnSpPr>
            <p:spPr>
              <a:xfrm rot="10800000">
                <a:off x="3844020" y="2687185"/>
                <a:ext cx="0" cy="113700"/>
              </a:xfrm>
              <a:prstGeom prst="straightConnector1">
                <a:avLst/>
              </a:prstGeom>
              <a:noFill/>
              <a:ln w="19050" cap="flat" cmpd="sng">
                <a:solidFill>
                  <a:srgbClr val="869FB2"/>
                </a:solidFill>
                <a:prstDash val="solid"/>
                <a:round/>
                <a:headEnd type="none" w="med" len="med"/>
                <a:tailEnd type="none" w="med" len="med"/>
              </a:ln>
            </p:spPr>
          </p:cxnSp>
        </p:grpSp>
        <p:grpSp>
          <p:nvGrpSpPr>
            <p:cNvPr id="4187" name="Google Shape;4187;p33"/>
            <p:cNvGrpSpPr/>
            <p:nvPr/>
          </p:nvGrpSpPr>
          <p:grpSpPr>
            <a:xfrm>
              <a:off x="3787560" y="2288011"/>
              <a:ext cx="314661" cy="219900"/>
              <a:chOff x="3787560" y="2288011"/>
              <a:chExt cx="314661" cy="219900"/>
            </a:xfrm>
          </p:grpSpPr>
          <p:sp>
            <p:nvSpPr>
              <p:cNvPr id="4188" name="Google Shape;4188;p33"/>
              <p:cNvSpPr/>
              <p:nvPr/>
            </p:nvSpPr>
            <p:spPr>
              <a:xfrm>
                <a:off x="3787560" y="2288011"/>
                <a:ext cx="219900" cy="219900"/>
              </a:xfrm>
              <a:prstGeom prst="ellipse">
                <a:avLst/>
              </a:prstGeom>
              <a:noFill/>
              <a:ln w="19050" cap="flat" cmpd="sng">
                <a:solidFill>
                  <a:srgbClr val="A5B7C6"/>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189" name="Google Shape;4189;p33"/>
              <p:cNvCxnSpPr/>
              <p:nvPr/>
            </p:nvCxnSpPr>
            <p:spPr>
              <a:xfrm rot="10800000">
                <a:off x="4007421" y="2400064"/>
                <a:ext cx="94800" cy="0"/>
              </a:xfrm>
              <a:prstGeom prst="straightConnector1">
                <a:avLst/>
              </a:prstGeom>
              <a:noFill/>
              <a:ln w="19050" cap="flat" cmpd="sng">
                <a:solidFill>
                  <a:srgbClr val="A5B7C6"/>
                </a:solidFill>
                <a:prstDash val="solid"/>
                <a:round/>
                <a:headEnd type="none" w="med" len="med"/>
                <a:tailEnd type="none" w="med" len="med"/>
              </a:ln>
            </p:spPr>
          </p:cxnSp>
        </p:grpSp>
        <p:grpSp>
          <p:nvGrpSpPr>
            <p:cNvPr id="4190" name="Google Shape;4190;p33"/>
            <p:cNvGrpSpPr/>
            <p:nvPr/>
          </p:nvGrpSpPr>
          <p:grpSpPr>
            <a:xfrm>
              <a:off x="3637290" y="2057755"/>
              <a:ext cx="219900" cy="335499"/>
              <a:chOff x="3637290" y="2057755"/>
              <a:chExt cx="219900" cy="335499"/>
            </a:xfrm>
          </p:grpSpPr>
          <p:sp>
            <p:nvSpPr>
              <p:cNvPr id="4191" name="Google Shape;4191;p33"/>
              <p:cNvSpPr/>
              <p:nvPr/>
            </p:nvSpPr>
            <p:spPr>
              <a:xfrm>
                <a:off x="3637290" y="2173354"/>
                <a:ext cx="219900" cy="219900"/>
              </a:xfrm>
              <a:prstGeom prst="ellipse">
                <a:avLst/>
              </a:prstGeom>
              <a:noFill/>
              <a:ln w="19050" cap="flat" cmpd="sng">
                <a:solidFill>
                  <a:srgbClr val="BAC8D3"/>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192" name="Google Shape;4192;p33"/>
              <p:cNvCxnSpPr/>
              <p:nvPr/>
            </p:nvCxnSpPr>
            <p:spPr>
              <a:xfrm rot="10800000">
                <a:off x="3747169" y="2057755"/>
                <a:ext cx="0" cy="113700"/>
              </a:xfrm>
              <a:prstGeom prst="straightConnector1">
                <a:avLst/>
              </a:prstGeom>
              <a:noFill/>
              <a:ln w="19050" cap="flat" cmpd="sng">
                <a:solidFill>
                  <a:srgbClr val="BAC8D3"/>
                </a:solidFill>
                <a:prstDash val="solid"/>
                <a:round/>
                <a:headEnd type="none" w="med" len="med"/>
                <a:tailEnd type="none" w="med" len="med"/>
              </a:ln>
            </p:spPr>
          </p:cxnSp>
        </p:grpSp>
      </p:grpSp>
      <p:grpSp>
        <p:nvGrpSpPr>
          <p:cNvPr id="4193" name="Google Shape;4193;p33"/>
          <p:cNvGrpSpPr/>
          <p:nvPr/>
        </p:nvGrpSpPr>
        <p:grpSpPr>
          <a:xfrm>
            <a:off x="12421199" y="6677350"/>
            <a:ext cx="1956153" cy="1956153"/>
            <a:chOff x="5007123" y="2079403"/>
            <a:chExt cx="687600" cy="687600"/>
          </a:xfrm>
        </p:grpSpPr>
        <p:sp>
          <p:nvSpPr>
            <p:cNvPr id="4194" name="Google Shape;4194;p33"/>
            <p:cNvSpPr/>
            <p:nvPr/>
          </p:nvSpPr>
          <p:spPr>
            <a:xfrm>
              <a:off x="5007123" y="2079403"/>
              <a:ext cx="687600" cy="687600"/>
            </a:xfrm>
            <a:prstGeom prst="ellipse">
              <a:avLst/>
            </a:pr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33"/>
            <p:cNvSpPr/>
            <p:nvPr/>
          </p:nvSpPr>
          <p:spPr>
            <a:xfrm>
              <a:off x="5069448" y="2141702"/>
              <a:ext cx="563100" cy="562800"/>
            </a:xfrm>
            <a:prstGeom prst="ellipse">
              <a:avLst/>
            </a:prstGeom>
            <a:no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33"/>
            <p:cNvSpPr/>
            <p:nvPr/>
          </p:nvSpPr>
          <p:spPr>
            <a:xfrm>
              <a:off x="5146403" y="2218605"/>
              <a:ext cx="409200" cy="4092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33"/>
            <p:cNvSpPr/>
            <p:nvPr/>
          </p:nvSpPr>
          <p:spPr>
            <a:xfrm>
              <a:off x="5221891" y="2294066"/>
              <a:ext cx="258300" cy="258300"/>
            </a:xfrm>
            <a:prstGeom prst="ellipse">
              <a:avLst/>
            </a:prstGeom>
            <a:noFill/>
            <a:ln w="1905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33"/>
          <p:cNvGrpSpPr/>
          <p:nvPr/>
        </p:nvGrpSpPr>
        <p:grpSpPr>
          <a:xfrm>
            <a:off x="14650835" y="6662219"/>
            <a:ext cx="1986025" cy="1986536"/>
            <a:chOff x="5797446" y="2063053"/>
            <a:chExt cx="698100" cy="698280"/>
          </a:xfrm>
        </p:grpSpPr>
        <p:sp>
          <p:nvSpPr>
            <p:cNvPr id="4199" name="Google Shape;4199;p33"/>
            <p:cNvSpPr/>
            <p:nvPr/>
          </p:nvSpPr>
          <p:spPr>
            <a:xfrm>
              <a:off x="5797446" y="2063053"/>
              <a:ext cx="698100" cy="698100"/>
            </a:xfrm>
            <a:prstGeom prst="ellipse">
              <a:avLst/>
            </a:pr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33"/>
            <p:cNvSpPr/>
            <p:nvPr/>
          </p:nvSpPr>
          <p:spPr>
            <a:xfrm>
              <a:off x="5872067" y="2212295"/>
              <a:ext cx="549000" cy="549000"/>
            </a:xfrm>
            <a:prstGeom prst="ellipse">
              <a:avLst/>
            </a:prstGeom>
            <a:no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33"/>
            <p:cNvSpPr/>
            <p:nvPr/>
          </p:nvSpPr>
          <p:spPr>
            <a:xfrm>
              <a:off x="5921353" y="2310867"/>
              <a:ext cx="450300" cy="4503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33"/>
            <p:cNvSpPr/>
            <p:nvPr/>
          </p:nvSpPr>
          <p:spPr>
            <a:xfrm>
              <a:off x="5967936" y="2404033"/>
              <a:ext cx="357300" cy="357300"/>
            </a:xfrm>
            <a:prstGeom prst="ellipse">
              <a:avLst/>
            </a:prstGeom>
            <a:noFill/>
            <a:ln w="1905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3" name="Google Shape;4203;p33"/>
          <p:cNvGrpSpPr/>
          <p:nvPr/>
        </p:nvGrpSpPr>
        <p:grpSpPr>
          <a:xfrm>
            <a:off x="21386337" y="11195309"/>
            <a:ext cx="772894" cy="1854298"/>
            <a:chOff x="8075075" y="3754290"/>
            <a:chExt cx="255612" cy="613194"/>
          </a:xfrm>
        </p:grpSpPr>
        <p:grpSp>
          <p:nvGrpSpPr>
            <p:cNvPr id="4204" name="Google Shape;4204;p33"/>
            <p:cNvGrpSpPr/>
            <p:nvPr/>
          </p:nvGrpSpPr>
          <p:grpSpPr>
            <a:xfrm>
              <a:off x="8075075" y="3754290"/>
              <a:ext cx="255612" cy="613194"/>
              <a:chOff x="8075075" y="3754290"/>
              <a:chExt cx="255612" cy="613194"/>
            </a:xfrm>
          </p:grpSpPr>
          <p:sp>
            <p:nvSpPr>
              <p:cNvPr id="4205" name="Google Shape;4205;p33"/>
              <p:cNvSpPr/>
              <p:nvPr/>
            </p:nvSpPr>
            <p:spPr>
              <a:xfrm>
                <a:off x="8075075" y="4252967"/>
                <a:ext cx="255612" cy="114517"/>
              </a:xfrm>
              <a:custGeom>
                <a:avLst/>
                <a:gdLst/>
                <a:ahLst/>
                <a:cxnLst/>
                <a:rect l="l" t="t" r="r" b="b"/>
                <a:pathLst>
                  <a:path w="16734" h="7497" extrusionOk="0">
                    <a:moveTo>
                      <a:pt x="1" y="1"/>
                    </a:moveTo>
                    <a:lnTo>
                      <a:pt x="8369" y="7496"/>
                    </a:lnTo>
                    <a:lnTo>
                      <a:pt x="16734" y="1"/>
                    </a:ln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33"/>
              <p:cNvSpPr/>
              <p:nvPr/>
            </p:nvSpPr>
            <p:spPr>
              <a:xfrm>
                <a:off x="8075075" y="3754290"/>
                <a:ext cx="255612" cy="498713"/>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7" name="Google Shape;4207;p33"/>
            <p:cNvSpPr/>
            <p:nvPr/>
          </p:nvSpPr>
          <p:spPr>
            <a:xfrm>
              <a:off x="8107762" y="3782257"/>
              <a:ext cx="190281" cy="19028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8" name="Google Shape;4208;p33"/>
          <p:cNvGrpSpPr/>
          <p:nvPr/>
        </p:nvGrpSpPr>
        <p:grpSpPr>
          <a:xfrm>
            <a:off x="13445086" y="11164458"/>
            <a:ext cx="1295596" cy="1883450"/>
            <a:chOff x="1697726" y="3244179"/>
            <a:chExt cx="788124" cy="1146069"/>
          </a:xfrm>
        </p:grpSpPr>
        <p:sp>
          <p:nvSpPr>
            <p:cNvPr id="4209" name="Google Shape;4209;p33"/>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33"/>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noFill/>
            <a:ln w="1905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1" name="Google Shape;4211;p33"/>
          <p:cNvSpPr/>
          <p:nvPr/>
        </p:nvSpPr>
        <p:spPr>
          <a:xfrm>
            <a:off x="21316320" y="10927546"/>
            <a:ext cx="561" cy="12"/>
          </a:xfrm>
          <a:custGeom>
            <a:avLst/>
            <a:gdLst/>
            <a:ahLst/>
            <a:cxnLst/>
            <a:rect l="l" t="t" r="r" b="b"/>
            <a:pathLst>
              <a:path w="48" h="1" extrusionOk="0">
                <a:moveTo>
                  <a:pt x="48" y="0"/>
                </a:moveTo>
                <a:lnTo>
                  <a:pt x="1" y="0"/>
                </a:lnTo>
                <a:close/>
              </a:path>
            </a:pathLst>
          </a:cu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2" name="Google Shape;4212;p33"/>
          <p:cNvGrpSpPr/>
          <p:nvPr/>
        </p:nvGrpSpPr>
        <p:grpSpPr>
          <a:xfrm>
            <a:off x="15156203" y="11195302"/>
            <a:ext cx="809552" cy="809426"/>
            <a:chOff x="6134814" y="3754290"/>
            <a:chExt cx="293891" cy="293845"/>
          </a:xfrm>
        </p:grpSpPr>
        <p:sp>
          <p:nvSpPr>
            <p:cNvPr id="4213" name="Google Shape;4213;p33"/>
            <p:cNvSpPr/>
            <p:nvPr/>
          </p:nvSpPr>
          <p:spPr>
            <a:xfrm>
              <a:off x="6134814" y="3754290"/>
              <a:ext cx="293891" cy="293845"/>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33"/>
            <p:cNvSpPr/>
            <p:nvPr/>
          </p:nvSpPr>
          <p:spPr>
            <a:xfrm>
              <a:off x="6147232" y="3764860"/>
              <a:ext cx="118946" cy="107337"/>
            </a:xfrm>
            <a:custGeom>
              <a:avLst/>
              <a:gdLst/>
              <a:ahLst/>
              <a:cxnLst/>
              <a:rect l="l" t="t" r="r" b="b"/>
              <a:pathLst>
                <a:path w="7787" h="7027" extrusionOk="0">
                  <a:moveTo>
                    <a:pt x="0" y="1"/>
                  </a:moveTo>
                  <a:lnTo>
                    <a:pt x="0" y="7026"/>
                  </a:lnTo>
                  <a:lnTo>
                    <a:pt x="7787" y="1"/>
                  </a:lnTo>
                  <a:close/>
                </a:path>
              </a:pathLst>
            </a:custGeom>
            <a:noFill/>
            <a:ln w="19050"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5" name="Google Shape;4215;p33"/>
          <p:cNvGrpSpPr/>
          <p:nvPr/>
        </p:nvGrpSpPr>
        <p:grpSpPr>
          <a:xfrm>
            <a:off x="15156203" y="12238391"/>
            <a:ext cx="809552" cy="809552"/>
            <a:chOff x="6134814" y="4086186"/>
            <a:chExt cx="293891" cy="293891"/>
          </a:xfrm>
        </p:grpSpPr>
        <p:sp>
          <p:nvSpPr>
            <p:cNvPr id="4216" name="Google Shape;4216;p33"/>
            <p:cNvSpPr/>
            <p:nvPr/>
          </p:nvSpPr>
          <p:spPr>
            <a:xfrm>
              <a:off x="6134814" y="4086186"/>
              <a:ext cx="293891" cy="293891"/>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33"/>
            <p:cNvSpPr/>
            <p:nvPr/>
          </p:nvSpPr>
          <p:spPr>
            <a:xfrm>
              <a:off x="6147232" y="4096771"/>
              <a:ext cx="118946" cy="107322"/>
            </a:xfrm>
            <a:custGeom>
              <a:avLst/>
              <a:gdLst/>
              <a:ahLst/>
              <a:cxnLst/>
              <a:rect l="l" t="t" r="r" b="b"/>
              <a:pathLst>
                <a:path w="7787" h="7026" extrusionOk="0">
                  <a:moveTo>
                    <a:pt x="0" y="0"/>
                  </a:moveTo>
                  <a:lnTo>
                    <a:pt x="0" y="7026"/>
                  </a:lnTo>
                  <a:lnTo>
                    <a:pt x="7787" y="0"/>
                  </a:lnTo>
                  <a:close/>
                </a:path>
              </a:pathLst>
            </a:custGeom>
            <a:noFill/>
            <a:ln w="19050"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18" name="Google Shape;4218;p33"/>
          <p:cNvSpPr/>
          <p:nvPr/>
        </p:nvSpPr>
        <p:spPr>
          <a:xfrm>
            <a:off x="18016624" y="11193080"/>
            <a:ext cx="1679458" cy="1854248"/>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33"/>
          <p:cNvSpPr/>
          <p:nvPr/>
        </p:nvSpPr>
        <p:spPr>
          <a:xfrm rot="10800000">
            <a:off x="16381150" y="11186897"/>
            <a:ext cx="1220085" cy="1861060"/>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no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0" name="Google Shape;4220;p33"/>
          <p:cNvGrpSpPr/>
          <p:nvPr/>
        </p:nvGrpSpPr>
        <p:grpSpPr>
          <a:xfrm>
            <a:off x="20458683" y="9011893"/>
            <a:ext cx="1715688" cy="1713102"/>
            <a:chOff x="1187048" y="238125"/>
            <a:chExt cx="5256397" cy="5248476"/>
          </a:xfrm>
        </p:grpSpPr>
        <p:sp>
          <p:nvSpPr>
            <p:cNvPr id="4221" name="Google Shape;4221;p33"/>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33"/>
            <p:cNvSpPr/>
            <p:nvPr/>
          </p:nvSpPr>
          <p:spPr>
            <a:xfrm>
              <a:off x="1187048" y="2289901"/>
              <a:ext cx="2628362"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33"/>
            <p:cNvSpPr/>
            <p:nvPr/>
          </p:nvSpPr>
          <p:spPr>
            <a:xfrm>
              <a:off x="3812708" y="244502"/>
              <a:ext cx="2628650" cy="3170611"/>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33"/>
            <p:cNvSpPr/>
            <p:nvPr/>
          </p:nvSpPr>
          <p:spPr>
            <a:xfrm>
              <a:off x="3244845"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33"/>
          <p:cNvGrpSpPr/>
          <p:nvPr/>
        </p:nvGrpSpPr>
        <p:grpSpPr>
          <a:xfrm>
            <a:off x="5190260" y="9038314"/>
            <a:ext cx="3610926" cy="1686788"/>
            <a:chOff x="238125" y="1188750"/>
            <a:chExt cx="7140450" cy="3335550"/>
          </a:xfrm>
        </p:grpSpPr>
        <p:sp>
          <p:nvSpPr>
            <p:cNvPr id="4226" name="Google Shape;4226;p33"/>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33"/>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33"/>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33"/>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33"/>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noFill/>
            <a:ln w="1905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1" name="Google Shape;4231;p33"/>
          <p:cNvGrpSpPr/>
          <p:nvPr/>
        </p:nvGrpSpPr>
        <p:grpSpPr>
          <a:xfrm>
            <a:off x="17106296" y="9012326"/>
            <a:ext cx="3058334" cy="1712488"/>
            <a:chOff x="238125" y="1335475"/>
            <a:chExt cx="5418735" cy="3034175"/>
          </a:xfrm>
        </p:grpSpPr>
        <p:sp>
          <p:nvSpPr>
            <p:cNvPr id="4232" name="Google Shape;4232;p33"/>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33"/>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33"/>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5" name="Google Shape;4235;p33"/>
          <p:cNvGrpSpPr/>
          <p:nvPr/>
        </p:nvGrpSpPr>
        <p:grpSpPr>
          <a:xfrm>
            <a:off x="13849439" y="9003731"/>
            <a:ext cx="2959681" cy="1727616"/>
            <a:chOff x="5359127" y="2910889"/>
            <a:chExt cx="1097723" cy="640831"/>
          </a:xfrm>
        </p:grpSpPr>
        <p:grpSp>
          <p:nvGrpSpPr>
            <p:cNvPr id="4236" name="Google Shape;4236;p33"/>
            <p:cNvGrpSpPr/>
            <p:nvPr/>
          </p:nvGrpSpPr>
          <p:grpSpPr>
            <a:xfrm>
              <a:off x="5929791" y="3263088"/>
              <a:ext cx="527060" cy="287097"/>
              <a:chOff x="5929791" y="3263088"/>
              <a:chExt cx="527060" cy="287097"/>
            </a:xfrm>
          </p:grpSpPr>
          <p:sp>
            <p:nvSpPr>
              <p:cNvPr id="4237" name="Google Shape;4237;p33"/>
              <p:cNvSpPr/>
              <p:nvPr/>
            </p:nvSpPr>
            <p:spPr>
              <a:xfrm>
                <a:off x="5929791" y="3263088"/>
                <a:ext cx="328465" cy="284502"/>
              </a:xfrm>
              <a:custGeom>
                <a:avLst/>
                <a:gdLst/>
                <a:ahLst/>
                <a:cxnLst/>
                <a:rect l="l" t="t" r="r" b="b"/>
                <a:pathLst>
                  <a:path w="2576195" h="2231390" extrusionOk="0">
                    <a:moveTo>
                      <a:pt x="1288021" y="0"/>
                    </a:moveTo>
                    <a:lnTo>
                      <a:pt x="0" y="2230932"/>
                    </a:lnTo>
                    <a:lnTo>
                      <a:pt x="2576042" y="2230932"/>
                    </a:lnTo>
                    <a:lnTo>
                      <a:pt x="1288021" y="0"/>
                    </a:lnTo>
                    <a:close/>
                  </a:path>
                </a:pathLst>
              </a:custGeom>
              <a:noFill/>
              <a:ln w="19050"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38" name="Google Shape;4238;p33"/>
              <p:cNvSpPr/>
              <p:nvPr/>
            </p:nvSpPr>
            <p:spPr>
              <a:xfrm>
                <a:off x="6247886" y="3331025"/>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19050"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39" name="Google Shape;4239;p33"/>
            <p:cNvGrpSpPr/>
            <p:nvPr/>
          </p:nvGrpSpPr>
          <p:grpSpPr>
            <a:xfrm>
              <a:off x="5359127" y="3263089"/>
              <a:ext cx="526428" cy="288631"/>
              <a:chOff x="5359127" y="3263089"/>
              <a:chExt cx="526428" cy="288631"/>
            </a:xfrm>
          </p:grpSpPr>
          <p:sp>
            <p:nvSpPr>
              <p:cNvPr id="4240" name="Google Shape;4240;p33"/>
              <p:cNvSpPr/>
              <p:nvPr/>
            </p:nvSpPr>
            <p:spPr>
              <a:xfrm>
                <a:off x="5557090" y="3263089"/>
                <a:ext cx="328465" cy="284502"/>
              </a:xfrm>
              <a:custGeom>
                <a:avLst/>
                <a:gdLst/>
                <a:ahLst/>
                <a:cxnLst/>
                <a:rect l="l" t="t" r="r" b="b"/>
                <a:pathLst>
                  <a:path w="2576195" h="2231390" extrusionOk="0">
                    <a:moveTo>
                      <a:pt x="1288034" y="0"/>
                    </a:moveTo>
                    <a:lnTo>
                      <a:pt x="0" y="2230920"/>
                    </a:lnTo>
                    <a:lnTo>
                      <a:pt x="2576055" y="2230920"/>
                    </a:lnTo>
                    <a:lnTo>
                      <a:pt x="1288034" y="0"/>
                    </a:lnTo>
                    <a:close/>
                  </a:path>
                </a:pathLst>
              </a:custGeom>
              <a:noFill/>
              <a:ln w="19050"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41" name="Google Shape;4241;p33"/>
              <p:cNvSpPr/>
              <p:nvPr/>
            </p:nvSpPr>
            <p:spPr>
              <a:xfrm flipH="1">
                <a:off x="5359127" y="3332559"/>
                <a:ext cx="208964" cy="219161"/>
              </a:xfrm>
              <a:custGeom>
                <a:avLst/>
                <a:gdLst/>
                <a:ahLst/>
                <a:cxnLst/>
                <a:rect l="l" t="t" r="r" b="b"/>
                <a:pathLst>
                  <a:path w="1638934" h="2306954" extrusionOk="0">
                    <a:moveTo>
                      <a:pt x="1638680" y="0"/>
                    </a:moveTo>
                    <a:lnTo>
                      <a:pt x="697255" y="0"/>
                    </a:lnTo>
                    <a:lnTo>
                      <a:pt x="697255" y="2306535"/>
                    </a:lnTo>
                    <a:lnTo>
                      <a:pt x="0" y="2306535"/>
                    </a:lnTo>
                  </a:path>
                </a:pathLst>
              </a:custGeom>
              <a:noFill/>
              <a:ln w="19050"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42" name="Google Shape;4242;p33"/>
            <p:cNvGrpSpPr/>
            <p:nvPr/>
          </p:nvGrpSpPr>
          <p:grpSpPr>
            <a:xfrm>
              <a:off x="5551525" y="2910889"/>
              <a:ext cx="520901" cy="610283"/>
              <a:chOff x="5551525" y="2910889"/>
              <a:chExt cx="520901" cy="610283"/>
            </a:xfrm>
          </p:grpSpPr>
          <p:sp>
            <p:nvSpPr>
              <p:cNvPr id="4243" name="Google Shape;4243;p33"/>
              <p:cNvSpPr/>
              <p:nvPr/>
            </p:nvSpPr>
            <p:spPr>
              <a:xfrm>
                <a:off x="5743962" y="3236669"/>
                <a:ext cx="328465" cy="284502"/>
              </a:xfrm>
              <a:custGeom>
                <a:avLst/>
                <a:gdLst/>
                <a:ahLst/>
                <a:cxnLst/>
                <a:rect l="l" t="t" r="r" b="b"/>
                <a:pathLst>
                  <a:path w="2576195" h="2231390" extrusionOk="0">
                    <a:moveTo>
                      <a:pt x="2576042" y="0"/>
                    </a:moveTo>
                    <a:lnTo>
                      <a:pt x="0" y="0"/>
                    </a:lnTo>
                    <a:lnTo>
                      <a:pt x="1288021" y="2230920"/>
                    </a:lnTo>
                    <a:lnTo>
                      <a:pt x="2576042" y="0"/>
                    </a:lnTo>
                    <a:close/>
                  </a:path>
                </a:pathLst>
              </a:custGeom>
              <a:noFill/>
              <a:ln w="19050"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44" name="Google Shape;4244;p33"/>
              <p:cNvSpPr/>
              <p:nvPr/>
            </p:nvSpPr>
            <p:spPr>
              <a:xfrm flipH="1">
                <a:off x="5551525" y="2910889"/>
                <a:ext cx="208964" cy="328741"/>
              </a:xfrm>
              <a:custGeom>
                <a:avLst/>
                <a:gdLst/>
                <a:ahLst/>
                <a:cxnLst/>
                <a:rect l="l" t="t" r="r" b="b"/>
                <a:pathLst>
                  <a:path w="1638934" h="2306954" extrusionOk="0">
                    <a:moveTo>
                      <a:pt x="1638680" y="0"/>
                    </a:moveTo>
                    <a:lnTo>
                      <a:pt x="697255" y="0"/>
                    </a:lnTo>
                    <a:lnTo>
                      <a:pt x="697255" y="2306535"/>
                    </a:lnTo>
                    <a:lnTo>
                      <a:pt x="0" y="2306535"/>
                    </a:lnTo>
                  </a:path>
                </a:pathLst>
              </a:custGeom>
              <a:noFill/>
              <a:ln w="19050"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245" name="Google Shape;4245;p33"/>
            <p:cNvGrpSpPr/>
            <p:nvPr/>
          </p:nvGrpSpPr>
          <p:grpSpPr>
            <a:xfrm>
              <a:off x="5743962" y="2919100"/>
              <a:ext cx="623674" cy="284502"/>
              <a:chOff x="5743962" y="2919100"/>
              <a:chExt cx="623674" cy="284502"/>
            </a:xfrm>
          </p:grpSpPr>
          <p:sp>
            <p:nvSpPr>
              <p:cNvPr id="4246" name="Google Shape;4246;p33"/>
              <p:cNvSpPr/>
              <p:nvPr/>
            </p:nvSpPr>
            <p:spPr>
              <a:xfrm>
                <a:off x="5743962" y="2919100"/>
                <a:ext cx="328465" cy="284502"/>
              </a:xfrm>
              <a:custGeom>
                <a:avLst/>
                <a:gdLst/>
                <a:ahLst/>
                <a:cxnLst/>
                <a:rect l="l" t="t" r="r" b="b"/>
                <a:pathLst>
                  <a:path w="2576195" h="2231390" extrusionOk="0">
                    <a:moveTo>
                      <a:pt x="1288021" y="0"/>
                    </a:moveTo>
                    <a:lnTo>
                      <a:pt x="0" y="2230920"/>
                    </a:lnTo>
                    <a:lnTo>
                      <a:pt x="2576042" y="2230920"/>
                    </a:lnTo>
                    <a:lnTo>
                      <a:pt x="1288021" y="0"/>
                    </a:lnTo>
                    <a:close/>
                  </a:path>
                </a:pathLst>
              </a:custGeom>
              <a:noFill/>
              <a:ln w="19050"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247" name="Google Shape;4247;p33"/>
              <p:cNvSpPr/>
              <p:nvPr/>
            </p:nvSpPr>
            <p:spPr>
              <a:xfrm>
                <a:off x="6060335" y="2920591"/>
                <a:ext cx="307300" cy="282602"/>
              </a:xfrm>
              <a:custGeom>
                <a:avLst/>
                <a:gdLst/>
                <a:ahLst/>
                <a:cxnLst/>
                <a:rect l="l" t="t" r="r" b="b"/>
                <a:pathLst>
                  <a:path w="1638934" h="2306954" extrusionOk="0">
                    <a:moveTo>
                      <a:pt x="1638680" y="0"/>
                    </a:moveTo>
                    <a:lnTo>
                      <a:pt x="697255" y="0"/>
                    </a:lnTo>
                    <a:lnTo>
                      <a:pt x="697255" y="2306535"/>
                    </a:lnTo>
                    <a:lnTo>
                      <a:pt x="0" y="2306535"/>
                    </a:lnTo>
                  </a:path>
                </a:pathLst>
              </a:custGeom>
              <a:noFill/>
              <a:ln w="19050"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248" name="Google Shape;4248;p33"/>
          <p:cNvGrpSpPr/>
          <p:nvPr/>
        </p:nvGrpSpPr>
        <p:grpSpPr>
          <a:xfrm>
            <a:off x="19775380" y="6664413"/>
            <a:ext cx="2410230" cy="1982228"/>
            <a:chOff x="7608988" y="2093194"/>
            <a:chExt cx="817276" cy="672147"/>
          </a:xfrm>
        </p:grpSpPr>
        <p:cxnSp>
          <p:nvCxnSpPr>
            <p:cNvPr id="4249" name="Google Shape;4249;p33"/>
            <p:cNvCxnSpPr/>
            <p:nvPr/>
          </p:nvCxnSpPr>
          <p:spPr>
            <a:xfrm rot="5400000" flipH="1">
              <a:off x="7620257" y="2136491"/>
              <a:ext cx="129900" cy="111300"/>
            </a:xfrm>
            <a:prstGeom prst="bentConnector3">
              <a:avLst>
                <a:gd name="adj1" fmla="val 50000"/>
              </a:avLst>
            </a:prstGeom>
            <a:noFill/>
            <a:ln w="19050" cap="flat" cmpd="sng">
              <a:solidFill>
                <a:srgbClr val="667E92"/>
              </a:solidFill>
              <a:prstDash val="solid"/>
              <a:round/>
              <a:headEnd type="none" w="med" len="med"/>
              <a:tailEnd type="none" w="med" len="med"/>
            </a:ln>
          </p:spPr>
        </p:cxnSp>
        <p:cxnSp>
          <p:nvCxnSpPr>
            <p:cNvPr id="4250" name="Google Shape;4250;p33"/>
            <p:cNvCxnSpPr/>
            <p:nvPr/>
          </p:nvCxnSpPr>
          <p:spPr>
            <a:xfrm rot="-5400000">
              <a:off x="8285120" y="2136491"/>
              <a:ext cx="129900" cy="111300"/>
            </a:xfrm>
            <a:prstGeom prst="bentConnector3">
              <a:avLst>
                <a:gd name="adj1" fmla="val 50000"/>
              </a:avLst>
            </a:prstGeom>
            <a:noFill/>
            <a:ln w="19050" cap="flat" cmpd="sng">
              <a:solidFill>
                <a:srgbClr val="667E92"/>
              </a:solidFill>
              <a:prstDash val="solid"/>
              <a:round/>
              <a:headEnd type="none" w="med" len="med"/>
              <a:tailEnd type="none" w="med" len="med"/>
            </a:ln>
          </p:spPr>
        </p:cxnSp>
        <p:cxnSp>
          <p:nvCxnSpPr>
            <p:cNvPr id="4251" name="Google Shape;4251;p33"/>
            <p:cNvCxnSpPr/>
            <p:nvPr/>
          </p:nvCxnSpPr>
          <p:spPr>
            <a:xfrm rot="5400000">
              <a:off x="7620257" y="2644741"/>
              <a:ext cx="129900" cy="111300"/>
            </a:xfrm>
            <a:prstGeom prst="bentConnector3">
              <a:avLst>
                <a:gd name="adj1" fmla="val 50000"/>
              </a:avLst>
            </a:prstGeom>
            <a:noFill/>
            <a:ln w="19050" cap="flat" cmpd="sng">
              <a:solidFill>
                <a:srgbClr val="667E92"/>
              </a:solidFill>
              <a:prstDash val="solid"/>
              <a:round/>
              <a:headEnd type="none" w="med" len="med"/>
              <a:tailEnd type="none" w="med" len="med"/>
            </a:ln>
          </p:spPr>
        </p:cxnSp>
        <p:cxnSp>
          <p:nvCxnSpPr>
            <p:cNvPr id="4252" name="Google Shape;4252;p33"/>
            <p:cNvCxnSpPr/>
            <p:nvPr/>
          </p:nvCxnSpPr>
          <p:spPr>
            <a:xfrm rot="-5400000" flipH="1">
              <a:off x="8285120" y="2644741"/>
              <a:ext cx="129900" cy="111300"/>
            </a:xfrm>
            <a:prstGeom prst="bentConnector3">
              <a:avLst>
                <a:gd name="adj1" fmla="val 50000"/>
              </a:avLst>
            </a:prstGeom>
            <a:noFill/>
            <a:ln w="19050" cap="flat" cmpd="sng">
              <a:solidFill>
                <a:srgbClr val="667E92"/>
              </a:solidFill>
              <a:prstDash val="solid"/>
              <a:round/>
              <a:headEnd type="none" w="med" len="med"/>
              <a:tailEnd type="none" w="med" len="med"/>
            </a:ln>
          </p:spPr>
        </p:cxnSp>
        <p:cxnSp>
          <p:nvCxnSpPr>
            <p:cNvPr id="4253" name="Google Shape;4253;p33"/>
            <p:cNvCxnSpPr/>
            <p:nvPr/>
          </p:nvCxnSpPr>
          <p:spPr>
            <a:xfrm rot="10800000">
              <a:off x="7608988" y="2425132"/>
              <a:ext cx="83400" cy="0"/>
            </a:xfrm>
            <a:prstGeom prst="straightConnector1">
              <a:avLst/>
            </a:prstGeom>
            <a:noFill/>
            <a:ln w="19050" cap="flat" cmpd="sng">
              <a:solidFill>
                <a:srgbClr val="667E92"/>
              </a:solidFill>
              <a:prstDash val="solid"/>
              <a:round/>
              <a:headEnd type="none" w="med" len="med"/>
              <a:tailEnd type="none" w="med" len="med"/>
            </a:ln>
          </p:spPr>
        </p:cxnSp>
        <p:cxnSp>
          <p:nvCxnSpPr>
            <p:cNvPr id="4254" name="Google Shape;4254;p33"/>
            <p:cNvCxnSpPr/>
            <p:nvPr/>
          </p:nvCxnSpPr>
          <p:spPr>
            <a:xfrm rot="10800000">
              <a:off x="8342865" y="2425132"/>
              <a:ext cx="83400" cy="0"/>
            </a:xfrm>
            <a:prstGeom prst="straightConnector1">
              <a:avLst/>
            </a:prstGeom>
            <a:noFill/>
            <a:ln w="19050" cap="flat" cmpd="sng">
              <a:solidFill>
                <a:srgbClr val="667E92"/>
              </a:solidFill>
              <a:prstDash val="solid"/>
              <a:round/>
              <a:headEnd type="none" w="med" len="med"/>
              <a:tailEnd type="none" w="med" len="med"/>
            </a:ln>
          </p:spPr>
        </p:cxnSp>
        <p:grpSp>
          <p:nvGrpSpPr>
            <p:cNvPr id="4255" name="Google Shape;4255;p33"/>
            <p:cNvGrpSpPr/>
            <p:nvPr/>
          </p:nvGrpSpPr>
          <p:grpSpPr>
            <a:xfrm>
              <a:off x="7721175" y="2093194"/>
              <a:ext cx="599587" cy="623846"/>
              <a:chOff x="7721175" y="2093194"/>
              <a:chExt cx="599587" cy="623846"/>
            </a:xfrm>
          </p:grpSpPr>
          <p:grpSp>
            <p:nvGrpSpPr>
              <p:cNvPr id="4256" name="Google Shape;4256;p33"/>
              <p:cNvGrpSpPr/>
              <p:nvPr/>
            </p:nvGrpSpPr>
            <p:grpSpPr>
              <a:xfrm>
                <a:off x="7721175" y="2093194"/>
                <a:ext cx="291605" cy="623846"/>
                <a:chOff x="9405575" y="2061418"/>
                <a:chExt cx="291605" cy="623846"/>
              </a:xfrm>
            </p:grpSpPr>
            <p:sp>
              <p:nvSpPr>
                <p:cNvPr id="4257" name="Google Shape;4257;p33"/>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33"/>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33"/>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33"/>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33"/>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33"/>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33"/>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4" name="Google Shape;4264;p33"/>
              <p:cNvGrpSpPr/>
              <p:nvPr/>
            </p:nvGrpSpPr>
            <p:grpSpPr>
              <a:xfrm flipH="1">
                <a:off x="8029157" y="2093194"/>
                <a:ext cx="291605" cy="623846"/>
                <a:chOff x="9405575" y="2061418"/>
                <a:chExt cx="291605" cy="623846"/>
              </a:xfrm>
            </p:grpSpPr>
            <p:sp>
              <p:nvSpPr>
                <p:cNvPr id="4265" name="Google Shape;4265;p33"/>
                <p:cNvSpPr/>
                <p:nvPr/>
              </p:nvSpPr>
              <p:spPr>
                <a:xfrm>
                  <a:off x="9405575" y="2061418"/>
                  <a:ext cx="291379" cy="623846"/>
                </a:xfrm>
                <a:custGeom>
                  <a:avLst/>
                  <a:gdLst/>
                  <a:ahLst/>
                  <a:cxnLst/>
                  <a:rect l="l" t="t" r="r" b="b"/>
                  <a:pathLst>
                    <a:path w="21253" h="45503" extrusionOk="0">
                      <a:moveTo>
                        <a:pt x="17225" y="1059"/>
                      </a:moveTo>
                      <a:cubicBezTo>
                        <a:pt x="20066" y="1059"/>
                        <a:pt x="20192" y="4831"/>
                        <a:pt x="20195" y="4980"/>
                      </a:cubicBezTo>
                      <a:lnTo>
                        <a:pt x="20195" y="42658"/>
                      </a:lnTo>
                      <a:cubicBezTo>
                        <a:pt x="19755" y="43076"/>
                        <a:pt x="18011" y="44441"/>
                        <a:pt x="14035" y="44441"/>
                      </a:cubicBezTo>
                      <a:cubicBezTo>
                        <a:pt x="9143" y="44441"/>
                        <a:pt x="6607" y="41481"/>
                        <a:pt x="6264" y="38549"/>
                      </a:cubicBezTo>
                      <a:cubicBezTo>
                        <a:pt x="6238" y="38342"/>
                        <a:pt x="6089" y="38168"/>
                        <a:pt x="5889" y="38106"/>
                      </a:cubicBezTo>
                      <a:cubicBezTo>
                        <a:pt x="5769" y="38071"/>
                        <a:pt x="2987" y="37194"/>
                        <a:pt x="3045" y="34127"/>
                      </a:cubicBezTo>
                      <a:cubicBezTo>
                        <a:pt x="3067" y="32998"/>
                        <a:pt x="3194" y="32212"/>
                        <a:pt x="3449" y="31665"/>
                      </a:cubicBezTo>
                      <a:cubicBezTo>
                        <a:pt x="3449" y="31665"/>
                        <a:pt x="3682" y="31319"/>
                        <a:pt x="3685" y="31277"/>
                      </a:cubicBezTo>
                      <a:cubicBezTo>
                        <a:pt x="3740" y="31205"/>
                        <a:pt x="3799" y="31141"/>
                        <a:pt x="3863" y="31082"/>
                      </a:cubicBezTo>
                      <a:cubicBezTo>
                        <a:pt x="4404" y="30567"/>
                        <a:pt x="5365" y="30335"/>
                        <a:pt x="7020" y="30335"/>
                      </a:cubicBezTo>
                      <a:cubicBezTo>
                        <a:pt x="7247" y="30335"/>
                        <a:pt x="7486" y="30339"/>
                        <a:pt x="7739" y="30348"/>
                      </a:cubicBezTo>
                      <a:cubicBezTo>
                        <a:pt x="8968" y="30388"/>
                        <a:pt x="10320" y="30407"/>
                        <a:pt x="11768" y="30407"/>
                      </a:cubicBezTo>
                      <a:cubicBezTo>
                        <a:pt x="11975" y="30407"/>
                        <a:pt x="12184" y="30407"/>
                        <a:pt x="12395" y="30406"/>
                      </a:cubicBezTo>
                      <a:lnTo>
                        <a:pt x="12408" y="30406"/>
                      </a:lnTo>
                      <a:cubicBezTo>
                        <a:pt x="12410" y="30406"/>
                        <a:pt x="12412" y="30406"/>
                        <a:pt x="12414" y="30406"/>
                      </a:cubicBezTo>
                      <a:cubicBezTo>
                        <a:pt x="14155" y="30406"/>
                        <a:pt x="15565" y="31819"/>
                        <a:pt x="15565" y="33561"/>
                      </a:cubicBezTo>
                      <a:lnTo>
                        <a:pt x="15565" y="35495"/>
                      </a:lnTo>
                      <a:cubicBezTo>
                        <a:pt x="15559" y="35793"/>
                        <a:pt x="15798" y="36039"/>
                        <a:pt x="16096" y="36039"/>
                      </a:cubicBezTo>
                      <a:cubicBezTo>
                        <a:pt x="16394" y="36039"/>
                        <a:pt x="16636" y="35793"/>
                        <a:pt x="16627" y="35495"/>
                      </a:cubicBezTo>
                      <a:lnTo>
                        <a:pt x="16627" y="33561"/>
                      </a:lnTo>
                      <a:cubicBezTo>
                        <a:pt x="16627" y="31233"/>
                        <a:pt x="14740" y="29345"/>
                        <a:pt x="12414" y="29345"/>
                      </a:cubicBezTo>
                      <a:cubicBezTo>
                        <a:pt x="12412" y="29345"/>
                        <a:pt x="12410" y="29345"/>
                        <a:pt x="12408" y="29345"/>
                      </a:cubicBezTo>
                      <a:lnTo>
                        <a:pt x="12392" y="29345"/>
                      </a:lnTo>
                      <a:cubicBezTo>
                        <a:pt x="12202" y="29346"/>
                        <a:pt x="12014" y="29346"/>
                        <a:pt x="11828" y="29346"/>
                      </a:cubicBezTo>
                      <a:cubicBezTo>
                        <a:pt x="10369" y="29346"/>
                        <a:pt x="9008" y="29324"/>
                        <a:pt x="7772" y="29287"/>
                      </a:cubicBezTo>
                      <a:cubicBezTo>
                        <a:pt x="7513" y="29278"/>
                        <a:pt x="7267" y="29274"/>
                        <a:pt x="7033" y="29274"/>
                      </a:cubicBezTo>
                      <a:cubicBezTo>
                        <a:pt x="5050" y="29274"/>
                        <a:pt x="3893" y="29586"/>
                        <a:pt x="3135" y="30309"/>
                      </a:cubicBezTo>
                      <a:cubicBezTo>
                        <a:pt x="3058" y="30380"/>
                        <a:pt x="2987" y="30458"/>
                        <a:pt x="2922" y="30536"/>
                      </a:cubicBezTo>
                      <a:cubicBezTo>
                        <a:pt x="1045" y="29510"/>
                        <a:pt x="1084" y="26828"/>
                        <a:pt x="1084" y="26799"/>
                      </a:cubicBezTo>
                      <a:lnTo>
                        <a:pt x="1084" y="26786"/>
                      </a:lnTo>
                      <a:lnTo>
                        <a:pt x="1084" y="21470"/>
                      </a:lnTo>
                      <a:cubicBezTo>
                        <a:pt x="1084" y="19979"/>
                        <a:pt x="1450" y="18885"/>
                        <a:pt x="2168" y="18212"/>
                      </a:cubicBezTo>
                      <a:cubicBezTo>
                        <a:pt x="2905" y="17528"/>
                        <a:pt x="3830" y="17480"/>
                        <a:pt x="4078" y="17480"/>
                      </a:cubicBezTo>
                      <a:cubicBezTo>
                        <a:pt x="4118" y="17480"/>
                        <a:pt x="4141" y="17481"/>
                        <a:pt x="4142" y="17481"/>
                      </a:cubicBezTo>
                      <a:cubicBezTo>
                        <a:pt x="4157" y="17483"/>
                        <a:pt x="4172" y="17483"/>
                        <a:pt x="4186" y="17483"/>
                      </a:cubicBezTo>
                      <a:cubicBezTo>
                        <a:pt x="4474" y="17483"/>
                        <a:pt x="4714" y="17249"/>
                        <a:pt x="4714" y="16954"/>
                      </a:cubicBezTo>
                      <a:lnTo>
                        <a:pt x="4714" y="12072"/>
                      </a:lnTo>
                      <a:cubicBezTo>
                        <a:pt x="4714" y="11082"/>
                        <a:pt x="4986" y="10325"/>
                        <a:pt x="5523" y="9820"/>
                      </a:cubicBezTo>
                      <a:cubicBezTo>
                        <a:pt x="6270" y="9115"/>
                        <a:pt x="7348" y="9065"/>
                        <a:pt x="7647" y="9065"/>
                      </a:cubicBezTo>
                      <a:cubicBezTo>
                        <a:pt x="7696" y="9065"/>
                        <a:pt x="7724" y="9066"/>
                        <a:pt x="7726" y="9066"/>
                      </a:cubicBezTo>
                      <a:cubicBezTo>
                        <a:pt x="7739" y="9067"/>
                        <a:pt x="7751" y="9067"/>
                        <a:pt x="7763" y="9067"/>
                      </a:cubicBezTo>
                      <a:cubicBezTo>
                        <a:pt x="8253" y="9067"/>
                        <a:pt x="8483" y="8447"/>
                        <a:pt x="8095" y="8128"/>
                      </a:cubicBezTo>
                      <a:cubicBezTo>
                        <a:pt x="7911" y="7976"/>
                        <a:pt x="7749" y="7749"/>
                        <a:pt x="7937" y="7216"/>
                      </a:cubicBezTo>
                      <a:cubicBezTo>
                        <a:pt x="8312" y="6167"/>
                        <a:pt x="9878" y="4614"/>
                        <a:pt x="11929" y="3269"/>
                      </a:cubicBezTo>
                      <a:cubicBezTo>
                        <a:pt x="13967" y="1926"/>
                        <a:pt x="16044" y="1059"/>
                        <a:pt x="17225" y="1059"/>
                      </a:cubicBezTo>
                      <a:close/>
                      <a:moveTo>
                        <a:pt x="17222" y="1"/>
                      </a:moveTo>
                      <a:cubicBezTo>
                        <a:pt x="14145" y="1"/>
                        <a:pt x="7898" y="4168"/>
                        <a:pt x="6937" y="6863"/>
                      </a:cubicBezTo>
                      <a:cubicBezTo>
                        <a:pt x="6782" y="7300"/>
                        <a:pt x="6752" y="7711"/>
                        <a:pt x="6846" y="8076"/>
                      </a:cubicBezTo>
                      <a:cubicBezTo>
                        <a:pt x="6241" y="8180"/>
                        <a:pt x="5452" y="8435"/>
                        <a:pt x="4805" y="9040"/>
                      </a:cubicBezTo>
                      <a:cubicBezTo>
                        <a:pt x="4041" y="9755"/>
                        <a:pt x="3656" y="10778"/>
                        <a:pt x="3656" y="12075"/>
                      </a:cubicBezTo>
                      <a:lnTo>
                        <a:pt x="3656" y="16446"/>
                      </a:lnTo>
                      <a:cubicBezTo>
                        <a:pt x="3093" y="16511"/>
                        <a:pt x="2220" y="16727"/>
                        <a:pt x="1460" y="17426"/>
                      </a:cubicBezTo>
                      <a:cubicBezTo>
                        <a:pt x="508" y="18303"/>
                        <a:pt x="23" y="19665"/>
                        <a:pt x="23" y="21470"/>
                      </a:cubicBezTo>
                      <a:lnTo>
                        <a:pt x="23" y="26779"/>
                      </a:lnTo>
                      <a:cubicBezTo>
                        <a:pt x="20" y="27006"/>
                        <a:pt x="0" y="30147"/>
                        <a:pt x="2388" y="31454"/>
                      </a:cubicBezTo>
                      <a:cubicBezTo>
                        <a:pt x="2136" y="32118"/>
                        <a:pt x="2006" y="32975"/>
                        <a:pt x="1984" y="34107"/>
                      </a:cubicBezTo>
                      <a:cubicBezTo>
                        <a:pt x="1922" y="37288"/>
                        <a:pt x="4352" y="38614"/>
                        <a:pt x="5254" y="38996"/>
                      </a:cubicBezTo>
                      <a:cubicBezTo>
                        <a:pt x="5533" y="40711"/>
                        <a:pt x="6429" y="42273"/>
                        <a:pt x="7797" y="43428"/>
                      </a:cubicBezTo>
                      <a:cubicBezTo>
                        <a:pt x="9405" y="44784"/>
                        <a:pt x="11560" y="45502"/>
                        <a:pt x="14035" y="45502"/>
                      </a:cubicBezTo>
                      <a:cubicBezTo>
                        <a:pt x="19270" y="45502"/>
                        <a:pt x="21065" y="43292"/>
                        <a:pt x="21140" y="43199"/>
                      </a:cubicBezTo>
                      <a:cubicBezTo>
                        <a:pt x="21214" y="43105"/>
                        <a:pt x="21253" y="42992"/>
                        <a:pt x="21253" y="42872"/>
                      </a:cubicBezTo>
                      <a:lnTo>
                        <a:pt x="21253" y="4967"/>
                      </a:lnTo>
                      <a:cubicBezTo>
                        <a:pt x="21217" y="3249"/>
                        <a:pt x="20328" y="1"/>
                        <a:pt x="17222"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33"/>
                <p:cNvSpPr/>
                <p:nvPr/>
              </p:nvSpPr>
              <p:spPr>
                <a:xfrm>
                  <a:off x="9535402" y="2540968"/>
                  <a:ext cx="161778" cy="68948"/>
                </a:xfrm>
                <a:custGeom>
                  <a:avLst/>
                  <a:gdLst/>
                  <a:ahLst/>
                  <a:cxnLst/>
                  <a:rect l="l" t="t" r="r" b="b"/>
                  <a:pathLst>
                    <a:path w="11800" h="5029" extrusionOk="0">
                      <a:moveTo>
                        <a:pt x="11270" y="1"/>
                      </a:moveTo>
                      <a:cubicBezTo>
                        <a:pt x="11264" y="1"/>
                        <a:pt x="11258" y="1"/>
                        <a:pt x="11252" y="1"/>
                      </a:cubicBezTo>
                      <a:lnTo>
                        <a:pt x="4326" y="1"/>
                      </a:lnTo>
                      <a:cubicBezTo>
                        <a:pt x="1938" y="4"/>
                        <a:pt x="0" y="1939"/>
                        <a:pt x="0" y="4327"/>
                      </a:cubicBezTo>
                      <a:lnTo>
                        <a:pt x="0" y="4498"/>
                      </a:lnTo>
                      <a:cubicBezTo>
                        <a:pt x="0" y="4789"/>
                        <a:pt x="236" y="5029"/>
                        <a:pt x="527" y="5029"/>
                      </a:cubicBezTo>
                      <a:cubicBezTo>
                        <a:pt x="822" y="5029"/>
                        <a:pt x="1061" y="4789"/>
                        <a:pt x="1058" y="4498"/>
                      </a:cubicBezTo>
                      <a:lnTo>
                        <a:pt x="1058" y="4327"/>
                      </a:lnTo>
                      <a:cubicBezTo>
                        <a:pt x="1061" y="2524"/>
                        <a:pt x="2524" y="1062"/>
                        <a:pt x="4326" y="1062"/>
                      </a:cubicBezTo>
                      <a:lnTo>
                        <a:pt x="11252" y="1062"/>
                      </a:lnTo>
                      <a:cubicBezTo>
                        <a:pt x="11256" y="1062"/>
                        <a:pt x="11260" y="1062"/>
                        <a:pt x="11264" y="1062"/>
                      </a:cubicBezTo>
                      <a:cubicBezTo>
                        <a:pt x="11557" y="1062"/>
                        <a:pt x="11799" y="825"/>
                        <a:pt x="11799" y="532"/>
                      </a:cubicBezTo>
                      <a:cubicBezTo>
                        <a:pt x="11799" y="237"/>
                        <a:pt x="11560" y="1"/>
                        <a:pt x="112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33"/>
                <p:cNvSpPr/>
                <p:nvPr/>
              </p:nvSpPr>
              <p:spPr>
                <a:xfrm>
                  <a:off x="9455875" y="2286606"/>
                  <a:ext cx="137251" cy="112148"/>
                </a:xfrm>
                <a:custGeom>
                  <a:avLst/>
                  <a:gdLst/>
                  <a:ahLst/>
                  <a:cxnLst/>
                  <a:rect l="l" t="t" r="r" b="b"/>
                  <a:pathLst>
                    <a:path w="10011" h="8180" extrusionOk="0">
                      <a:moveTo>
                        <a:pt x="515" y="1"/>
                      </a:moveTo>
                      <a:cubicBezTo>
                        <a:pt x="230" y="7"/>
                        <a:pt x="0" y="243"/>
                        <a:pt x="0" y="531"/>
                      </a:cubicBezTo>
                      <a:cubicBezTo>
                        <a:pt x="0" y="819"/>
                        <a:pt x="230" y="1052"/>
                        <a:pt x="515" y="1062"/>
                      </a:cubicBezTo>
                      <a:lnTo>
                        <a:pt x="4979" y="1062"/>
                      </a:lnTo>
                      <a:cubicBezTo>
                        <a:pt x="7173" y="1062"/>
                        <a:pt x="8946" y="2838"/>
                        <a:pt x="8949" y="5031"/>
                      </a:cubicBezTo>
                      <a:lnTo>
                        <a:pt x="8949" y="7649"/>
                      </a:lnTo>
                      <a:cubicBezTo>
                        <a:pt x="8949" y="7943"/>
                        <a:pt x="9188" y="8179"/>
                        <a:pt x="9480" y="8179"/>
                      </a:cubicBezTo>
                      <a:cubicBezTo>
                        <a:pt x="9771" y="8179"/>
                        <a:pt x="10010" y="7943"/>
                        <a:pt x="10010" y="7652"/>
                      </a:cubicBezTo>
                      <a:lnTo>
                        <a:pt x="10010" y="5031"/>
                      </a:lnTo>
                      <a:cubicBezTo>
                        <a:pt x="10007" y="2252"/>
                        <a:pt x="7758" y="4"/>
                        <a:pt x="497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33"/>
                <p:cNvSpPr/>
                <p:nvPr/>
              </p:nvSpPr>
              <p:spPr>
                <a:xfrm>
                  <a:off x="9578545" y="2355317"/>
                  <a:ext cx="116370" cy="14560"/>
                </a:xfrm>
                <a:custGeom>
                  <a:avLst/>
                  <a:gdLst/>
                  <a:ahLst/>
                  <a:cxnLst/>
                  <a:rect l="l" t="t" r="r" b="b"/>
                  <a:pathLst>
                    <a:path w="8488" h="1062" extrusionOk="0">
                      <a:moveTo>
                        <a:pt x="519" y="0"/>
                      </a:moveTo>
                      <a:cubicBezTo>
                        <a:pt x="231" y="10"/>
                        <a:pt x="1" y="243"/>
                        <a:pt x="1" y="531"/>
                      </a:cubicBezTo>
                      <a:cubicBezTo>
                        <a:pt x="1" y="819"/>
                        <a:pt x="231" y="1051"/>
                        <a:pt x="519" y="1061"/>
                      </a:cubicBezTo>
                      <a:lnTo>
                        <a:pt x="7973" y="1061"/>
                      </a:lnTo>
                      <a:cubicBezTo>
                        <a:pt x="8261" y="1051"/>
                        <a:pt x="8487" y="819"/>
                        <a:pt x="8487" y="531"/>
                      </a:cubicBezTo>
                      <a:cubicBezTo>
                        <a:pt x="8487" y="243"/>
                        <a:pt x="8261" y="10"/>
                        <a:pt x="7973"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33"/>
                <p:cNvSpPr/>
                <p:nvPr/>
              </p:nvSpPr>
              <p:spPr>
                <a:xfrm>
                  <a:off x="9533620" y="2389824"/>
                  <a:ext cx="104429" cy="58240"/>
                </a:xfrm>
                <a:custGeom>
                  <a:avLst/>
                  <a:gdLst/>
                  <a:ahLst/>
                  <a:cxnLst/>
                  <a:rect l="l" t="t" r="r" b="b"/>
                  <a:pathLst>
                    <a:path w="7617" h="4248" extrusionOk="0">
                      <a:moveTo>
                        <a:pt x="2890" y="0"/>
                      </a:moveTo>
                      <a:cubicBezTo>
                        <a:pt x="1295" y="0"/>
                        <a:pt x="4" y="1294"/>
                        <a:pt x="1" y="2889"/>
                      </a:cubicBezTo>
                      <a:lnTo>
                        <a:pt x="1" y="3439"/>
                      </a:lnTo>
                      <a:cubicBezTo>
                        <a:pt x="10" y="3724"/>
                        <a:pt x="243" y="3954"/>
                        <a:pt x="531" y="3954"/>
                      </a:cubicBezTo>
                      <a:cubicBezTo>
                        <a:pt x="819" y="3954"/>
                        <a:pt x="1055" y="3724"/>
                        <a:pt x="1062" y="3439"/>
                      </a:cubicBezTo>
                      <a:lnTo>
                        <a:pt x="1062" y="2889"/>
                      </a:lnTo>
                      <a:cubicBezTo>
                        <a:pt x="1062" y="1880"/>
                        <a:pt x="1880" y="1061"/>
                        <a:pt x="2890" y="1058"/>
                      </a:cubicBezTo>
                      <a:lnTo>
                        <a:pt x="4669" y="1058"/>
                      </a:lnTo>
                      <a:cubicBezTo>
                        <a:pt x="5711" y="1061"/>
                        <a:pt x="6555" y="1902"/>
                        <a:pt x="6555" y="2944"/>
                      </a:cubicBezTo>
                      <a:lnTo>
                        <a:pt x="6555" y="3717"/>
                      </a:lnTo>
                      <a:cubicBezTo>
                        <a:pt x="6555" y="4012"/>
                        <a:pt x="6795" y="4248"/>
                        <a:pt x="7086" y="4248"/>
                      </a:cubicBezTo>
                      <a:cubicBezTo>
                        <a:pt x="7380" y="4248"/>
                        <a:pt x="7617" y="4012"/>
                        <a:pt x="7617" y="3717"/>
                      </a:cubicBezTo>
                      <a:lnTo>
                        <a:pt x="7617" y="2944"/>
                      </a:lnTo>
                      <a:cubicBezTo>
                        <a:pt x="7613" y="1320"/>
                        <a:pt x="6297" y="0"/>
                        <a:pt x="466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33"/>
                <p:cNvSpPr/>
                <p:nvPr/>
              </p:nvSpPr>
              <p:spPr>
                <a:xfrm>
                  <a:off x="9504885" y="2171202"/>
                  <a:ext cx="97684" cy="14519"/>
                </a:xfrm>
                <a:custGeom>
                  <a:avLst/>
                  <a:gdLst/>
                  <a:ahLst/>
                  <a:cxnLst/>
                  <a:rect l="l" t="t" r="r" b="b"/>
                  <a:pathLst>
                    <a:path w="7125" h="1059" extrusionOk="0">
                      <a:moveTo>
                        <a:pt x="6598" y="0"/>
                      </a:moveTo>
                      <a:cubicBezTo>
                        <a:pt x="6592" y="0"/>
                        <a:pt x="6587" y="0"/>
                        <a:pt x="6581" y="0"/>
                      </a:cubicBezTo>
                      <a:lnTo>
                        <a:pt x="515" y="0"/>
                      </a:lnTo>
                      <a:cubicBezTo>
                        <a:pt x="227" y="7"/>
                        <a:pt x="0" y="243"/>
                        <a:pt x="0" y="528"/>
                      </a:cubicBezTo>
                      <a:cubicBezTo>
                        <a:pt x="0" y="816"/>
                        <a:pt x="227" y="1052"/>
                        <a:pt x="515" y="1058"/>
                      </a:cubicBezTo>
                      <a:lnTo>
                        <a:pt x="6581" y="1058"/>
                      </a:lnTo>
                      <a:cubicBezTo>
                        <a:pt x="6587" y="1058"/>
                        <a:pt x="6592" y="1059"/>
                        <a:pt x="6598" y="1059"/>
                      </a:cubicBezTo>
                      <a:cubicBezTo>
                        <a:pt x="6888" y="1059"/>
                        <a:pt x="7124" y="823"/>
                        <a:pt x="7124" y="528"/>
                      </a:cubicBezTo>
                      <a:cubicBezTo>
                        <a:pt x="7124" y="236"/>
                        <a:pt x="6888" y="0"/>
                        <a:pt x="6598"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33"/>
                <p:cNvSpPr/>
                <p:nvPr/>
              </p:nvSpPr>
              <p:spPr>
                <a:xfrm>
                  <a:off x="9587826" y="2129731"/>
                  <a:ext cx="106993" cy="97464"/>
                </a:xfrm>
                <a:custGeom>
                  <a:avLst/>
                  <a:gdLst/>
                  <a:ahLst/>
                  <a:cxnLst/>
                  <a:rect l="l" t="t" r="r" b="b"/>
                  <a:pathLst>
                    <a:path w="7804" h="7109" extrusionOk="0">
                      <a:moveTo>
                        <a:pt x="4230" y="0"/>
                      </a:moveTo>
                      <a:cubicBezTo>
                        <a:pt x="4224" y="0"/>
                        <a:pt x="4218" y="0"/>
                        <a:pt x="4213" y="0"/>
                      </a:cubicBezTo>
                      <a:lnTo>
                        <a:pt x="3339" y="0"/>
                      </a:lnTo>
                      <a:cubicBezTo>
                        <a:pt x="1495" y="0"/>
                        <a:pt x="3" y="1495"/>
                        <a:pt x="0" y="3336"/>
                      </a:cubicBezTo>
                      <a:lnTo>
                        <a:pt x="0" y="3850"/>
                      </a:lnTo>
                      <a:cubicBezTo>
                        <a:pt x="3" y="5649"/>
                        <a:pt x="1459" y="7108"/>
                        <a:pt x="3258" y="7108"/>
                      </a:cubicBezTo>
                      <a:lnTo>
                        <a:pt x="7286" y="7108"/>
                      </a:lnTo>
                      <a:cubicBezTo>
                        <a:pt x="7574" y="7102"/>
                        <a:pt x="7804" y="6866"/>
                        <a:pt x="7804" y="6578"/>
                      </a:cubicBezTo>
                      <a:cubicBezTo>
                        <a:pt x="7804" y="6290"/>
                        <a:pt x="7574" y="6057"/>
                        <a:pt x="7286" y="6047"/>
                      </a:cubicBezTo>
                      <a:lnTo>
                        <a:pt x="3258" y="6047"/>
                      </a:lnTo>
                      <a:cubicBezTo>
                        <a:pt x="2045" y="6047"/>
                        <a:pt x="1061" y="5064"/>
                        <a:pt x="1061" y="3850"/>
                      </a:cubicBezTo>
                      <a:lnTo>
                        <a:pt x="1061" y="3336"/>
                      </a:lnTo>
                      <a:cubicBezTo>
                        <a:pt x="1061" y="2081"/>
                        <a:pt x="2080" y="1061"/>
                        <a:pt x="3339" y="1058"/>
                      </a:cubicBezTo>
                      <a:lnTo>
                        <a:pt x="4213" y="1058"/>
                      </a:lnTo>
                      <a:cubicBezTo>
                        <a:pt x="4218" y="1058"/>
                        <a:pt x="4224" y="1059"/>
                        <a:pt x="4230" y="1059"/>
                      </a:cubicBezTo>
                      <a:cubicBezTo>
                        <a:pt x="4520" y="1059"/>
                        <a:pt x="4756" y="823"/>
                        <a:pt x="4756" y="528"/>
                      </a:cubicBezTo>
                      <a:cubicBezTo>
                        <a:pt x="4756" y="236"/>
                        <a:pt x="4520" y="0"/>
                        <a:pt x="423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72" name="Google Shape;4272;p33"/>
          <p:cNvGrpSpPr/>
          <p:nvPr/>
        </p:nvGrpSpPr>
        <p:grpSpPr>
          <a:xfrm>
            <a:off x="9981029" y="4230403"/>
            <a:ext cx="1962809" cy="2164843"/>
            <a:chOff x="4206459" y="1191441"/>
            <a:chExt cx="712557" cy="785901"/>
          </a:xfrm>
        </p:grpSpPr>
        <p:sp>
          <p:nvSpPr>
            <p:cNvPr id="4273" name="Google Shape;4273;p33"/>
            <p:cNvSpPr/>
            <p:nvPr/>
          </p:nvSpPr>
          <p:spPr>
            <a:xfrm>
              <a:off x="4548248" y="1328649"/>
              <a:ext cx="325201" cy="322547"/>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33"/>
            <p:cNvSpPr/>
            <p:nvPr/>
          </p:nvSpPr>
          <p:spPr>
            <a:xfrm>
              <a:off x="4557499" y="1656607"/>
              <a:ext cx="306674" cy="306648"/>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no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33"/>
            <p:cNvSpPr/>
            <p:nvPr/>
          </p:nvSpPr>
          <p:spPr>
            <a:xfrm>
              <a:off x="4251067" y="1523035"/>
              <a:ext cx="327536" cy="325023"/>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noFill/>
            <a:ln w="1905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33"/>
            <p:cNvSpPr/>
            <p:nvPr/>
          </p:nvSpPr>
          <p:spPr>
            <a:xfrm>
              <a:off x="4277366" y="1220917"/>
              <a:ext cx="292242" cy="292217"/>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7" name="Google Shape;4277;p33"/>
            <p:cNvGrpSpPr/>
            <p:nvPr/>
          </p:nvGrpSpPr>
          <p:grpSpPr>
            <a:xfrm>
              <a:off x="4644280" y="1290523"/>
              <a:ext cx="143716" cy="29463"/>
              <a:chOff x="4644280" y="1290523"/>
              <a:chExt cx="143716" cy="29463"/>
            </a:xfrm>
          </p:grpSpPr>
          <p:sp>
            <p:nvSpPr>
              <p:cNvPr id="4278" name="Google Shape;4278;p33"/>
              <p:cNvSpPr/>
              <p:nvPr/>
            </p:nvSpPr>
            <p:spPr>
              <a:xfrm>
                <a:off x="4736292" y="1294223"/>
                <a:ext cx="51704" cy="25762"/>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33"/>
              <p:cNvSpPr/>
              <p:nvPr/>
            </p:nvSpPr>
            <p:spPr>
              <a:xfrm>
                <a:off x="4700066" y="1290523"/>
                <a:ext cx="32206" cy="7988"/>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33"/>
              <p:cNvSpPr/>
              <p:nvPr/>
            </p:nvSpPr>
            <p:spPr>
              <a:xfrm>
                <a:off x="4644280" y="1300641"/>
                <a:ext cx="20225" cy="13283"/>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33"/>
              <p:cNvSpPr/>
              <p:nvPr/>
            </p:nvSpPr>
            <p:spPr>
              <a:xfrm>
                <a:off x="4667822" y="1291888"/>
                <a:ext cx="27779" cy="11433"/>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2" name="Google Shape;4282;p33"/>
            <p:cNvGrpSpPr/>
            <p:nvPr/>
          </p:nvGrpSpPr>
          <p:grpSpPr>
            <a:xfrm>
              <a:off x="4356567" y="1191441"/>
              <a:ext cx="143690" cy="29488"/>
              <a:chOff x="4356567" y="1191441"/>
              <a:chExt cx="143690" cy="29488"/>
            </a:xfrm>
          </p:grpSpPr>
          <p:sp>
            <p:nvSpPr>
              <p:cNvPr id="4283" name="Google Shape;4283;p33"/>
              <p:cNvSpPr/>
              <p:nvPr/>
            </p:nvSpPr>
            <p:spPr>
              <a:xfrm>
                <a:off x="4448554" y="1195154"/>
                <a:ext cx="51704" cy="25775"/>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33"/>
              <p:cNvSpPr/>
              <p:nvPr/>
            </p:nvSpPr>
            <p:spPr>
              <a:xfrm>
                <a:off x="4412341" y="1191441"/>
                <a:ext cx="32206" cy="8013"/>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33"/>
              <p:cNvSpPr/>
              <p:nvPr/>
            </p:nvSpPr>
            <p:spPr>
              <a:xfrm>
                <a:off x="4356567" y="1201573"/>
                <a:ext cx="20212" cy="1327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33"/>
              <p:cNvSpPr/>
              <p:nvPr/>
            </p:nvSpPr>
            <p:spPr>
              <a:xfrm>
                <a:off x="4380084" y="1192832"/>
                <a:ext cx="27779" cy="11433"/>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33"/>
            <p:cNvGrpSpPr/>
            <p:nvPr/>
          </p:nvGrpSpPr>
          <p:grpSpPr>
            <a:xfrm>
              <a:off x="4339009" y="1863727"/>
              <a:ext cx="143703" cy="29476"/>
              <a:chOff x="4339009" y="1863727"/>
              <a:chExt cx="143703" cy="29476"/>
            </a:xfrm>
          </p:grpSpPr>
          <p:sp>
            <p:nvSpPr>
              <p:cNvPr id="4288" name="Google Shape;4288;p33"/>
              <p:cNvSpPr/>
              <p:nvPr/>
            </p:nvSpPr>
            <p:spPr>
              <a:xfrm>
                <a:off x="4339009" y="1863727"/>
                <a:ext cx="51691" cy="25762"/>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33"/>
              <p:cNvSpPr/>
              <p:nvPr/>
            </p:nvSpPr>
            <p:spPr>
              <a:xfrm>
                <a:off x="4394732" y="1885202"/>
                <a:ext cx="32193" cy="8001"/>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33"/>
              <p:cNvSpPr/>
              <p:nvPr/>
            </p:nvSpPr>
            <p:spPr>
              <a:xfrm>
                <a:off x="4462488" y="1869814"/>
                <a:ext cx="20225" cy="13258"/>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33"/>
              <p:cNvSpPr/>
              <p:nvPr/>
            </p:nvSpPr>
            <p:spPr>
              <a:xfrm>
                <a:off x="4431392" y="1880392"/>
                <a:ext cx="27804" cy="11433"/>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2" name="Google Shape;4292;p33"/>
            <p:cNvGrpSpPr/>
            <p:nvPr/>
          </p:nvGrpSpPr>
          <p:grpSpPr>
            <a:xfrm>
              <a:off x="4206459" y="1607315"/>
              <a:ext cx="29539" cy="142899"/>
              <a:chOff x="4206459" y="1607315"/>
              <a:chExt cx="29539" cy="142899"/>
            </a:xfrm>
          </p:grpSpPr>
          <p:sp>
            <p:nvSpPr>
              <p:cNvPr id="4293" name="Google Shape;4293;p33"/>
              <p:cNvSpPr/>
              <p:nvPr/>
            </p:nvSpPr>
            <p:spPr>
              <a:xfrm>
                <a:off x="4209840" y="1607315"/>
                <a:ext cx="26158" cy="50989"/>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33"/>
              <p:cNvSpPr/>
              <p:nvPr/>
            </p:nvSpPr>
            <p:spPr>
              <a:xfrm>
                <a:off x="4206459" y="1662910"/>
                <a:ext cx="8230" cy="3178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33"/>
              <p:cNvSpPr/>
              <p:nvPr/>
            </p:nvSpPr>
            <p:spPr>
              <a:xfrm>
                <a:off x="4216194" y="1730768"/>
                <a:ext cx="14227" cy="19446"/>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33"/>
              <p:cNvSpPr/>
              <p:nvPr/>
            </p:nvSpPr>
            <p:spPr>
              <a:xfrm>
                <a:off x="4207607" y="1699506"/>
                <a:ext cx="12045" cy="27153"/>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7" name="Google Shape;4297;p33"/>
            <p:cNvSpPr/>
            <p:nvPr/>
          </p:nvSpPr>
          <p:spPr>
            <a:xfrm>
              <a:off x="4250519" y="1416170"/>
              <a:ext cx="26783" cy="52303"/>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33"/>
            <p:cNvSpPr/>
            <p:nvPr/>
          </p:nvSpPr>
          <p:spPr>
            <a:xfrm>
              <a:off x="4276166" y="1471370"/>
              <a:ext cx="24359" cy="2529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33"/>
            <p:cNvSpPr/>
            <p:nvPr/>
          </p:nvSpPr>
          <p:spPr>
            <a:xfrm>
              <a:off x="4330231" y="1513121"/>
              <a:ext cx="21462" cy="10986"/>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33"/>
            <p:cNvSpPr/>
            <p:nvPr/>
          </p:nvSpPr>
          <p:spPr>
            <a:xfrm>
              <a:off x="4302005" y="1497298"/>
              <a:ext cx="25469" cy="17647"/>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1" name="Google Shape;4301;p33"/>
            <p:cNvGrpSpPr/>
            <p:nvPr/>
          </p:nvGrpSpPr>
          <p:grpSpPr>
            <a:xfrm>
              <a:off x="4889463" y="1423737"/>
              <a:ext cx="29552" cy="142899"/>
              <a:chOff x="4889463" y="1423737"/>
              <a:chExt cx="29552" cy="142899"/>
            </a:xfrm>
          </p:grpSpPr>
          <p:sp>
            <p:nvSpPr>
              <p:cNvPr id="4302" name="Google Shape;4302;p33"/>
              <p:cNvSpPr/>
              <p:nvPr/>
            </p:nvSpPr>
            <p:spPr>
              <a:xfrm>
                <a:off x="4889463" y="1515647"/>
                <a:ext cx="26158" cy="50989"/>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33"/>
              <p:cNvSpPr/>
              <p:nvPr/>
            </p:nvSpPr>
            <p:spPr>
              <a:xfrm>
                <a:off x="4910772" y="1479256"/>
                <a:ext cx="8243" cy="3178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33"/>
              <p:cNvSpPr/>
              <p:nvPr/>
            </p:nvSpPr>
            <p:spPr>
              <a:xfrm>
                <a:off x="4895052" y="1423737"/>
                <a:ext cx="14215" cy="19446"/>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33"/>
              <p:cNvSpPr/>
              <p:nvPr/>
            </p:nvSpPr>
            <p:spPr>
              <a:xfrm>
                <a:off x="4905783" y="1447292"/>
                <a:ext cx="12071" cy="27153"/>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33"/>
            <p:cNvGrpSpPr/>
            <p:nvPr/>
          </p:nvGrpSpPr>
          <p:grpSpPr>
            <a:xfrm>
              <a:off x="4771663" y="1876896"/>
              <a:ext cx="108651" cy="100447"/>
              <a:chOff x="4771663" y="1876896"/>
              <a:chExt cx="108651" cy="100447"/>
            </a:xfrm>
          </p:grpSpPr>
          <p:sp>
            <p:nvSpPr>
              <p:cNvPr id="4307" name="Google Shape;4307;p33"/>
              <p:cNvSpPr/>
              <p:nvPr/>
            </p:nvSpPr>
            <p:spPr>
              <a:xfrm>
                <a:off x="4771663" y="1951210"/>
                <a:ext cx="53184" cy="26132"/>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33"/>
              <p:cNvSpPr/>
              <p:nvPr/>
            </p:nvSpPr>
            <p:spPr>
              <a:xfrm>
                <a:off x="4826850" y="1927897"/>
                <a:ext cx="26081" cy="23529"/>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33"/>
              <p:cNvSpPr/>
              <p:nvPr/>
            </p:nvSpPr>
            <p:spPr>
              <a:xfrm>
                <a:off x="4868600" y="1876896"/>
                <a:ext cx="11714" cy="20531"/>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33"/>
              <p:cNvSpPr/>
              <p:nvPr/>
            </p:nvSpPr>
            <p:spPr>
              <a:xfrm>
                <a:off x="4852804" y="1901038"/>
                <a:ext cx="18528" cy="24589"/>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11" name="Google Shape;4311;p33"/>
          <p:cNvGrpSpPr/>
          <p:nvPr/>
        </p:nvGrpSpPr>
        <p:grpSpPr>
          <a:xfrm>
            <a:off x="9968554" y="6663319"/>
            <a:ext cx="2179685" cy="1984272"/>
            <a:chOff x="267375" y="1071875"/>
            <a:chExt cx="470500" cy="428550"/>
          </a:xfrm>
        </p:grpSpPr>
        <p:sp>
          <p:nvSpPr>
            <p:cNvPr id="4312" name="Google Shape;4312;p33"/>
            <p:cNvSpPr/>
            <p:nvPr/>
          </p:nvSpPr>
          <p:spPr>
            <a:xfrm>
              <a:off x="288350" y="1290825"/>
              <a:ext cx="209600" cy="209600"/>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33"/>
            <p:cNvSpPr/>
            <p:nvPr/>
          </p:nvSpPr>
          <p:spPr>
            <a:xfrm>
              <a:off x="267375" y="1377050"/>
              <a:ext cx="79225" cy="79200"/>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33"/>
            <p:cNvSpPr/>
            <p:nvPr/>
          </p:nvSpPr>
          <p:spPr>
            <a:xfrm>
              <a:off x="507325" y="1290825"/>
              <a:ext cx="209600" cy="209600"/>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33"/>
            <p:cNvSpPr/>
            <p:nvPr/>
          </p:nvSpPr>
          <p:spPr>
            <a:xfrm>
              <a:off x="658700" y="1377050"/>
              <a:ext cx="79175" cy="79200"/>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33"/>
            <p:cNvSpPr/>
            <p:nvPr/>
          </p:nvSpPr>
          <p:spPr>
            <a:xfrm>
              <a:off x="507325" y="1071875"/>
              <a:ext cx="209575" cy="209600"/>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33"/>
            <p:cNvSpPr/>
            <p:nvPr/>
          </p:nvSpPr>
          <p:spPr>
            <a:xfrm>
              <a:off x="658700" y="1116025"/>
              <a:ext cx="79175" cy="79175"/>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33"/>
            <p:cNvSpPr/>
            <p:nvPr/>
          </p:nvSpPr>
          <p:spPr>
            <a:xfrm>
              <a:off x="288350" y="1071875"/>
              <a:ext cx="209600" cy="209550"/>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33"/>
            <p:cNvSpPr/>
            <p:nvPr/>
          </p:nvSpPr>
          <p:spPr>
            <a:xfrm>
              <a:off x="267375" y="1116025"/>
              <a:ext cx="79225" cy="79175"/>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0" name="Google Shape;4320;p33"/>
          <p:cNvGrpSpPr/>
          <p:nvPr/>
        </p:nvGrpSpPr>
        <p:grpSpPr>
          <a:xfrm>
            <a:off x="879688" y="11193310"/>
            <a:ext cx="3879575" cy="1854243"/>
            <a:chOff x="712664" y="3693287"/>
            <a:chExt cx="1460738" cy="698160"/>
          </a:xfrm>
        </p:grpSpPr>
        <p:grpSp>
          <p:nvGrpSpPr>
            <p:cNvPr id="4321" name="Google Shape;4321;p33"/>
            <p:cNvGrpSpPr/>
            <p:nvPr/>
          </p:nvGrpSpPr>
          <p:grpSpPr>
            <a:xfrm>
              <a:off x="1380079" y="4133090"/>
              <a:ext cx="234048" cy="258099"/>
              <a:chOff x="1380079" y="4133090"/>
              <a:chExt cx="234048" cy="258099"/>
            </a:xfrm>
          </p:grpSpPr>
          <p:sp>
            <p:nvSpPr>
              <p:cNvPr id="4322" name="Google Shape;4322;p33"/>
              <p:cNvSpPr/>
              <p:nvPr/>
            </p:nvSpPr>
            <p:spPr>
              <a:xfrm>
                <a:off x="1380079" y="4323114"/>
                <a:ext cx="136140" cy="6807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noFill/>
              <a:ln w="1905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33"/>
              <p:cNvSpPr/>
              <p:nvPr/>
            </p:nvSpPr>
            <p:spPr>
              <a:xfrm>
                <a:off x="1432589" y="4133090"/>
                <a:ext cx="29529" cy="191793"/>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33"/>
              <p:cNvSpPr/>
              <p:nvPr/>
            </p:nvSpPr>
            <p:spPr>
              <a:xfrm>
                <a:off x="1492085" y="4253278"/>
                <a:ext cx="122041" cy="92186"/>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5" name="Google Shape;4325;p33"/>
            <p:cNvGrpSpPr/>
            <p:nvPr/>
          </p:nvGrpSpPr>
          <p:grpSpPr>
            <a:xfrm>
              <a:off x="884610" y="3864082"/>
              <a:ext cx="1118566" cy="527275"/>
              <a:chOff x="890961" y="3865463"/>
              <a:chExt cx="1115221" cy="525698"/>
            </a:xfrm>
          </p:grpSpPr>
          <p:sp>
            <p:nvSpPr>
              <p:cNvPr id="4326" name="Google Shape;4326;p33"/>
              <p:cNvSpPr/>
              <p:nvPr/>
            </p:nvSpPr>
            <p:spPr>
              <a:xfrm>
                <a:off x="1070568" y="3865463"/>
                <a:ext cx="756474" cy="330074"/>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33"/>
              <p:cNvSpPr/>
              <p:nvPr/>
            </p:nvSpPr>
            <p:spPr>
              <a:xfrm>
                <a:off x="890961" y="4013171"/>
                <a:ext cx="362006" cy="37799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noFill/>
              <a:ln w="19050"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33"/>
              <p:cNvSpPr/>
              <p:nvPr/>
            </p:nvSpPr>
            <p:spPr>
              <a:xfrm>
                <a:off x="1645508" y="4013554"/>
                <a:ext cx="360673" cy="377607"/>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9" name="Google Shape;4329;p33"/>
            <p:cNvGrpSpPr/>
            <p:nvPr/>
          </p:nvGrpSpPr>
          <p:grpSpPr>
            <a:xfrm>
              <a:off x="712664" y="3693287"/>
              <a:ext cx="1460738" cy="698160"/>
              <a:chOff x="712664" y="3693025"/>
              <a:chExt cx="1460738" cy="698160"/>
            </a:xfrm>
          </p:grpSpPr>
          <p:sp>
            <p:nvSpPr>
              <p:cNvPr id="4330" name="Google Shape;4330;p33"/>
              <p:cNvSpPr/>
              <p:nvPr/>
            </p:nvSpPr>
            <p:spPr>
              <a:xfrm>
                <a:off x="1940752" y="4098034"/>
                <a:ext cx="232651" cy="293151"/>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33"/>
              <p:cNvSpPr/>
              <p:nvPr/>
            </p:nvSpPr>
            <p:spPr>
              <a:xfrm>
                <a:off x="1736852" y="3804671"/>
                <a:ext cx="360950" cy="363671"/>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33"/>
              <p:cNvSpPr/>
              <p:nvPr/>
            </p:nvSpPr>
            <p:spPr>
              <a:xfrm>
                <a:off x="1443914" y="3693025"/>
                <a:ext cx="387937" cy="254911"/>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33"/>
              <p:cNvSpPr/>
              <p:nvPr/>
            </p:nvSpPr>
            <p:spPr>
              <a:xfrm>
                <a:off x="1054844" y="3693025"/>
                <a:ext cx="389072" cy="254558"/>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33"/>
              <p:cNvSpPr/>
              <p:nvPr/>
            </p:nvSpPr>
            <p:spPr>
              <a:xfrm>
                <a:off x="788438" y="3804252"/>
                <a:ext cx="361411" cy="363809"/>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noFill/>
              <a:ln w="1905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33"/>
              <p:cNvSpPr/>
              <p:nvPr/>
            </p:nvSpPr>
            <p:spPr>
              <a:xfrm>
                <a:off x="712664" y="4097717"/>
                <a:ext cx="232830" cy="293432"/>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36" name="Google Shape;4336;p33"/>
          <p:cNvGrpSpPr/>
          <p:nvPr/>
        </p:nvGrpSpPr>
        <p:grpSpPr>
          <a:xfrm>
            <a:off x="7594819" y="4230454"/>
            <a:ext cx="2191275" cy="2035212"/>
            <a:chOff x="3348603" y="1236445"/>
            <a:chExt cx="749256" cy="695894"/>
          </a:xfrm>
        </p:grpSpPr>
        <p:grpSp>
          <p:nvGrpSpPr>
            <p:cNvPr id="4337" name="Google Shape;4337;p33"/>
            <p:cNvGrpSpPr/>
            <p:nvPr/>
          </p:nvGrpSpPr>
          <p:grpSpPr>
            <a:xfrm>
              <a:off x="3583779" y="1236445"/>
              <a:ext cx="293795" cy="285811"/>
              <a:chOff x="3750225" y="1774000"/>
              <a:chExt cx="149575" cy="145525"/>
            </a:xfrm>
          </p:grpSpPr>
          <p:sp>
            <p:nvSpPr>
              <p:cNvPr id="4338" name="Google Shape;4338;p33"/>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no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33"/>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noFill/>
              <a:ln w="1905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0" name="Google Shape;4340;p33"/>
            <p:cNvGrpSpPr/>
            <p:nvPr/>
          </p:nvGrpSpPr>
          <p:grpSpPr>
            <a:xfrm>
              <a:off x="3775534" y="1462599"/>
              <a:ext cx="322325" cy="285958"/>
              <a:chOff x="3847850" y="1889150"/>
              <a:chExt cx="164100" cy="145600"/>
            </a:xfrm>
          </p:grpSpPr>
          <p:sp>
            <p:nvSpPr>
              <p:cNvPr id="4341" name="Google Shape;4341;p33"/>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no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33"/>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noFill/>
              <a:ln w="1905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3" name="Google Shape;4343;p33"/>
            <p:cNvGrpSpPr/>
            <p:nvPr/>
          </p:nvGrpSpPr>
          <p:grpSpPr>
            <a:xfrm>
              <a:off x="3545329" y="1646528"/>
              <a:ext cx="293746" cy="285811"/>
              <a:chOff x="3730650" y="1982800"/>
              <a:chExt cx="149550" cy="145525"/>
            </a:xfrm>
          </p:grpSpPr>
          <p:sp>
            <p:nvSpPr>
              <p:cNvPr id="4344" name="Google Shape;4344;p33"/>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33"/>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noFill/>
              <a:ln w="1905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6" name="Google Shape;4346;p33"/>
            <p:cNvGrpSpPr/>
            <p:nvPr/>
          </p:nvGrpSpPr>
          <p:grpSpPr>
            <a:xfrm>
              <a:off x="3348603" y="1415046"/>
              <a:ext cx="294384" cy="284387"/>
              <a:chOff x="3630494" y="1864938"/>
              <a:chExt cx="149875" cy="144800"/>
            </a:xfrm>
          </p:grpSpPr>
          <p:sp>
            <p:nvSpPr>
              <p:cNvPr id="4347" name="Google Shape;4347;p33"/>
              <p:cNvSpPr/>
              <p:nvPr/>
            </p:nvSpPr>
            <p:spPr>
              <a:xfrm>
                <a:off x="3630494" y="1864938"/>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noFill/>
              <a:ln w="19050"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33"/>
              <p:cNvSpPr/>
              <p:nvPr/>
            </p:nvSpPr>
            <p:spPr>
              <a:xfrm>
                <a:off x="3654119" y="1906594"/>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noFill/>
              <a:ln w="1905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49" name="Google Shape;4349;p33"/>
          <p:cNvGrpSpPr/>
          <p:nvPr/>
        </p:nvGrpSpPr>
        <p:grpSpPr>
          <a:xfrm>
            <a:off x="5174632" y="11179655"/>
            <a:ext cx="3649518" cy="1867788"/>
            <a:chOff x="2413923" y="3711366"/>
            <a:chExt cx="1374117" cy="703260"/>
          </a:xfrm>
        </p:grpSpPr>
        <p:grpSp>
          <p:nvGrpSpPr>
            <p:cNvPr id="4350" name="Google Shape;4350;p33"/>
            <p:cNvGrpSpPr/>
            <p:nvPr/>
          </p:nvGrpSpPr>
          <p:grpSpPr>
            <a:xfrm>
              <a:off x="2413923" y="3711366"/>
              <a:ext cx="1374117" cy="703260"/>
              <a:chOff x="2413923" y="3711366"/>
              <a:chExt cx="1374117" cy="703260"/>
            </a:xfrm>
          </p:grpSpPr>
          <p:sp>
            <p:nvSpPr>
              <p:cNvPr id="4351" name="Google Shape;4351;p33"/>
              <p:cNvSpPr/>
              <p:nvPr/>
            </p:nvSpPr>
            <p:spPr>
              <a:xfrm>
                <a:off x="2484774" y="3827200"/>
                <a:ext cx="1231201" cy="587426"/>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2" name="Google Shape;4352;p33"/>
              <p:cNvGrpSpPr/>
              <p:nvPr/>
            </p:nvGrpSpPr>
            <p:grpSpPr>
              <a:xfrm>
                <a:off x="2600284" y="3808654"/>
                <a:ext cx="234506" cy="138009"/>
                <a:chOff x="2600284" y="3808654"/>
                <a:chExt cx="234506" cy="138009"/>
              </a:xfrm>
            </p:grpSpPr>
            <p:sp>
              <p:nvSpPr>
                <p:cNvPr id="4353" name="Google Shape;4353;p33"/>
                <p:cNvSpPr/>
                <p:nvPr/>
              </p:nvSpPr>
              <p:spPr>
                <a:xfrm>
                  <a:off x="2767890"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54" name="Google Shape;4354;p33"/>
                <p:cNvCxnSpPr/>
                <p:nvPr/>
              </p:nvCxnSpPr>
              <p:spPr>
                <a:xfrm rot="10800000">
                  <a:off x="2600284" y="3808654"/>
                  <a:ext cx="201000" cy="723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355" name="Google Shape;4355;p33"/>
              <p:cNvGrpSpPr/>
              <p:nvPr/>
            </p:nvGrpSpPr>
            <p:grpSpPr>
              <a:xfrm>
                <a:off x="3359659" y="3805664"/>
                <a:ext cx="232294" cy="141000"/>
                <a:chOff x="3359659" y="3805664"/>
                <a:chExt cx="232294" cy="141000"/>
              </a:xfrm>
            </p:grpSpPr>
            <p:sp>
              <p:nvSpPr>
                <p:cNvPr id="4356" name="Google Shape;4356;p33"/>
                <p:cNvSpPr/>
                <p:nvPr/>
              </p:nvSpPr>
              <p:spPr>
                <a:xfrm>
                  <a:off x="3359659" y="3879764"/>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57" name="Google Shape;4357;p33"/>
                <p:cNvCxnSpPr/>
                <p:nvPr/>
              </p:nvCxnSpPr>
              <p:spPr>
                <a:xfrm rot="10800000" flipH="1">
                  <a:off x="3393053" y="3805664"/>
                  <a:ext cx="198900" cy="780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358" name="Google Shape;4358;p33"/>
              <p:cNvGrpSpPr/>
              <p:nvPr/>
            </p:nvGrpSpPr>
            <p:grpSpPr>
              <a:xfrm>
                <a:off x="3067316" y="3711366"/>
                <a:ext cx="66900" cy="166809"/>
                <a:chOff x="3067316" y="3711366"/>
                <a:chExt cx="66900" cy="166809"/>
              </a:xfrm>
            </p:grpSpPr>
            <p:sp>
              <p:nvSpPr>
                <p:cNvPr id="4359" name="Google Shape;4359;p33"/>
                <p:cNvSpPr/>
                <p:nvPr/>
              </p:nvSpPr>
              <p:spPr>
                <a:xfrm>
                  <a:off x="3067316" y="381127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60" name="Google Shape;4360;p33"/>
                <p:cNvCxnSpPr/>
                <p:nvPr/>
              </p:nvCxnSpPr>
              <p:spPr>
                <a:xfrm rot="-5400000">
                  <a:off x="3050460" y="3761616"/>
                  <a:ext cx="1011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361" name="Google Shape;4361;p33"/>
              <p:cNvGrpSpPr/>
              <p:nvPr/>
            </p:nvGrpSpPr>
            <p:grpSpPr>
              <a:xfrm>
                <a:off x="2413923" y="4058666"/>
                <a:ext cx="224119" cy="66900"/>
                <a:chOff x="2413923" y="4058666"/>
                <a:chExt cx="224119" cy="66900"/>
              </a:xfrm>
            </p:grpSpPr>
            <p:sp>
              <p:nvSpPr>
                <p:cNvPr id="4362" name="Google Shape;4362;p33"/>
                <p:cNvSpPr/>
                <p:nvPr/>
              </p:nvSpPr>
              <p:spPr>
                <a:xfrm>
                  <a:off x="2571142"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63" name="Google Shape;4363;p33"/>
                <p:cNvCxnSpPr/>
                <p:nvPr/>
              </p:nvCxnSpPr>
              <p:spPr>
                <a:xfrm flipH="1">
                  <a:off x="2413923" y="4092060"/>
                  <a:ext cx="159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364" name="Google Shape;4364;p33"/>
              <p:cNvGrpSpPr/>
              <p:nvPr/>
            </p:nvGrpSpPr>
            <p:grpSpPr>
              <a:xfrm>
                <a:off x="3564643" y="4058666"/>
                <a:ext cx="223397" cy="66900"/>
                <a:chOff x="3564643" y="4058666"/>
                <a:chExt cx="223397" cy="66900"/>
              </a:xfrm>
            </p:grpSpPr>
            <p:sp>
              <p:nvSpPr>
                <p:cNvPr id="4365" name="Google Shape;4365;p33"/>
                <p:cNvSpPr/>
                <p:nvPr/>
              </p:nvSpPr>
              <p:spPr>
                <a:xfrm>
                  <a:off x="3564643" y="4058666"/>
                  <a:ext cx="66900" cy="669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66" name="Google Shape;4366;p33"/>
                <p:cNvCxnSpPr/>
                <p:nvPr/>
              </p:nvCxnSpPr>
              <p:spPr>
                <a:xfrm>
                  <a:off x="3630240" y="4092060"/>
                  <a:ext cx="1578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grpSp>
          <p:nvGrpSpPr>
            <p:cNvPr id="4367" name="Google Shape;4367;p33"/>
            <p:cNvGrpSpPr/>
            <p:nvPr/>
          </p:nvGrpSpPr>
          <p:grpSpPr>
            <a:xfrm>
              <a:off x="2633353" y="3965763"/>
              <a:ext cx="933975" cy="445687"/>
              <a:chOff x="2633353" y="3965763"/>
              <a:chExt cx="933975" cy="445687"/>
            </a:xfrm>
          </p:grpSpPr>
          <p:sp>
            <p:nvSpPr>
              <p:cNvPr id="4368" name="Google Shape;4368;p33"/>
              <p:cNvSpPr/>
              <p:nvPr/>
            </p:nvSpPr>
            <p:spPr>
              <a:xfrm>
                <a:off x="2633353" y="3965763"/>
                <a:ext cx="933975" cy="445687"/>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33"/>
              <p:cNvSpPr/>
              <p:nvPr/>
            </p:nvSpPr>
            <p:spPr>
              <a:xfrm>
                <a:off x="2702006" y="4030399"/>
                <a:ext cx="798496" cy="381051"/>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70" name="Google Shape;4370;p33"/>
          <p:cNvGrpSpPr/>
          <p:nvPr/>
        </p:nvGrpSpPr>
        <p:grpSpPr>
          <a:xfrm>
            <a:off x="16535525" y="4432678"/>
            <a:ext cx="3115487" cy="1617899"/>
            <a:chOff x="238125" y="999450"/>
            <a:chExt cx="7140700" cy="3708225"/>
          </a:xfrm>
        </p:grpSpPr>
        <p:sp>
          <p:nvSpPr>
            <p:cNvPr id="4371" name="Google Shape;4371;p33"/>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33"/>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33"/>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33"/>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33"/>
            <p:cNvSpPr/>
            <p:nvPr/>
          </p:nvSpPr>
          <p:spPr>
            <a:xfrm>
              <a:off x="3808250" y="2852875"/>
              <a:ext cx="25" cy="25"/>
            </a:xfrm>
            <a:custGeom>
              <a:avLst/>
              <a:gdLst/>
              <a:ahLst/>
              <a:cxnLst/>
              <a:rect l="l" t="t" r="r" b="b"/>
              <a:pathLst>
                <a:path w="1" h="1" extrusionOk="0">
                  <a:moveTo>
                    <a:pt x="0" y="1"/>
                  </a:moveTo>
                  <a:close/>
                </a:path>
              </a:pathLst>
            </a:custGeom>
            <a:solidFill>
              <a:srgbClr val="DB634B"/>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33"/>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noFill/>
            <a:ln w="19050"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33"/>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33"/>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33"/>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0" name="Google Shape;4380;p33"/>
          <p:cNvGrpSpPr/>
          <p:nvPr/>
        </p:nvGrpSpPr>
        <p:grpSpPr>
          <a:xfrm>
            <a:off x="9239545" y="11179791"/>
            <a:ext cx="3789804" cy="1867919"/>
            <a:chOff x="3913765" y="3641905"/>
            <a:chExt cx="1522805" cy="750560"/>
          </a:xfrm>
        </p:grpSpPr>
        <p:grpSp>
          <p:nvGrpSpPr>
            <p:cNvPr id="4381" name="Google Shape;4381;p33"/>
            <p:cNvGrpSpPr/>
            <p:nvPr/>
          </p:nvGrpSpPr>
          <p:grpSpPr>
            <a:xfrm>
              <a:off x="3913765" y="3997002"/>
              <a:ext cx="1522805" cy="395463"/>
              <a:chOff x="3913765" y="3997002"/>
              <a:chExt cx="1522805" cy="395463"/>
            </a:xfrm>
          </p:grpSpPr>
          <p:grpSp>
            <p:nvGrpSpPr>
              <p:cNvPr id="4382" name="Google Shape;4382;p33"/>
              <p:cNvGrpSpPr/>
              <p:nvPr/>
            </p:nvGrpSpPr>
            <p:grpSpPr>
              <a:xfrm>
                <a:off x="3913765" y="4138659"/>
                <a:ext cx="507602" cy="253806"/>
                <a:chOff x="3913765" y="4138659"/>
                <a:chExt cx="507602" cy="253806"/>
              </a:xfrm>
            </p:grpSpPr>
            <p:sp>
              <p:nvSpPr>
                <p:cNvPr id="4383" name="Google Shape;4383;p33"/>
                <p:cNvSpPr/>
                <p:nvPr/>
              </p:nvSpPr>
              <p:spPr>
                <a:xfrm>
                  <a:off x="3913765" y="4138659"/>
                  <a:ext cx="507602" cy="50764"/>
                </a:xfrm>
                <a:custGeom>
                  <a:avLst/>
                  <a:gdLst/>
                  <a:ahLst/>
                  <a:cxnLst/>
                  <a:rect l="l" t="t" r="r" b="b"/>
                  <a:pathLst>
                    <a:path w="95012" h="9502" fill="none" extrusionOk="0">
                      <a:moveTo>
                        <a:pt x="95011" y="1"/>
                      </a:moveTo>
                      <a:lnTo>
                        <a:pt x="23755" y="1"/>
                      </a:lnTo>
                      <a:lnTo>
                        <a:pt x="1" y="9501"/>
                      </a:lnTo>
                      <a:lnTo>
                        <a:pt x="95011" y="9501"/>
                      </a:ln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33"/>
                <p:cNvSpPr/>
                <p:nvPr/>
              </p:nvSpPr>
              <p:spPr>
                <a:xfrm>
                  <a:off x="3913765" y="4189418"/>
                  <a:ext cx="507602" cy="203047"/>
                </a:xfrm>
                <a:custGeom>
                  <a:avLst/>
                  <a:gdLst/>
                  <a:ahLst/>
                  <a:cxnLst/>
                  <a:rect l="l" t="t" r="r" b="b"/>
                  <a:pathLst>
                    <a:path w="95012" h="38006" fill="none" extrusionOk="0">
                      <a:moveTo>
                        <a:pt x="1" y="0"/>
                      </a:moveTo>
                      <a:lnTo>
                        <a:pt x="1" y="38005"/>
                      </a:lnTo>
                      <a:lnTo>
                        <a:pt x="95011" y="38005"/>
                      </a:lnTo>
                      <a:lnTo>
                        <a:pt x="95011" y="38005"/>
                      </a:lnTo>
                      <a:lnTo>
                        <a:pt x="95011" y="0"/>
                      </a:lnTo>
                      <a:close/>
                    </a:path>
                  </a:pathLst>
                </a:custGeom>
                <a:noFill/>
                <a:ln w="19050"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grpSp>
          <p:grpSp>
            <p:nvGrpSpPr>
              <p:cNvPr id="4385" name="Google Shape;4385;p33"/>
              <p:cNvGrpSpPr/>
              <p:nvPr/>
            </p:nvGrpSpPr>
            <p:grpSpPr>
              <a:xfrm>
                <a:off x="4421361" y="3997002"/>
                <a:ext cx="507618" cy="395463"/>
                <a:chOff x="4421361" y="3997002"/>
                <a:chExt cx="507618" cy="395463"/>
              </a:xfrm>
            </p:grpSpPr>
            <p:sp>
              <p:nvSpPr>
                <p:cNvPr id="4386" name="Google Shape;4386;p33"/>
                <p:cNvSpPr/>
                <p:nvPr/>
              </p:nvSpPr>
              <p:spPr>
                <a:xfrm>
                  <a:off x="4421361" y="3997002"/>
                  <a:ext cx="507618" cy="50759"/>
                </a:xfrm>
                <a:custGeom>
                  <a:avLst/>
                  <a:gdLst/>
                  <a:ahLst/>
                  <a:cxnLst/>
                  <a:rect l="l" t="t" r="r" b="b"/>
                  <a:pathLst>
                    <a:path w="95015" h="9501" fill="none" extrusionOk="0">
                      <a:moveTo>
                        <a:pt x="71260" y="0"/>
                      </a:moveTo>
                      <a:lnTo>
                        <a:pt x="23755" y="0"/>
                      </a:lnTo>
                      <a:lnTo>
                        <a:pt x="0" y="9501"/>
                      </a:lnTo>
                      <a:lnTo>
                        <a:pt x="95014" y="9501"/>
                      </a:lnTo>
                      <a:close/>
                    </a:path>
                  </a:pathLst>
                </a:custGeom>
                <a:noFill/>
                <a:ln w="19050" cap="sq"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33"/>
                <p:cNvSpPr/>
                <p:nvPr/>
              </p:nvSpPr>
              <p:spPr>
                <a:xfrm>
                  <a:off x="4421361" y="4047756"/>
                  <a:ext cx="507618" cy="344709"/>
                </a:xfrm>
                <a:custGeom>
                  <a:avLst/>
                  <a:gdLst/>
                  <a:ahLst/>
                  <a:cxnLst/>
                  <a:rect l="l" t="t" r="r" b="b"/>
                  <a:pathLst>
                    <a:path w="95015" h="64522" fill="none" extrusionOk="0">
                      <a:moveTo>
                        <a:pt x="0" y="1"/>
                      </a:moveTo>
                      <a:lnTo>
                        <a:pt x="0" y="64521"/>
                      </a:lnTo>
                      <a:lnTo>
                        <a:pt x="95014" y="64521"/>
                      </a:lnTo>
                      <a:lnTo>
                        <a:pt x="95014" y="35846"/>
                      </a:lnTo>
                      <a:lnTo>
                        <a:pt x="95014" y="35846"/>
                      </a:lnTo>
                      <a:lnTo>
                        <a:pt x="95014" y="26286"/>
                      </a:lnTo>
                      <a:lnTo>
                        <a:pt x="95014" y="1"/>
                      </a:lnTo>
                      <a:close/>
                    </a:path>
                  </a:pathLst>
                </a:custGeom>
                <a:noFill/>
                <a:ln w="19050" cap="flat" cmpd="sng">
                  <a:solidFill>
                    <a:srgbClr val="DBE2E7"/>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8" name="Google Shape;4388;p33"/>
              <p:cNvGrpSpPr/>
              <p:nvPr/>
            </p:nvGrpSpPr>
            <p:grpSpPr>
              <a:xfrm>
                <a:off x="4928973" y="4189418"/>
                <a:ext cx="507596" cy="203047"/>
                <a:chOff x="4928973" y="4189418"/>
                <a:chExt cx="507596" cy="203047"/>
              </a:xfrm>
            </p:grpSpPr>
            <p:sp>
              <p:nvSpPr>
                <p:cNvPr id="4389" name="Google Shape;4389;p33"/>
                <p:cNvSpPr/>
                <p:nvPr/>
              </p:nvSpPr>
              <p:spPr>
                <a:xfrm>
                  <a:off x="4928973" y="4189418"/>
                  <a:ext cx="507596" cy="50759"/>
                </a:xfrm>
                <a:custGeom>
                  <a:avLst/>
                  <a:gdLst/>
                  <a:ahLst/>
                  <a:cxnLst/>
                  <a:rect l="l" t="t" r="r" b="b"/>
                  <a:pathLst>
                    <a:path w="95011" h="9501" fill="none" extrusionOk="0">
                      <a:moveTo>
                        <a:pt x="95011" y="9501"/>
                      </a:moveTo>
                      <a:lnTo>
                        <a:pt x="71260" y="0"/>
                      </a:lnTo>
                      <a:lnTo>
                        <a:pt x="0" y="0"/>
                      </a:lnTo>
                      <a:lnTo>
                        <a:pt x="0" y="9501"/>
                      </a:ln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33"/>
                <p:cNvSpPr/>
                <p:nvPr/>
              </p:nvSpPr>
              <p:spPr>
                <a:xfrm>
                  <a:off x="4928973" y="4240172"/>
                  <a:ext cx="507596" cy="152293"/>
                </a:xfrm>
                <a:custGeom>
                  <a:avLst/>
                  <a:gdLst/>
                  <a:ahLst/>
                  <a:cxnLst/>
                  <a:rect l="l" t="t" r="r" b="b"/>
                  <a:pathLst>
                    <a:path w="95011" h="28506" fill="none" extrusionOk="0">
                      <a:moveTo>
                        <a:pt x="0" y="28505"/>
                      </a:moveTo>
                      <a:lnTo>
                        <a:pt x="0" y="28505"/>
                      </a:lnTo>
                      <a:lnTo>
                        <a:pt x="95011" y="28505"/>
                      </a:lnTo>
                      <a:lnTo>
                        <a:pt x="95011" y="1"/>
                      </a:lnTo>
                      <a:lnTo>
                        <a:pt x="0" y="1"/>
                      </a:lnTo>
                      <a:close/>
                    </a:path>
                  </a:pathLst>
                </a:custGeom>
                <a:noFill/>
                <a:ln w="19050" cap="flat" cmpd="sng">
                  <a:solidFill>
                    <a:srgbClr val="869FB1"/>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1" name="Google Shape;4391;p33"/>
            <p:cNvGrpSpPr/>
            <p:nvPr/>
          </p:nvGrpSpPr>
          <p:grpSpPr>
            <a:xfrm>
              <a:off x="4482186" y="3641905"/>
              <a:ext cx="397605" cy="349784"/>
              <a:chOff x="2906375" y="1159725"/>
              <a:chExt cx="1860575" cy="1636800"/>
            </a:xfrm>
          </p:grpSpPr>
          <p:sp>
            <p:nvSpPr>
              <p:cNvPr id="4392" name="Google Shape;4392;p33"/>
              <p:cNvSpPr/>
              <p:nvPr/>
            </p:nvSpPr>
            <p:spPr>
              <a:xfrm>
                <a:off x="2906375" y="1159725"/>
                <a:ext cx="1860575" cy="1320800"/>
              </a:xfrm>
              <a:custGeom>
                <a:avLst/>
                <a:gdLst/>
                <a:ahLst/>
                <a:cxnLst/>
                <a:rect l="l" t="t" r="r" b="b"/>
                <a:pathLst>
                  <a:path w="74423" h="52832" fill="none" extrusionOk="0">
                    <a:moveTo>
                      <a:pt x="74300" y="9469"/>
                    </a:moveTo>
                    <a:cubicBezTo>
                      <a:pt x="74046" y="6953"/>
                      <a:pt x="72972" y="4566"/>
                      <a:pt x="71233" y="2899"/>
                    </a:cubicBezTo>
                    <a:cubicBezTo>
                      <a:pt x="71029" y="2682"/>
                      <a:pt x="70807" y="2484"/>
                      <a:pt x="70569" y="2305"/>
                    </a:cubicBezTo>
                    <a:cubicBezTo>
                      <a:pt x="70326" y="2123"/>
                      <a:pt x="70133" y="1933"/>
                      <a:pt x="69847" y="1767"/>
                    </a:cubicBezTo>
                    <a:cubicBezTo>
                      <a:pt x="69576" y="1596"/>
                      <a:pt x="69301" y="1435"/>
                      <a:pt x="69030" y="1280"/>
                    </a:cubicBezTo>
                    <a:cubicBezTo>
                      <a:pt x="68792" y="1159"/>
                      <a:pt x="68599" y="1084"/>
                      <a:pt x="68385" y="985"/>
                    </a:cubicBezTo>
                    <a:cubicBezTo>
                      <a:pt x="67280" y="522"/>
                      <a:pt x="66290" y="276"/>
                      <a:pt x="65270" y="188"/>
                    </a:cubicBezTo>
                    <a:cubicBezTo>
                      <a:pt x="63260" y="1"/>
                      <a:pt x="61470" y="332"/>
                      <a:pt x="60001" y="803"/>
                    </a:cubicBezTo>
                    <a:cubicBezTo>
                      <a:pt x="58778" y="1194"/>
                      <a:pt x="57603" y="1727"/>
                      <a:pt x="56500" y="2385"/>
                    </a:cubicBezTo>
                    <a:cubicBezTo>
                      <a:pt x="56396" y="1617"/>
                      <a:pt x="56273" y="1012"/>
                      <a:pt x="56179" y="613"/>
                    </a:cubicBezTo>
                    <a:cubicBezTo>
                      <a:pt x="56104" y="298"/>
                      <a:pt x="55821" y="73"/>
                      <a:pt x="55497" y="78"/>
                    </a:cubicBezTo>
                    <a:lnTo>
                      <a:pt x="38984" y="255"/>
                    </a:lnTo>
                    <a:lnTo>
                      <a:pt x="35208" y="295"/>
                    </a:lnTo>
                    <a:lnTo>
                      <a:pt x="18696" y="472"/>
                    </a:lnTo>
                    <a:cubicBezTo>
                      <a:pt x="18370" y="474"/>
                      <a:pt x="18091" y="704"/>
                      <a:pt x="18027" y="1023"/>
                    </a:cubicBezTo>
                    <a:cubicBezTo>
                      <a:pt x="17941" y="1422"/>
                      <a:pt x="17829" y="2026"/>
                      <a:pt x="17741" y="2800"/>
                    </a:cubicBezTo>
                    <a:cubicBezTo>
                      <a:pt x="16625" y="2163"/>
                      <a:pt x="15439" y="1657"/>
                      <a:pt x="14211" y="1290"/>
                    </a:cubicBezTo>
                    <a:cubicBezTo>
                      <a:pt x="12731" y="854"/>
                      <a:pt x="10935" y="560"/>
                      <a:pt x="8931" y="790"/>
                    </a:cubicBezTo>
                    <a:cubicBezTo>
                      <a:pt x="7908" y="900"/>
                      <a:pt x="6923" y="1167"/>
                      <a:pt x="5832" y="1652"/>
                    </a:cubicBezTo>
                    <a:cubicBezTo>
                      <a:pt x="5620" y="1756"/>
                      <a:pt x="5427" y="1839"/>
                      <a:pt x="5192" y="1965"/>
                    </a:cubicBezTo>
                    <a:cubicBezTo>
                      <a:pt x="4924" y="2125"/>
                      <a:pt x="4651" y="2291"/>
                      <a:pt x="4384" y="2465"/>
                    </a:cubicBezTo>
                    <a:cubicBezTo>
                      <a:pt x="4103" y="2639"/>
                      <a:pt x="3915" y="2832"/>
                      <a:pt x="3675" y="3019"/>
                    </a:cubicBezTo>
                    <a:cubicBezTo>
                      <a:pt x="3439" y="3204"/>
                      <a:pt x="3222" y="3407"/>
                      <a:pt x="3022" y="3627"/>
                    </a:cubicBezTo>
                    <a:cubicBezTo>
                      <a:pt x="1319" y="5332"/>
                      <a:pt x="294" y="7743"/>
                      <a:pt x="99" y="10261"/>
                    </a:cubicBezTo>
                    <a:cubicBezTo>
                      <a:pt x="0" y="11524"/>
                      <a:pt x="104" y="12828"/>
                      <a:pt x="466" y="14096"/>
                    </a:cubicBezTo>
                    <a:cubicBezTo>
                      <a:pt x="653" y="14725"/>
                      <a:pt x="875" y="15354"/>
                      <a:pt x="1175" y="15953"/>
                    </a:cubicBezTo>
                    <a:lnTo>
                      <a:pt x="1282" y="16181"/>
                    </a:lnTo>
                    <a:lnTo>
                      <a:pt x="1362" y="16341"/>
                    </a:lnTo>
                    <a:lnTo>
                      <a:pt x="1416" y="16432"/>
                    </a:lnTo>
                    <a:lnTo>
                      <a:pt x="1622" y="16794"/>
                    </a:lnTo>
                    <a:cubicBezTo>
                      <a:pt x="1769" y="17040"/>
                      <a:pt x="1986" y="17377"/>
                      <a:pt x="2168" y="17639"/>
                    </a:cubicBezTo>
                    <a:cubicBezTo>
                      <a:pt x="3672" y="19764"/>
                      <a:pt x="5719" y="21389"/>
                      <a:pt x="7890" y="22556"/>
                    </a:cubicBezTo>
                    <a:cubicBezTo>
                      <a:pt x="10076" y="23744"/>
                      <a:pt x="12329" y="24512"/>
                      <a:pt x="14535" y="25184"/>
                    </a:cubicBezTo>
                    <a:cubicBezTo>
                      <a:pt x="16734" y="25847"/>
                      <a:pt x="18883" y="26377"/>
                      <a:pt x="20907" y="26937"/>
                    </a:cubicBezTo>
                    <a:cubicBezTo>
                      <a:pt x="23058" y="27539"/>
                      <a:pt x="25044" y="27884"/>
                      <a:pt x="26553" y="28569"/>
                    </a:cubicBezTo>
                    <a:cubicBezTo>
                      <a:pt x="27991" y="29155"/>
                      <a:pt x="29136" y="30359"/>
                      <a:pt x="29449" y="31218"/>
                    </a:cubicBezTo>
                    <a:cubicBezTo>
                      <a:pt x="29527" y="31433"/>
                      <a:pt x="29583" y="31620"/>
                      <a:pt x="29583" y="31813"/>
                    </a:cubicBezTo>
                    <a:cubicBezTo>
                      <a:pt x="29591" y="31992"/>
                      <a:pt x="29572" y="32171"/>
                      <a:pt x="29532" y="32345"/>
                    </a:cubicBezTo>
                    <a:cubicBezTo>
                      <a:pt x="29436" y="32680"/>
                      <a:pt x="29099" y="33060"/>
                      <a:pt x="28702" y="33263"/>
                    </a:cubicBezTo>
                    <a:cubicBezTo>
                      <a:pt x="27926" y="33729"/>
                      <a:pt x="26880" y="33477"/>
                      <a:pt x="26733" y="33049"/>
                    </a:cubicBezTo>
                    <a:cubicBezTo>
                      <a:pt x="26396" y="32372"/>
                      <a:pt x="26414" y="31582"/>
                      <a:pt x="26644" y="31256"/>
                    </a:cubicBezTo>
                    <a:cubicBezTo>
                      <a:pt x="26888" y="30884"/>
                      <a:pt x="27300" y="30937"/>
                      <a:pt x="27273" y="30911"/>
                    </a:cubicBezTo>
                    <a:lnTo>
                      <a:pt x="27067" y="30825"/>
                    </a:lnTo>
                    <a:cubicBezTo>
                      <a:pt x="26928" y="30782"/>
                      <a:pt x="26669" y="30745"/>
                      <a:pt x="26361" y="30897"/>
                    </a:cubicBezTo>
                    <a:cubicBezTo>
                      <a:pt x="26045" y="31044"/>
                      <a:pt x="25777" y="31390"/>
                      <a:pt x="25595" y="31815"/>
                    </a:cubicBezTo>
                    <a:cubicBezTo>
                      <a:pt x="25408" y="32246"/>
                      <a:pt x="25298" y="32765"/>
                      <a:pt x="25379" y="33410"/>
                    </a:cubicBezTo>
                    <a:cubicBezTo>
                      <a:pt x="25403" y="33702"/>
                      <a:pt x="25590" y="34208"/>
                      <a:pt x="25855" y="34499"/>
                    </a:cubicBezTo>
                    <a:cubicBezTo>
                      <a:pt x="26117" y="34807"/>
                      <a:pt x="26444" y="35061"/>
                      <a:pt x="26810" y="35241"/>
                    </a:cubicBezTo>
                    <a:cubicBezTo>
                      <a:pt x="27560" y="35613"/>
                      <a:pt x="28456" y="35736"/>
                      <a:pt x="29398" y="35551"/>
                    </a:cubicBezTo>
                    <a:cubicBezTo>
                      <a:pt x="30316" y="35353"/>
                      <a:pt x="31298" y="34882"/>
                      <a:pt x="32032" y="33889"/>
                    </a:cubicBezTo>
                    <a:cubicBezTo>
                      <a:pt x="32422" y="33325"/>
                      <a:pt x="32615" y="32803"/>
                      <a:pt x="32722" y="32177"/>
                    </a:cubicBezTo>
                    <a:cubicBezTo>
                      <a:pt x="32776" y="31882"/>
                      <a:pt x="32797" y="31582"/>
                      <a:pt x="32784" y="31283"/>
                    </a:cubicBezTo>
                    <a:cubicBezTo>
                      <a:pt x="34828" y="34499"/>
                      <a:pt x="34919" y="37103"/>
                      <a:pt x="34413" y="41899"/>
                    </a:cubicBezTo>
                    <a:cubicBezTo>
                      <a:pt x="33530" y="50222"/>
                      <a:pt x="29511" y="52831"/>
                      <a:pt x="29511" y="52831"/>
                    </a:cubicBezTo>
                    <a:lnTo>
                      <a:pt x="37547" y="52743"/>
                    </a:lnTo>
                    <a:lnTo>
                      <a:pt x="37764" y="52743"/>
                    </a:lnTo>
                    <a:lnTo>
                      <a:pt x="45801" y="52655"/>
                    </a:lnTo>
                    <a:cubicBezTo>
                      <a:pt x="45801" y="52655"/>
                      <a:pt x="41725" y="50137"/>
                      <a:pt x="40668" y="41835"/>
                    </a:cubicBezTo>
                    <a:cubicBezTo>
                      <a:pt x="40058" y="37050"/>
                      <a:pt x="40092" y="34443"/>
                      <a:pt x="42067" y="31186"/>
                    </a:cubicBezTo>
                    <a:cubicBezTo>
                      <a:pt x="42059" y="31486"/>
                      <a:pt x="42089" y="31786"/>
                      <a:pt x="42150" y="32080"/>
                    </a:cubicBezTo>
                    <a:cubicBezTo>
                      <a:pt x="42271" y="32704"/>
                      <a:pt x="42474" y="33220"/>
                      <a:pt x="42876" y="33777"/>
                    </a:cubicBezTo>
                    <a:cubicBezTo>
                      <a:pt x="43630" y="34754"/>
                      <a:pt x="44623" y="35203"/>
                      <a:pt x="45544" y="35380"/>
                    </a:cubicBezTo>
                    <a:cubicBezTo>
                      <a:pt x="46489" y="35546"/>
                      <a:pt x="47382" y="35404"/>
                      <a:pt x="48126" y="35013"/>
                    </a:cubicBezTo>
                    <a:cubicBezTo>
                      <a:pt x="48488" y="34826"/>
                      <a:pt x="48809" y="34566"/>
                      <a:pt x="49066" y="34251"/>
                    </a:cubicBezTo>
                    <a:cubicBezTo>
                      <a:pt x="49323" y="33954"/>
                      <a:pt x="49499" y="33445"/>
                      <a:pt x="49518" y="33153"/>
                    </a:cubicBezTo>
                    <a:cubicBezTo>
                      <a:pt x="49585" y="32508"/>
                      <a:pt x="49462" y="31992"/>
                      <a:pt x="49266" y="31564"/>
                    </a:cubicBezTo>
                    <a:cubicBezTo>
                      <a:pt x="49076" y="31143"/>
                      <a:pt x="48801" y="30801"/>
                      <a:pt x="48482" y="30662"/>
                    </a:cubicBezTo>
                    <a:cubicBezTo>
                      <a:pt x="48172" y="30517"/>
                      <a:pt x="47915" y="30560"/>
                      <a:pt x="47776" y="30606"/>
                    </a:cubicBezTo>
                    <a:lnTo>
                      <a:pt x="47570" y="30697"/>
                    </a:lnTo>
                    <a:cubicBezTo>
                      <a:pt x="47543" y="30721"/>
                      <a:pt x="47955" y="30662"/>
                      <a:pt x="48207" y="31028"/>
                    </a:cubicBezTo>
                    <a:cubicBezTo>
                      <a:pt x="48445" y="31347"/>
                      <a:pt x="48480" y="32136"/>
                      <a:pt x="48156" y="32821"/>
                    </a:cubicBezTo>
                    <a:cubicBezTo>
                      <a:pt x="48019" y="33250"/>
                      <a:pt x="46978" y="33525"/>
                      <a:pt x="46192" y="33078"/>
                    </a:cubicBezTo>
                    <a:cubicBezTo>
                      <a:pt x="45790" y="32883"/>
                      <a:pt x="45448" y="32508"/>
                      <a:pt x="45343" y="32177"/>
                    </a:cubicBezTo>
                    <a:cubicBezTo>
                      <a:pt x="45298" y="32005"/>
                      <a:pt x="45276" y="31826"/>
                      <a:pt x="45282" y="31647"/>
                    </a:cubicBezTo>
                    <a:cubicBezTo>
                      <a:pt x="45279" y="31454"/>
                      <a:pt x="45330" y="31264"/>
                      <a:pt x="45402" y="31047"/>
                    </a:cubicBezTo>
                    <a:cubicBezTo>
                      <a:pt x="45696" y="30183"/>
                      <a:pt x="46818" y="28954"/>
                      <a:pt x="48241" y="28339"/>
                    </a:cubicBezTo>
                    <a:cubicBezTo>
                      <a:pt x="49735" y="27622"/>
                      <a:pt x="51713" y="27234"/>
                      <a:pt x="53851" y="26586"/>
                    </a:cubicBezTo>
                    <a:cubicBezTo>
                      <a:pt x="55861" y="25984"/>
                      <a:pt x="57999" y="25408"/>
                      <a:pt x="60185" y="24699"/>
                    </a:cubicBezTo>
                    <a:cubicBezTo>
                      <a:pt x="62372" y="23979"/>
                      <a:pt x="64609" y="23163"/>
                      <a:pt x="66772" y="21929"/>
                    </a:cubicBezTo>
                    <a:cubicBezTo>
                      <a:pt x="68918" y="20717"/>
                      <a:pt x="70930" y="19047"/>
                      <a:pt x="72386" y="16890"/>
                    </a:cubicBezTo>
                    <a:cubicBezTo>
                      <a:pt x="72563" y="16622"/>
                      <a:pt x="72774" y="16283"/>
                      <a:pt x="72916" y="16034"/>
                    </a:cubicBezTo>
                    <a:lnTo>
                      <a:pt x="73117" y="15664"/>
                    </a:lnTo>
                    <a:lnTo>
                      <a:pt x="73165" y="15573"/>
                    </a:lnTo>
                    <a:lnTo>
                      <a:pt x="73243" y="15413"/>
                    </a:lnTo>
                    <a:lnTo>
                      <a:pt x="73347" y="15183"/>
                    </a:lnTo>
                    <a:cubicBezTo>
                      <a:pt x="73639" y="14578"/>
                      <a:pt x="73845" y="13944"/>
                      <a:pt x="74016" y="13309"/>
                    </a:cubicBezTo>
                    <a:cubicBezTo>
                      <a:pt x="74351" y="12035"/>
                      <a:pt x="74423" y="10729"/>
                      <a:pt x="74300" y="9469"/>
                    </a:cubicBezTo>
                    <a:close/>
                    <a:moveTo>
                      <a:pt x="21867" y="23527"/>
                    </a:moveTo>
                    <a:cubicBezTo>
                      <a:pt x="19791" y="22930"/>
                      <a:pt x="17668" y="22379"/>
                      <a:pt x="15594" y="21729"/>
                    </a:cubicBezTo>
                    <a:cubicBezTo>
                      <a:pt x="13531" y="21078"/>
                      <a:pt x="11470" y="20332"/>
                      <a:pt x="9675" y="19325"/>
                    </a:cubicBezTo>
                    <a:cubicBezTo>
                      <a:pt x="7876" y="18319"/>
                      <a:pt x="6273" y="17040"/>
                      <a:pt x="5176" y="15509"/>
                    </a:cubicBezTo>
                    <a:cubicBezTo>
                      <a:pt x="5042" y="15314"/>
                      <a:pt x="4948" y="15185"/>
                      <a:pt x="4807" y="14955"/>
                    </a:cubicBezTo>
                    <a:lnTo>
                      <a:pt x="4598" y="14597"/>
                    </a:lnTo>
                    <a:lnTo>
                      <a:pt x="4555" y="14522"/>
                    </a:lnTo>
                    <a:cubicBezTo>
                      <a:pt x="4574" y="14554"/>
                      <a:pt x="4536" y="14476"/>
                      <a:pt x="4536" y="14476"/>
                    </a:cubicBezTo>
                    <a:lnTo>
                      <a:pt x="4467" y="14326"/>
                    </a:lnTo>
                    <a:cubicBezTo>
                      <a:pt x="4263" y="13941"/>
                      <a:pt x="4116" y="13523"/>
                      <a:pt x="3988" y="13106"/>
                    </a:cubicBezTo>
                    <a:cubicBezTo>
                      <a:pt x="3739" y="12268"/>
                      <a:pt x="3661" y="11380"/>
                      <a:pt x="3723" y="10521"/>
                    </a:cubicBezTo>
                    <a:cubicBezTo>
                      <a:pt x="3843" y="8805"/>
                      <a:pt x="4526" y="7191"/>
                      <a:pt x="5593" y="6124"/>
                    </a:cubicBezTo>
                    <a:cubicBezTo>
                      <a:pt x="5832" y="5840"/>
                      <a:pt x="6158" y="5610"/>
                      <a:pt x="6412" y="5406"/>
                    </a:cubicBezTo>
                    <a:cubicBezTo>
                      <a:pt x="6543" y="5326"/>
                      <a:pt x="6667" y="5235"/>
                      <a:pt x="6790" y="5142"/>
                    </a:cubicBezTo>
                    <a:cubicBezTo>
                      <a:pt x="6961" y="5040"/>
                      <a:pt x="7194" y="4933"/>
                      <a:pt x="7392" y="4831"/>
                    </a:cubicBezTo>
                    <a:cubicBezTo>
                      <a:pt x="7967" y="4558"/>
                      <a:pt x="8703" y="4307"/>
                      <a:pt x="9380" y="4232"/>
                    </a:cubicBezTo>
                    <a:cubicBezTo>
                      <a:pt x="10761" y="4034"/>
                      <a:pt x="12126" y="4197"/>
                      <a:pt x="13298" y="4515"/>
                    </a:cubicBezTo>
                    <a:cubicBezTo>
                      <a:pt x="14478" y="4831"/>
                      <a:pt x="15474" y="5286"/>
                      <a:pt x="16269" y="5695"/>
                    </a:cubicBezTo>
                    <a:cubicBezTo>
                      <a:pt x="16732" y="5936"/>
                      <a:pt x="17179" y="6201"/>
                      <a:pt x="17612" y="6493"/>
                    </a:cubicBezTo>
                    <a:cubicBezTo>
                      <a:pt x="17800" y="10799"/>
                      <a:pt x="19221" y="16754"/>
                      <a:pt x="24573" y="22090"/>
                    </a:cubicBezTo>
                    <a:cubicBezTo>
                      <a:pt x="25753" y="23265"/>
                      <a:pt x="26805" y="24327"/>
                      <a:pt x="27742" y="25296"/>
                    </a:cubicBezTo>
                    <a:cubicBezTo>
                      <a:pt x="25753" y="24437"/>
                      <a:pt x="23725" y="24089"/>
                      <a:pt x="21867" y="23527"/>
                    </a:cubicBezTo>
                    <a:close/>
                    <a:moveTo>
                      <a:pt x="70470" y="12397"/>
                    </a:moveTo>
                    <a:cubicBezTo>
                      <a:pt x="70347" y="12817"/>
                      <a:pt x="70211" y="13234"/>
                      <a:pt x="70015" y="13628"/>
                    </a:cubicBezTo>
                    <a:lnTo>
                      <a:pt x="69948" y="13778"/>
                    </a:lnTo>
                    <a:cubicBezTo>
                      <a:pt x="69948" y="13778"/>
                      <a:pt x="69903" y="13874"/>
                      <a:pt x="69940" y="13807"/>
                    </a:cubicBezTo>
                    <a:lnTo>
                      <a:pt x="69889" y="13898"/>
                    </a:lnTo>
                    <a:lnTo>
                      <a:pt x="69689" y="14262"/>
                    </a:lnTo>
                    <a:cubicBezTo>
                      <a:pt x="69555" y="14498"/>
                      <a:pt x="69461" y="14626"/>
                      <a:pt x="69333" y="14827"/>
                    </a:cubicBezTo>
                    <a:cubicBezTo>
                      <a:pt x="68270" y="16379"/>
                      <a:pt x="66697" y="17688"/>
                      <a:pt x="64917" y="18737"/>
                    </a:cubicBezTo>
                    <a:cubicBezTo>
                      <a:pt x="63140" y="19786"/>
                      <a:pt x="61103" y="20572"/>
                      <a:pt x="59051" y="21268"/>
                    </a:cubicBezTo>
                    <a:cubicBezTo>
                      <a:pt x="56990" y="21961"/>
                      <a:pt x="54881" y="22556"/>
                      <a:pt x="52818" y="23198"/>
                    </a:cubicBezTo>
                    <a:cubicBezTo>
                      <a:pt x="50969" y="23800"/>
                      <a:pt x="48948" y="24193"/>
                      <a:pt x="46976" y="25095"/>
                    </a:cubicBezTo>
                    <a:cubicBezTo>
                      <a:pt x="47894" y="24105"/>
                      <a:pt x="48924" y="23021"/>
                      <a:pt x="50080" y="21817"/>
                    </a:cubicBezTo>
                    <a:cubicBezTo>
                      <a:pt x="55317" y="16368"/>
                      <a:pt x="56613" y="10387"/>
                      <a:pt x="56704" y="6078"/>
                    </a:cubicBezTo>
                    <a:cubicBezTo>
                      <a:pt x="57132" y="5776"/>
                      <a:pt x="57573" y="5500"/>
                      <a:pt x="58034" y="5251"/>
                    </a:cubicBezTo>
                    <a:cubicBezTo>
                      <a:pt x="58818" y="4826"/>
                      <a:pt x="59803" y="4349"/>
                      <a:pt x="60978" y="4009"/>
                    </a:cubicBezTo>
                    <a:cubicBezTo>
                      <a:pt x="62142" y="3664"/>
                      <a:pt x="63504" y="3474"/>
                      <a:pt x="64890" y="3640"/>
                    </a:cubicBezTo>
                    <a:cubicBezTo>
                      <a:pt x="65567" y="3702"/>
                      <a:pt x="66309" y="3937"/>
                      <a:pt x="66892" y="4197"/>
                    </a:cubicBezTo>
                    <a:cubicBezTo>
                      <a:pt x="67090" y="4296"/>
                      <a:pt x="67326" y="4398"/>
                      <a:pt x="67500" y="4497"/>
                    </a:cubicBezTo>
                    <a:cubicBezTo>
                      <a:pt x="67623" y="4585"/>
                      <a:pt x="67748" y="4673"/>
                      <a:pt x="67882" y="4753"/>
                    </a:cubicBezTo>
                    <a:cubicBezTo>
                      <a:pt x="68139" y="4949"/>
                      <a:pt x="68474" y="5174"/>
                      <a:pt x="68717" y="5452"/>
                    </a:cubicBezTo>
                    <a:cubicBezTo>
                      <a:pt x="69806" y="6496"/>
                      <a:pt x="70524" y="8096"/>
                      <a:pt x="70682" y="9809"/>
                    </a:cubicBezTo>
                    <a:cubicBezTo>
                      <a:pt x="70759" y="10663"/>
                      <a:pt x="70703" y="11551"/>
                      <a:pt x="70470" y="12397"/>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33"/>
              <p:cNvSpPr/>
              <p:nvPr/>
            </p:nvSpPr>
            <p:spPr>
              <a:xfrm>
                <a:off x="3520750" y="2496900"/>
                <a:ext cx="656300" cy="214450"/>
              </a:xfrm>
              <a:custGeom>
                <a:avLst/>
                <a:gdLst/>
                <a:ahLst/>
                <a:cxnLst/>
                <a:rect l="l" t="t" r="r" b="b"/>
                <a:pathLst>
                  <a:path w="26252" h="8578" fill="none" extrusionOk="0">
                    <a:moveTo>
                      <a:pt x="26252" y="8347"/>
                    </a:moveTo>
                    <a:lnTo>
                      <a:pt x="108" y="8577"/>
                    </a:lnTo>
                    <a:lnTo>
                      <a:pt x="108" y="8577"/>
                    </a:lnTo>
                    <a:lnTo>
                      <a:pt x="1" y="281"/>
                    </a:lnTo>
                    <a:cubicBezTo>
                      <a:pt x="3" y="254"/>
                      <a:pt x="27" y="233"/>
                      <a:pt x="57" y="236"/>
                    </a:cubicBezTo>
                    <a:lnTo>
                      <a:pt x="57" y="236"/>
                    </a:lnTo>
                    <a:lnTo>
                      <a:pt x="26091" y="3"/>
                    </a:lnTo>
                    <a:cubicBezTo>
                      <a:pt x="26118" y="0"/>
                      <a:pt x="26142" y="22"/>
                      <a:pt x="26147" y="48"/>
                    </a:cubicBezTo>
                    <a:lnTo>
                      <a:pt x="26252" y="8345"/>
                    </a:lnTo>
                    <a:lnTo>
                      <a:pt x="26252" y="8345"/>
                    </a:lnTo>
                    <a:close/>
                  </a:path>
                </a:pathLst>
              </a:custGeom>
              <a:noFill/>
              <a:ln w="19050"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33"/>
              <p:cNvSpPr/>
              <p:nvPr/>
            </p:nvSpPr>
            <p:spPr>
              <a:xfrm>
                <a:off x="3448300" y="2706900"/>
                <a:ext cx="803900" cy="89625"/>
              </a:xfrm>
              <a:custGeom>
                <a:avLst/>
                <a:gdLst/>
                <a:ahLst/>
                <a:cxnLst/>
                <a:rect l="l" t="t" r="r" b="b"/>
                <a:pathLst>
                  <a:path w="32156" h="3585" fill="none" extrusionOk="0">
                    <a:moveTo>
                      <a:pt x="32155" y="3244"/>
                    </a:moveTo>
                    <a:lnTo>
                      <a:pt x="35" y="3584"/>
                    </a:lnTo>
                    <a:lnTo>
                      <a:pt x="35" y="3584"/>
                    </a:lnTo>
                    <a:lnTo>
                      <a:pt x="3" y="399"/>
                    </a:lnTo>
                    <a:cubicBezTo>
                      <a:pt x="0" y="367"/>
                      <a:pt x="27" y="343"/>
                      <a:pt x="57" y="343"/>
                    </a:cubicBezTo>
                    <a:lnTo>
                      <a:pt x="32067" y="1"/>
                    </a:lnTo>
                    <a:cubicBezTo>
                      <a:pt x="32096" y="1"/>
                      <a:pt x="32120" y="25"/>
                      <a:pt x="32123" y="57"/>
                    </a:cubicBezTo>
                    <a:lnTo>
                      <a:pt x="32155" y="3244"/>
                    </a:lnTo>
                    <a:close/>
                  </a:path>
                </a:pathLst>
              </a:custGeom>
              <a:noFill/>
              <a:ln w="19050" cap="flat" cmpd="sng">
                <a:solidFill>
                  <a:srgbClr val="E3E9ED"/>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33"/>
              <p:cNvSpPr/>
              <p:nvPr/>
            </p:nvSpPr>
            <p:spPr>
              <a:xfrm>
                <a:off x="3674575" y="1339775"/>
                <a:ext cx="324050" cy="308175"/>
              </a:xfrm>
              <a:custGeom>
                <a:avLst/>
                <a:gdLst/>
                <a:ahLst/>
                <a:cxnLst/>
                <a:rect l="l" t="t" r="r" b="b"/>
                <a:pathLst>
                  <a:path w="12962" h="12327" fill="none" extrusionOk="0">
                    <a:moveTo>
                      <a:pt x="6479" y="0"/>
                    </a:moveTo>
                    <a:lnTo>
                      <a:pt x="8484" y="4060"/>
                    </a:lnTo>
                    <a:lnTo>
                      <a:pt x="12961" y="4710"/>
                    </a:lnTo>
                    <a:lnTo>
                      <a:pt x="9720" y="7868"/>
                    </a:lnTo>
                    <a:lnTo>
                      <a:pt x="10486" y="12327"/>
                    </a:lnTo>
                    <a:lnTo>
                      <a:pt x="6479" y="10221"/>
                    </a:lnTo>
                    <a:lnTo>
                      <a:pt x="2476" y="12327"/>
                    </a:lnTo>
                    <a:lnTo>
                      <a:pt x="3241" y="7868"/>
                    </a:lnTo>
                    <a:lnTo>
                      <a:pt x="0" y="4710"/>
                    </a:lnTo>
                    <a:lnTo>
                      <a:pt x="4478" y="4060"/>
                    </a:lnTo>
                    <a:close/>
                  </a:path>
                </a:pathLst>
              </a:custGeom>
              <a:noFill/>
              <a:ln w="19050" cap="flat" cmpd="sng">
                <a:solidFill>
                  <a:srgbClr val="FFFFFF"/>
                </a:solidFill>
                <a:prstDash val="solid"/>
                <a:miter lim="267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96" name="Google Shape;4396;p33"/>
          <p:cNvGrpSpPr/>
          <p:nvPr/>
        </p:nvGrpSpPr>
        <p:grpSpPr>
          <a:xfrm>
            <a:off x="16910623" y="6662340"/>
            <a:ext cx="2591354" cy="1986250"/>
            <a:chOff x="6599718" y="2068734"/>
            <a:chExt cx="940737" cy="721067"/>
          </a:xfrm>
        </p:grpSpPr>
        <p:sp>
          <p:nvSpPr>
            <p:cNvPr id="4397" name="Google Shape;4397;p33"/>
            <p:cNvSpPr/>
            <p:nvPr/>
          </p:nvSpPr>
          <p:spPr>
            <a:xfrm>
              <a:off x="7138953" y="2569473"/>
              <a:ext cx="366935" cy="115933"/>
            </a:xfrm>
            <a:custGeom>
              <a:avLst/>
              <a:gdLst/>
              <a:ahLst/>
              <a:cxnLst/>
              <a:rect l="l" t="t" r="r" b="b"/>
              <a:pathLst>
                <a:path w="105517" h="33338" fill="none" extrusionOk="0">
                  <a:moveTo>
                    <a:pt x="8231" y="0"/>
                  </a:moveTo>
                  <a:cubicBezTo>
                    <a:pt x="6610" y="2526"/>
                    <a:pt x="5253" y="5215"/>
                    <a:pt x="4198" y="8042"/>
                  </a:cubicBezTo>
                  <a:cubicBezTo>
                    <a:pt x="3205" y="10656"/>
                    <a:pt x="2803" y="13182"/>
                    <a:pt x="2803" y="14991"/>
                  </a:cubicBezTo>
                  <a:cubicBezTo>
                    <a:pt x="2790" y="18636"/>
                    <a:pt x="2840" y="21274"/>
                    <a:pt x="1" y="23008"/>
                  </a:cubicBezTo>
                  <a:cubicBezTo>
                    <a:pt x="164" y="23549"/>
                    <a:pt x="239" y="24114"/>
                    <a:pt x="227" y="24667"/>
                  </a:cubicBezTo>
                  <a:lnTo>
                    <a:pt x="227" y="33338"/>
                  </a:lnTo>
                  <a:lnTo>
                    <a:pt x="105517" y="33338"/>
                  </a:lnTo>
                  <a:lnTo>
                    <a:pt x="105517" y="0"/>
                  </a:lnTo>
                  <a:close/>
                </a:path>
              </a:pathLst>
            </a:custGeom>
            <a:noFill/>
            <a:ln w="19050"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33"/>
            <p:cNvSpPr/>
            <p:nvPr/>
          </p:nvSpPr>
          <p:spPr>
            <a:xfrm>
              <a:off x="6650497" y="2579172"/>
              <a:ext cx="346397" cy="118079"/>
            </a:xfrm>
            <a:custGeom>
              <a:avLst/>
              <a:gdLst/>
              <a:ahLst/>
              <a:cxnLst/>
              <a:rect l="l" t="t" r="r" b="b"/>
              <a:pathLst>
                <a:path w="99611" h="33955" fill="none" extrusionOk="0">
                  <a:moveTo>
                    <a:pt x="99372" y="21891"/>
                  </a:moveTo>
                  <a:cubicBezTo>
                    <a:pt x="99359" y="21325"/>
                    <a:pt x="99435" y="20760"/>
                    <a:pt x="99611" y="20219"/>
                  </a:cubicBezTo>
                  <a:cubicBezTo>
                    <a:pt x="96758" y="18485"/>
                    <a:pt x="96808" y="15847"/>
                    <a:pt x="96796" y="12215"/>
                  </a:cubicBezTo>
                  <a:cubicBezTo>
                    <a:pt x="96796" y="10405"/>
                    <a:pt x="96394" y="7880"/>
                    <a:pt x="95414" y="5253"/>
                  </a:cubicBezTo>
                  <a:cubicBezTo>
                    <a:pt x="94735" y="3444"/>
                    <a:pt x="93931" y="1697"/>
                    <a:pt x="93014" y="1"/>
                  </a:cubicBezTo>
                  <a:lnTo>
                    <a:pt x="0" y="1"/>
                  </a:lnTo>
                  <a:lnTo>
                    <a:pt x="0" y="33954"/>
                  </a:lnTo>
                  <a:lnTo>
                    <a:pt x="99372" y="33954"/>
                  </a:lnTo>
                  <a:close/>
                </a:path>
              </a:pathLst>
            </a:custGeom>
            <a:noFill/>
            <a:ln w="19050"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33"/>
            <p:cNvSpPr/>
            <p:nvPr/>
          </p:nvSpPr>
          <p:spPr>
            <a:xfrm>
              <a:off x="7236268" y="2370428"/>
              <a:ext cx="304187" cy="115978"/>
            </a:xfrm>
            <a:custGeom>
              <a:avLst/>
              <a:gdLst/>
              <a:ahLst/>
              <a:cxnLst/>
              <a:rect l="l" t="t" r="r" b="b"/>
              <a:pathLst>
                <a:path w="87473" h="33351" fill="none" extrusionOk="0">
                  <a:moveTo>
                    <a:pt x="15181" y="0"/>
                  </a:moveTo>
                  <a:cubicBezTo>
                    <a:pt x="12114" y="11913"/>
                    <a:pt x="6975" y="23210"/>
                    <a:pt x="1" y="33350"/>
                  </a:cubicBezTo>
                  <a:lnTo>
                    <a:pt x="87472" y="33350"/>
                  </a:lnTo>
                  <a:lnTo>
                    <a:pt x="87472" y="0"/>
                  </a:lnTo>
                  <a:close/>
                </a:path>
              </a:pathLst>
            </a:custGeom>
            <a:noFill/>
            <a:ln w="19050"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33"/>
            <p:cNvSpPr/>
            <p:nvPr/>
          </p:nvSpPr>
          <p:spPr>
            <a:xfrm>
              <a:off x="7252744" y="2161243"/>
              <a:ext cx="271454" cy="115982"/>
            </a:xfrm>
            <a:custGeom>
              <a:avLst/>
              <a:gdLst/>
              <a:ahLst/>
              <a:cxnLst/>
              <a:rect l="l" t="t" r="r" b="b"/>
              <a:pathLst>
                <a:path w="78060" h="33352" fill="none" extrusionOk="0">
                  <a:moveTo>
                    <a:pt x="0" y="1"/>
                  </a:moveTo>
                  <a:cubicBezTo>
                    <a:pt x="7288" y="9714"/>
                    <a:pt x="11762" y="21250"/>
                    <a:pt x="12918" y="33351"/>
                  </a:cubicBezTo>
                  <a:lnTo>
                    <a:pt x="78060" y="33351"/>
                  </a:lnTo>
                  <a:lnTo>
                    <a:pt x="78060" y="1"/>
                  </a:lnTo>
                  <a:close/>
                </a:path>
              </a:pathLst>
            </a:custGeom>
            <a:noFill/>
            <a:ln w="19050"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33"/>
            <p:cNvSpPr/>
            <p:nvPr/>
          </p:nvSpPr>
          <p:spPr>
            <a:xfrm>
              <a:off x="6599718" y="2199610"/>
              <a:ext cx="260051" cy="115978"/>
            </a:xfrm>
            <a:custGeom>
              <a:avLst/>
              <a:gdLst/>
              <a:ahLst/>
              <a:cxnLst/>
              <a:rect l="l" t="t" r="r" b="b"/>
              <a:pathLst>
                <a:path w="74781" h="33351" fill="none" extrusionOk="0">
                  <a:moveTo>
                    <a:pt x="68246" y="28752"/>
                  </a:moveTo>
                  <a:cubicBezTo>
                    <a:pt x="68234" y="18800"/>
                    <a:pt x="70471" y="8973"/>
                    <a:pt x="74781" y="1"/>
                  </a:cubicBezTo>
                  <a:lnTo>
                    <a:pt x="1" y="1"/>
                  </a:lnTo>
                  <a:lnTo>
                    <a:pt x="1" y="33351"/>
                  </a:lnTo>
                  <a:lnTo>
                    <a:pt x="68397" y="33351"/>
                  </a:lnTo>
                  <a:cubicBezTo>
                    <a:pt x="68284" y="31818"/>
                    <a:pt x="68221" y="30285"/>
                    <a:pt x="68246" y="28752"/>
                  </a:cubicBezTo>
                  <a:close/>
                </a:path>
              </a:pathLst>
            </a:custGeom>
            <a:noFill/>
            <a:ln w="19050"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33"/>
            <p:cNvSpPr/>
            <p:nvPr/>
          </p:nvSpPr>
          <p:spPr>
            <a:xfrm>
              <a:off x="6605967" y="2389697"/>
              <a:ext cx="307727" cy="116023"/>
            </a:xfrm>
            <a:custGeom>
              <a:avLst/>
              <a:gdLst/>
              <a:ahLst/>
              <a:cxnLst/>
              <a:rect l="l" t="t" r="r" b="b"/>
              <a:pathLst>
                <a:path w="88491" h="33364" fill="none" extrusionOk="0">
                  <a:moveTo>
                    <a:pt x="70835" y="1"/>
                  </a:moveTo>
                  <a:lnTo>
                    <a:pt x="1" y="1"/>
                  </a:lnTo>
                  <a:lnTo>
                    <a:pt x="1" y="33363"/>
                  </a:lnTo>
                  <a:lnTo>
                    <a:pt x="88490" y="33363"/>
                  </a:lnTo>
                  <a:cubicBezTo>
                    <a:pt x="80662" y="23386"/>
                    <a:pt x="74680" y="12089"/>
                    <a:pt x="70835" y="1"/>
                  </a:cubicBezTo>
                  <a:close/>
                </a:path>
              </a:pathLst>
            </a:custGeom>
            <a:noFill/>
            <a:ln w="19050"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3" name="Google Shape;4403;p33"/>
            <p:cNvGrpSpPr/>
            <p:nvPr/>
          </p:nvGrpSpPr>
          <p:grpSpPr>
            <a:xfrm>
              <a:off x="6836957" y="2068734"/>
              <a:ext cx="461892" cy="721067"/>
              <a:chOff x="6836957" y="2068734"/>
              <a:chExt cx="461892" cy="721067"/>
            </a:xfrm>
          </p:grpSpPr>
          <p:sp>
            <p:nvSpPr>
              <p:cNvPr id="4404" name="Google Shape;4404;p33"/>
              <p:cNvSpPr/>
              <p:nvPr/>
            </p:nvSpPr>
            <p:spPr>
              <a:xfrm>
                <a:off x="7080441" y="2287271"/>
                <a:ext cx="187336" cy="123319"/>
              </a:xfrm>
              <a:custGeom>
                <a:avLst/>
                <a:gdLst/>
                <a:ahLst/>
                <a:cxnLst/>
                <a:rect l="l" t="t" r="r" b="b"/>
                <a:pathLst>
                  <a:path w="53871" h="35462" fill="none" extrusionOk="0">
                    <a:moveTo>
                      <a:pt x="1" y="35461"/>
                    </a:moveTo>
                    <a:lnTo>
                      <a:pt x="47249" y="35461"/>
                    </a:lnTo>
                    <a:cubicBezTo>
                      <a:pt x="51018" y="26213"/>
                      <a:pt x="52665" y="18083"/>
                      <a:pt x="53368" y="12453"/>
                    </a:cubicBezTo>
                    <a:lnTo>
                      <a:pt x="53368" y="12415"/>
                    </a:lnTo>
                    <a:cubicBezTo>
                      <a:pt x="53381" y="12315"/>
                      <a:pt x="53381" y="12227"/>
                      <a:pt x="53393" y="12139"/>
                    </a:cubicBezTo>
                    <a:lnTo>
                      <a:pt x="53419" y="11950"/>
                    </a:lnTo>
                    <a:lnTo>
                      <a:pt x="53469" y="11548"/>
                    </a:lnTo>
                    <a:cubicBezTo>
                      <a:pt x="53506" y="11171"/>
                      <a:pt x="53544" y="10807"/>
                      <a:pt x="53582" y="10455"/>
                    </a:cubicBezTo>
                    <a:cubicBezTo>
                      <a:pt x="53620" y="10091"/>
                      <a:pt x="53645" y="9789"/>
                      <a:pt x="53670" y="9487"/>
                    </a:cubicBezTo>
                    <a:lnTo>
                      <a:pt x="53682" y="9362"/>
                    </a:lnTo>
                    <a:lnTo>
                      <a:pt x="53682" y="9324"/>
                    </a:lnTo>
                    <a:cubicBezTo>
                      <a:pt x="53871" y="6899"/>
                      <a:pt x="53846" y="5441"/>
                      <a:pt x="53846" y="5253"/>
                    </a:cubicBezTo>
                    <a:lnTo>
                      <a:pt x="53833" y="5077"/>
                    </a:lnTo>
                    <a:lnTo>
                      <a:pt x="53833" y="4951"/>
                    </a:lnTo>
                    <a:cubicBezTo>
                      <a:pt x="53833" y="3280"/>
                      <a:pt x="53758" y="1634"/>
                      <a:pt x="53620" y="0"/>
                    </a:cubicBezTo>
                    <a:lnTo>
                      <a:pt x="1" y="0"/>
                    </a:lnTo>
                    <a:close/>
                  </a:path>
                </a:pathLst>
              </a:custGeom>
              <a:noFill/>
              <a:ln w="19050" cap="flat" cmpd="sng">
                <a:solidFill>
                  <a:srgbClr val="4F677B"/>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33"/>
              <p:cNvSpPr/>
              <p:nvPr/>
            </p:nvSpPr>
            <p:spPr>
              <a:xfrm>
                <a:off x="7080441" y="2105091"/>
                <a:ext cx="182750" cy="157141"/>
              </a:xfrm>
              <a:custGeom>
                <a:avLst/>
                <a:gdLst/>
                <a:ahLst/>
                <a:cxnLst/>
                <a:rect l="l" t="t" r="r" b="b"/>
                <a:pathLst>
                  <a:path w="52552" h="45188" fill="none" extrusionOk="0">
                    <a:moveTo>
                      <a:pt x="1" y="45188"/>
                    </a:moveTo>
                    <a:lnTo>
                      <a:pt x="52551" y="45188"/>
                    </a:lnTo>
                    <a:cubicBezTo>
                      <a:pt x="47211" y="20458"/>
                      <a:pt x="25899" y="1609"/>
                      <a:pt x="1" y="1"/>
                    </a:cubicBezTo>
                    <a:close/>
                  </a:path>
                </a:pathLst>
              </a:custGeom>
              <a:noFill/>
              <a:ln w="19050" cap="flat" cmpd="sng">
                <a:solidFill>
                  <a:srgbClr val="B3C3C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33"/>
              <p:cNvSpPr/>
              <p:nvPr/>
            </p:nvSpPr>
            <p:spPr>
              <a:xfrm>
                <a:off x="6872702" y="2287006"/>
                <a:ext cx="187378" cy="123364"/>
              </a:xfrm>
              <a:custGeom>
                <a:avLst/>
                <a:gdLst/>
                <a:ahLst/>
                <a:cxnLst/>
                <a:rect l="l" t="t" r="r" b="b"/>
                <a:pathLst>
                  <a:path w="53883" h="35475" fill="none" extrusionOk="0">
                    <a:moveTo>
                      <a:pt x="53883" y="1"/>
                    </a:moveTo>
                    <a:lnTo>
                      <a:pt x="239" y="1"/>
                    </a:lnTo>
                    <a:cubicBezTo>
                      <a:pt x="101" y="1634"/>
                      <a:pt x="13" y="3293"/>
                      <a:pt x="13" y="4964"/>
                    </a:cubicBezTo>
                    <a:lnTo>
                      <a:pt x="13" y="5266"/>
                    </a:lnTo>
                    <a:cubicBezTo>
                      <a:pt x="13" y="5454"/>
                      <a:pt x="0" y="6912"/>
                      <a:pt x="189" y="9312"/>
                    </a:cubicBezTo>
                    <a:lnTo>
                      <a:pt x="189" y="9375"/>
                    </a:lnTo>
                    <a:lnTo>
                      <a:pt x="189" y="9488"/>
                    </a:lnTo>
                    <a:lnTo>
                      <a:pt x="189" y="9488"/>
                    </a:lnTo>
                    <a:cubicBezTo>
                      <a:pt x="214" y="9802"/>
                      <a:pt x="252" y="10116"/>
                      <a:pt x="277" y="10443"/>
                    </a:cubicBezTo>
                    <a:cubicBezTo>
                      <a:pt x="314" y="10820"/>
                      <a:pt x="352" y="11185"/>
                      <a:pt x="390" y="11536"/>
                    </a:cubicBezTo>
                    <a:lnTo>
                      <a:pt x="440" y="11964"/>
                    </a:lnTo>
                    <a:lnTo>
                      <a:pt x="465" y="12140"/>
                    </a:lnTo>
                    <a:lnTo>
                      <a:pt x="503" y="12416"/>
                    </a:lnTo>
                    <a:lnTo>
                      <a:pt x="503" y="12466"/>
                    </a:lnTo>
                    <a:cubicBezTo>
                      <a:pt x="1194" y="18083"/>
                      <a:pt x="2840" y="26226"/>
                      <a:pt x="6610" y="35475"/>
                    </a:cubicBezTo>
                    <a:lnTo>
                      <a:pt x="53883" y="35475"/>
                    </a:lnTo>
                    <a:close/>
                  </a:path>
                </a:pathLst>
              </a:custGeom>
              <a:noFill/>
              <a:ln w="19050" cap="flat" cmpd="sng">
                <a:solidFill>
                  <a:srgbClr val="C9D4DC"/>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33"/>
              <p:cNvSpPr/>
              <p:nvPr/>
            </p:nvSpPr>
            <p:spPr>
              <a:xfrm>
                <a:off x="6902504" y="2430686"/>
                <a:ext cx="152902" cy="185984"/>
              </a:xfrm>
              <a:custGeom>
                <a:avLst/>
                <a:gdLst/>
                <a:ahLst/>
                <a:cxnLst/>
                <a:rect l="l" t="t" r="r" b="b"/>
                <a:pathLst>
                  <a:path w="43969" h="53482" fill="none" extrusionOk="0">
                    <a:moveTo>
                      <a:pt x="43968" y="1"/>
                    </a:moveTo>
                    <a:lnTo>
                      <a:pt x="0" y="1"/>
                    </a:lnTo>
                    <a:cubicBezTo>
                      <a:pt x="4235" y="8319"/>
                      <a:pt x="10254" y="17191"/>
                      <a:pt x="18837" y="25723"/>
                    </a:cubicBezTo>
                    <a:cubicBezTo>
                      <a:pt x="24454" y="31315"/>
                      <a:pt x="28638" y="37724"/>
                      <a:pt x="31302" y="44823"/>
                    </a:cubicBezTo>
                    <a:cubicBezTo>
                      <a:pt x="31792" y="46130"/>
                      <a:pt x="32194" y="47462"/>
                      <a:pt x="32508" y="48819"/>
                    </a:cubicBezTo>
                    <a:cubicBezTo>
                      <a:pt x="33111" y="51534"/>
                      <a:pt x="35524" y="53469"/>
                      <a:pt x="38301" y="53481"/>
                    </a:cubicBezTo>
                    <a:lnTo>
                      <a:pt x="43968" y="53481"/>
                    </a:lnTo>
                    <a:close/>
                  </a:path>
                </a:pathLst>
              </a:custGeom>
              <a:noFill/>
              <a:ln w="19050" cap="flat" cmpd="sng">
                <a:solidFill>
                  <a:srgbClr val="DBE3E8"/>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33"/>
              <p:cNvSpPr/>
              <p:nvPr/>
            </p:nvSpPr>
            <p:spPr>
              <a:xfrm>
                <a:off x="6877289" y="2104831"/>
                <a:ext cx="182791" cy="157141"/>
              </a:xfrm>
              <a:custGeom>
                <a:avLst/>
                <a:gdLst/>
                <a:ahLst/>
                <a:cxnLst/>
                <a:rect l="l" t="t" r="r" b="b"/>
                <a:pathLst>
                  <a:path w="52564" h="45188" fill="none" extrusionOk="0">
                    <a:moveTo>
                      <a:pt x="52564" y="45187"/>
                    </a:moveTo>
                    <a:lnTo>
                      <a:pt x="52564" y="0"/>
                    </a:lnTo>
                    <a:cubicBezTo>
                      <a:pt x="26653" y="1621"/>
                      <a:pt x="5354" y="20470"/>
                      <a:pt x="1" y="45187"/>
                    </a:cubicBezTo>
                    <a:close/>
                  </a:path>
                </a:pathLst>
              </a:custGeom>
              <a:noFill/>
              <a:ln w="19050" cap="flat" cmpd="sng">
                <a:solidFill>
                  <a:srgbClr val="8FA1AF"/>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33"/>
              <p:cNvSpPr/>
              <p:nvPr/>
            </p:nvSpPr>
            <p:spPr>
              <a:xfrm>
                <a:off x="7080441" y="2430686"/>
                <a:ext cx="152860" cy="185938"/>
              </a:xfrm>
              <a:custGeom>
                <a:avLst/>
                <a:gdLst/>
                <a:ahLst/>
                <a:cxnLst/>
                <a:rect l="l" t="t" r="r" b="b"/>
                <a:pathLst>
                  <a:path w="43957" h="53469" fill="none" extrusionOk="0">
                    <a:moveTo>
                      <a:pt x="1" y="1"/>
                    </a:moveTo>
                    <a:lnTo>
                      <a:pt x="1" y="53469"/>
                    </a:lnTo>
                    <a:lnTo>
                      <a:pt x="5668" y="53469"/>
                    </a:lnTo>
                    <a:cubicBezTo>
                      <a:pt x="8445" y="53456"/>
                      <a:pt x="10845" y="51521"/>
                      <a:pt x="11448" y="48819"/>
                    </a:cubicBezTo>
                    <a:cubicBezTo>
                      <a:pt x="11762" y="47450"/>
                      <a:pt x="12165" y="46118"/>
                      <a:pt x="12655" y="44811"/>
                    </a:cubicBezTo>
                    <a:cubicBezTo>
                      <a:pt x="15319" y="37724"/>
                      <a:pt x="19503" y="31302"/>
                      <a:pt x="25120" y="25723"/>
                    </a:cubicBezTo>
                    <a:cubicBezTo>
                      <a:pt x="33703" y="17191"/>
                      <a:pt x="39722" y="8319"/>
                      <a:pt x="43956" y="1"/>
                    </a:cubicBezTo>
                    <a:close/>
                  </a:path>
                </a:pathLst>
              </a:custGeom>
              <a:noFill/>
              <a:ln w="19050" cap="flat" cmpd="sng">
                <a:solidFill>
                  <a:srgbClr val="374F66"/>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0" name="Google Shape;4410;p33"/>
              <p:cNvGrpSpPr/>
              <p:nvPr/>
            </p:nvGrpSpPr>
            <p:grpSpPr>
              <a:xfrm>
                <a:off x="6836957" y="2068734"/>
                <a:ext cx="461892" cy="721067"/>
                <a:chOff x="6836957" y="2068734"/>
                <a:chExt cx="461892" cy="721067"/>
              </a:xfrm>
            </p:grpSpPr>
            <p:sp>
              <p:nvSpPr>
                <p:cNvPr id="4411" name="Google Shape;4411;p33"/>
                <p:cNvSpPr/>
                <p:nvPr/>
              </p:nvSpPr>
              <p:spPr>
                <a:xfrm>
                  <a:off x="6996059" y="2711098"/>
                  <a:ext cx="143729" cy="78703"/>
                </a:xfrm>
                <a:custGeom>
                  <a:avLst/>
                  <a:gdLst/>
                  <a:ahLst/>
                  <a:cxnLst/>
                  <a:rect l="l" t="t" r="r" b="b"/>
                  <a:pathLst>
                    <a:path w="41331" h="22632" fill="none" extrusionOk="0">
                      <a:moveTo>
                        <a:pt x="20659" y="22632"/>
                      </a:moveTo>
                      <a:lnTo>
                        <a:pt x="20659" y="22632"/>
                      </a:lnTo>
                      <a:cubicBezTo>
                        <a:pt x="19252" y="22632"/>
                        <a:pt x="1" y="15658"/>
                        <a:pt x="1" y="5253"/>
                      </a:cubicBezTo>
                      <a:lnTo>
                        <a:pt x="1" y="0"/>
                      </a:lnTo>
                      <a:lnTo>
                        <a:pt x="41318" y="0"/>
                      </a:lnTo>
                      <a:lnTo>
                        <a:pt x="41318" y="5253"/>
                      </a:lnTo>
                      <a:cubicBezTo>
                        <a:pt x="41330" y="14125"/>
                        <a:pt x="22079" y="22632"/>
                        <a:pt x="20659" y="22632"/>
                      </a:cubicBezTo>
                      <a:close/>
                    </a:path>
                  </a:pathLst>
                </a:custGeom>
                <a:noFill/>
                <a:ln w="19050"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33"/>
                <p:cNvSpPr/>
                <p:nvPr/>
              </p:nvSpPr>
              <p:spPr>
                <a:xfrm>
                  <a:off x="6996059" y="2647693"/>
                  <a:ext cx="143683" cy="88753"/>
                </a:xfrm>
                <a:custGeom>
                  <a:avLst/>
                  <a:gdLst/>
                  <a:ahLst/>
                  <a:cxnLst/>
                  <a:rect l="l" t="t" r="r" b="b"/>
                  <a:pathLst>
                    <a:path w="41318" h="25522" fill="none" extrusionOk="0">
                      <a:moveTo>
                        <a:pt x="667" y="0"/>
                      </a:moveTo>
                      <a:lnTo>
                        <a:pt x="40652" y="0"/>
                      </a:lnTo>
                      <a:cubicBezTo>
                        <a:pt x="41016" y="0"/>
                        <a:pt x="41318" y="980"/>
                        <a:pt x="41318" y="2199"/>
                      </a:cubicBezTo>
                      <a:lnTo>
                        <a:pt x="41318" y="23323"/>
                      </a:lnTo>
                      <a:cubicBezTo>
                        <a:pt x="41318" y="24542"/>
                        <a:pt x="41016" y="25522"/>
                        <a:pt x="40652" y="25522"/>
                      </a:cubicBezTo>
                      <a:lnTo>
                        <a:pt x="667" y="25522"/>
                      </a:lnTo>
                      <a:cubicBezTo>
                        <a:pt x="302" y="25522"/>
                        <a:pt x="1" y="24542"/>
                        <a:pt x="1" y="23323"/>
                      </a:cubicBezTo>
                      <a:lnTo>
                        <a:pt x="1" y="2187"/>
                      </a:lnTo>
                      <a:cubicBezTo>
                        <a:pt x="1" y="980"/>
                        <a:pt x="302" y="0"/>
                        <a:pt x="667" y="0"/>
                      </a:cubicBezTo>
                      <a:close/>
                    </a:path>
                  </a:pathLst>
                </a:custGeom>
                <a:noFill/>
                <a:ln w="19050" cap="flat" cmpd="sng">
                  <a:solidFill>
                    <a:srgbClr val="E3E7EA"/>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33"/>
                <p:cNvSpPr/>
                <p:nvPr/>
              </p:nvSpPr>
              <p:spPr>
                <a:xfrm>
                  <a:off x="6990467" y="2723683"/>
                  <a:ext cx="154870" cy="12721"/>
                </a:xfrm>
                <a:custGeom>
                  <a:avLst/>
                  <a:gdLst/>
                  <a:ahLst/>
                  <a:cxnLst/>
                  <a:rect l="l" t="t" r="r" b="b"/>
                  <a:pathLst>
                    <a:path w="44535" h="3658" fill="none" extrusionOk="0">
                      <a:moveTo>
                        <a:pt x="327" y="0"/>
                      </a:moveTo>
                      <a:lnTo>
                        <a:pt x="44207" y="0"/>
                      </a:lnTo>
                      <a:cubicBezTo>
                        <a:pt x="44383" y="0"/>
                        <a:pt x="44534" y="139"/>
                        <a:pt x="44534" y="327"/>
                      </a:cubicBezTo>
                      <a:lnTo>
                        <a:pt x="44534" y="3343"/>
                      </a:lnTo>
                      <a:cubicBezTo>
                        <a:pt x="44534" y="3519"/>
                        <a:pt x="44383" y="3657"/>
                        <a:pt x="44207" y="3657"/>
                      </a:cubicBezTo>
                      <a:lnTo>
                        <a:pt x="327" y="3657"/>
                      </a:lnTo>
                      <a:cubicBezTo>
                        <a:pt x="151" y="3657"/>
                        <a:pt x="0" y="3519"/>
                        <a:pt x="0" y="3343"/>
                      </a:cubicBezTo>
                      <a:lnTo>
                        <a:pt x="0" y="327"/>
                      </a:lnTo>
                      <a:cubicBezTo>
                        <a:pt x="0" y="139"/>
                        <a:pt x="151" y="0"/>
                        <a:pt x="327" y="0"/>
                      </a:cubicBezTo>
                      <a:close/>
                    </a:path>
                  </a:pathLst>
                </a:custGeom>
                <a:noFill/>
                <a:ln w="19050"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33"/>
                <p:cNvSpPr/>
                <p:nvPr/>
              </p:nvSpPr>
              <p:spPr>
                <a:xfrm>
                  <a:off x="6990467" y="2698339"/>
                  <a:ext cx="154870" cy="12762"/>
                </a:xfrm>
                <a:custGeom>
                  <a:avLst/>
                  <a:gdLst/>
                  <a:ahLst/>
                  <a:cxnLst/>
                  <a:rect l="l" t="t" r="r" b="b"/>
                  <a:pathLst>
                    <a:path w="44535" h="3670" fill="none" extrusionOk="0">
                      <a:moveTo>
                        <a:pt x="42700" y="3669"/>
                      </a:moveTo>
                      <a:lnTo>
                        <a:pt x="1835" y="3669"/>
                      </a:lnTo>
                      <a:cubicBezTo>
                        <a:pt x="830" y="3657"/>
                        <a:pt x="13" y="2840"/>
                        <a:pt x="0" y="1835"/>
                      </a:cubicBezTo>
                      <a:lnTo>
                        <a:pt x="0" y="1835"/>
                      </a:lnTo>
                      <a:cubicBezTo>
                        <a:pt x="13" y="817"/>
                        <a:pt x="830" y="0"/>
                        <a:pt x="1835" y="0"/>
                      </a:cubicBezTo>
                      <a:lnTo>
                        <a:pt x="42700" y="0"/>
                      </a:lnTo>
                      <a:cubicBezTo>
                        <a:pt x="43717" y="0"/>
                        <a:pt x="44534" y="817"/>
                        <a:pt x="44534" y="1835"/>
                      </a:cubicBezTo>
                      <a:lnTo>
                        <a:pt x="44534" y="1835"/>
                      </a:lnTo>
                      <a:cubicBezTo>
                        <a:pt x="44534" y="2840"/>
                        <a:pt x="43717" y="3657"/>
                        <a:pt x="42700" y="3669"/>
                      </a:cubicBezTo>
                      <a:close/>
                    </a:path>
                  </a:pathLst>
                </a:custGeom>
                <a:noFill/>
                <a:ln w="19050"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33"/>
                <p:cNvSpPr/>
                <p:nvPr/>
              </p:nvSpPr>
              <p:spPr>
                <a:xfrm>
                  <a:off x="6990467" y="2647648"/>
                  <a:ext cx="154870" cy="12762"/>
                </a:xfrm>
                <a:custGeom>
                  <a:avLst/>
                  <a:gdLst/>
                  <a:ahLst/>
                  <a:cxnLst/>
                  <a:rect l="l" t="t" r="r" b="b"/>
                  <a:pathLst>
                    <a:path w="44535" h="3670" fill="none" extrusionOk="0">
                      <a:moveTo>
                        <a:pt x="42700" y="3670"/>
                      </a:moveTo>
                      <a:lnTo>
                        <a:pt x="1835" y="3670"/>
                      </a:lnTo>
                      <a:cubicBezTo>
                        <a:pt x="830" y="3670"/>
                        <a:pt x="13" y="2853"/>
                        <a:pt x="0" y="1835"/>
                      </a:cubicBezTo>
                      <a:lnTo>
                        <a:pt x="0" y="1835"/>
                      </a:lnTo>
                      <a:cubicBezTo>
                        <a:pt x="13" y="830"/>
                        <a:pt x="830" y="13"/>
                        <a:pt x="1835" y="1"/>
                      </a:cubicBezTo>
                      <a:lnTo>
                        <a:pt x="42700" y="1"/>
                      </a:lnTo>
                      <a:cubicBezTo>
                        <a:pt x="43717" y="13"/>
                        <a:pt x="44534" y="830"/>
                        <a:pt x="44534" y="1835"/>
                      </a:cubicBezTo>
                      <a:lnTo>
                        <a:pt x="44534" y="1835"/>
                      </a:lnTo>
                      <a:cubicBezTo>
                        <a:pt x="44534" y="2853"/>
                        <a:pt x="43717" y="3670"/>
                        <a:pt x="42700" y="3670"/>
                      </a:cubicBezTo>
                      <a:close/>
                    </a:path>
                  </a:pathLst>
                </a:custGeom>
                <a:noFill/>
                <a:ln w="19050"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33"/>
                <p:cNvSpPr/>
                <p:nvPr/>
              </p:nvSpPr>
              <p:spPr>
                <a:xfrm>
                  <a:off x="6990467" y="2672992"/>
                  <a:ext cx="154870" cy="12766"/>
                </a:xfrm>
                <a:custGeom>
                  <a:avLst/>
                  <a:gdLst/>
                  <a:ahLst/>
                  <a:cxnLst/>
                  <a:rect l="l" t="t" r="r" b="b"/>
                  <a:pathLst>
                    <a:path w="44535" h="3671" fill="none" extrusionOk="0">
                      <a:moveTo>
                        <a:pt x="42700" y="3670"/>
                      </a:moveTo>
                      <a:lnTo>
                        <a:pt x="1835" y="3670"/>
                      </a:lnTo>
                      <a:cubicBezTo>
                        <a:pt x="817" y="3670"/>
                        <a:pt x="0" y="2841"/>
                        <a:pt x="0" y="1836"/>
                      </a:cubicBezTo>
                      <a:lnTo>
                        <a:pt x="0" y="1836"/>
                      </a:lnTo>
                      <a:cubicBezTo>
                        <a:pt x="13" y="818"/>
                        <a:pt x="830" y="1"/>
                        <a:pt x="1835" y="1"/>
                      </a:cubicBezTo>
                      <a:lnTo>
                        <a:pt x="42700" y="1"/>
                      </a:lnTo>
                      <a:cubicBezTo>
                        <a:pt x="43717" y="1"/>
                        <a:pt x="44534" y="818"/>
                        <a:pt x="44534" y="1836"/>
                      </a:cubicBezTo>
                      <a:lnTo>
                        <a:pt x="44534" y="1836"/>
                      </a:lnTo>
                      <a:cubicBezTo>
                        <a:pt x="44534" y="2841"/>
                        <a:pt x="43717" y="3670"/>
                        <a:pt x="42700" y="3670"/>
                      </a:cubicBezTo>
                      <a:close/>
                    </a:path>
                  </a:pathLst>
                </a:custGeom>
                <a:noFill/>
                <a:ln w="19050" cap="flat" cmpd="sng">
                  <a:solidFill>
                    <a:srgbClr val="EEF0F2"/>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33"/>
                <p:cNvSpPr/>
                <p:nvPr/>
              </p:nvSpPr>
              <p:spPr>
                <a:xfrm>
                  <a:off x="6836957" y="2068734"/>
                  <a:ext cx="461892" cy="589756"/>
                </a:xfrm>
                <a:custGeom>
                  <a:avLst/>
                  <a:gdLst/>
                  <a:ahLst/>
                  <a:cxnLst/>
                  <a:rect l="l" t="t" r="r" b="b"/>
                  <a:pathLst>
                    <a:path w="132823" h="169592" fill="none" extrusionOk="0">
                      <a:moveTo>
                        <a:pt x="132307" y="74442"/>
                      </a:moveTo>
                      <a:cubicBezTo>
                        <a:pt x="132332" y="74278"/>
                        <a:pt x="132345" y="74127"/>
                        <a:pt x="132357" y="73977"/>
                      </a:cubicBezTo>
                      <a:cubicBezTo>
                        <a:pt x="132408" y="73562"/>
                        <a:pt x="132458" y="73135"/>
                        <a:pt x="132496" y="72720"/>
                      </a:cubicBezTo>
                      <a:cubicBezTo>
                        <a:pt x="132533" y="72343"/>
                        <a:pt x="132558" y="71991"/>
                        <a:pt x="132584" y="71639"/>
                      </a:cubicBezTo>
                      <a:cubicBezTo>
                        <a:pt x="132584" y="71577"/>
                        <a:pt x="132596" y="71501"/>
                        <a:pt x="132609" y="71438"/>
                      </a:cubicBezTo>
                      <a:cubicBezTo>
                        <a:pt x="132759" y="69754"/>
                        <a:pt x="132822" y="68071"/>
                        <a:pt x="132797" y="66387"/>
                      </a:cubicBezTo>
                      <a:cubicBezTo>
                        <a:pt x="132797" y="29719"/>
                        <a:pt x="103079" y="1"/>
                        <a:pt x="66411" y="1"/>
                      </a:cubicBezTo>
                      <a:cubicBezTo>
                        <a:pt x="29744" y="1"/>
                        <a:pt x="25" y="29719"/>
                        <a:pt x="25" y="66387"/>
                      </a:cubicBezTo>
                      <a:cubicBezTo>
                        <a:pt x="0" y="68071"/>
                        <a:pt x="63" y="69754"/>
                        <a:pt x="214" y="71438"/>
                      </a:cubicBezTo>
                      <a:cubicBezTo>
                        <a:pt x="214" y="71501"/>
                        <a:pt x="226" y="71577"/>
                        <a:pt x="239" y="71639"/>
                      </a:cubicBezTo>
                      <a:cubicBezTo>
                        <a:pt x="264" y="71991"/>
                        <a:pt x="289" y="72343"/>
                        <a:pt x="327" y="72720"/>
                      </a:cubicBezTo>
                      <a:cubicBezTo>
                        <a:pt x="365" y="73135"/>
                        <a:pt x="415" y="73562"/>
                        <a:pt x="465" y="73977"/>
                      </a:cubicBezTo>
                      <a:cubicBezTo>
                        <a:pt x="478" y="74127"/>
                        <a:pt x="490" y="74278"/>
                        <a:pt x="515" y="74442"/>
                      </a:cubicBezTo>
                      <a:cubicBezTo>
                        <a:pt x="528" y="74617"/>
                        <a:pt x="553" y="74806"/>
                        <a:pt x="578" y="74994"/>
                      </a:cubicBezTo>
                      <a:cubicBezTo>
                        <a:pt x="2187" y="87887"/>
                        <a:pt x="8306" y="113182"/>
                        <a:pt x="31390" y="136140"/>
                      </a:cubicBezTo>
                      <a:cubicBezTo>
                        <a:pt x="35926" y="140652"/>
                        <a:pt x="39545" y="146030"/>
                        <a:pt x="41782" y="152036"/>
                      </a:cubicBezTo>
                      <a:cubicBezTo>
                        <a:pt x="42775" y="154650"/>
                        <a:pt x="43164" y="157176"/>
                        <a:pt x="43177" y="158985"/>
                      </a:cubicBezTo>
                      <a:cubicBezTo>
                        <a:pt x="43202" y="166299"/>
                        <a:pt x="42976" y="169591"/>
                        <a:pt x="66411" y="169591"/>
                      </a:cubicBezTo>
                      <a:cubicBezTo>
                        <a:pt x="89834" y="169591"/>
                        <a:pt x="89621" y="166286"/>
                        <a:pt x="89646" y="158985"/>
                      </a:cubicBezTo>
                      <a:cubicBezTo>
                        <a:pt x="89646" y="157176"/>
                        <a:pt x="90048" y="154650"/>
                        <a:pt x="91041" y="152036"/>
                      </a:cubicBezTo>
                      <a:cubicBezTo>
                        <a:pt x="93277" y="146042"/>
                        <a:pt x="96896" y="140652"/>
                        <a:pt x="101433" y="136140"/>
                      </a:cubicBezTo>
                      <a:cubicBezTo>
                        <a:pt x="124516" y="113182"/>
                        <a:pt x="130636" y="87887"/>
                        <a:pt x="132244" y="74994"/>
                      </a:cubicBezTo>
                      <a:cubicBezTo>
                        <a:pt x="132269" y="74806"/>
                        <a:pt x="132295" y="74617"/>
                        <a:pt x="132307" y="74442"/>
                      </a:cubicBezTo>
                      <a:close/>
                    </a:path>
                  </a:pathLst>
                </a:custGeom>
                <a:noFill/>
                <a:ln w="19050" cap="flat" cmpd="sng">
                  <a:solidFill>
                    <a:srgbClr val="FEFEFE"/>
                  </a:solidFill>
                  <a:prstDash val="solid"/>
                  <a:miter lim="125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418" name="Google Shape;4418;p33"/>
          <p:cNvGrpSpPr/>
          <p:nvPr/>
        </p:nvGrpSpPr>
        <p:grpSpPr>
          <a:xfrm>
            <a:off x="5570733" y="6674252"/>
            <a:ext cx="1962843" cy="1962286"/>
            <a:chOff x="2559249" y="2069323"/>
            <a:chExt cx="685566" cy="685634"/>
          </a:xfrm>
        </p:grpSpPr>
        <p:sp>
          <p:nvSpPr>
            <p:cNvPr id="4419" name="Google Shape;4419;p33"/>
            <p:cNvSpPr/>
            <p:nvPr/>
          </p:nvSpPr>
          <p:spPr>
            <a:xfrm>
              <a:off x="2637836" y="2532965"/>
              <a:ext cx="376180" cy="221993"/>
            </a:xfrm>
            <a:custGeom>
              <a:avLst/>
              <a:gdLst/>
              <a:ahLst/>
              <a:cxnLst/>
              <a:rect l="l" t="t" r="r" b="b"/>
              <a:pathLst>
                <a:path w="114864" h="67784" extrusionOk="0">
                  <a:moveTo>
                    <a:pt x="106357" y="13065"/>
                  </a:moveTo>
                  <a:cubicBezTo>
                    <a:pt x="104189" y="14178"/>
                    <a:pt x="101932" y="15164"/>
                    <a:pt x="99610" y="15997"/>
                  </a:cubicBezTo>
                  <a:cubicBezTo>
                    <a:pt x="99509" y="16034"/>
                    <a:pt x="99407" y="16071"/>
                    <a:pt x="99307" y="16108"/>
                  </a:cubicBezTo>
                  <a:lnTo>
                    <a:pt x="99307" y="16108"/>
                  </a:lnTo>
                  <a:cubicBezTo>
                    <a:pt x="101716" y="15259"/>
                    <a:pt x="104072" y="14244"/>
                    <a:pt x="106357" y="13065"/>
                  </a:cubicBezTo>
                  <a:close/>
                  <a:moveTo>
                    <a:pt x="28508" y="0"/>
                  </a:moveTo>
                  <a:cubicBezTo>
                    <a:pt x="24492" y="0"/>
                    <a:pt x="20462" y="1024"/>
                    <a:pt x="16807" y="3134"/>
                  </a:cubicBezTo>
                  <a:lnTo>
                    <a:pt x="16196" y="3489"/>
                  </a:lnTo>
                  <a:cubicBezTo>
                    <a:pt x="1800" y="11798"/>
                    <a:pt x="1" y="31827"/>
                    <a:pt x="12628" y="42646"/>
                  </a:cubicBezTo>
                  <a:cubicBezTo>
                    <a:pt x="28344" y="56100"/>
                    <a:pt x="48088" y="64977"/>
                    <a:pt x="69813" y="67214"/>
                  </a:cubicBezTo>
                  <a:cubicBezTo>
                    <a:pt x="70015" y="67229"/>
                    <a:pt x="70217" y="67254"/>
                    <a:pt x="70424" y="67273"/>
                  </a:cubicBezTo>
                  <a:cubicBezTo>
                    <a:pt x="70803" y="67313"/>
                    <a:pt x="71193" y="67347"/>
                    <a:pt x="71572" y="67377"/>
                  </a:cubicBezTo>
                  <a:cubicBezTo>
                    <a:pt x="72085" y="67421"/>
                    <a:pt x="72592" y="67465"/>
                    <a:pt x="73100" y="67500"/>
                  </a:cubicBezTo>
                  <a:lnTo>
                    <a:pt x="73445" y="67525"/>
                  </a:lnTo>
                  <a:cubicBezTo>
                    <a:pt x="75888" y="67697"/>
                    <a:pt x="78340" y="67783"/>
                    <a:pt x="80797" y="67783"/>
                  </a:cubicBezTo>
                  <a:cubicBezTo>
                    <a:pt x="92212" y="67783"/>
                    <a:pt x="103723" y="65913"/>
                    <a:pt x="114864" y="62044"/>
                  </a:cubicBezTo>
                  <a:lnTo>
                    <a:pt x="114864" y="62044"/>
                  </a:lnTo>
                  <a:cubicBezTo>
                    <a:pt x="112427" y="62820"/>
                    <a:pt x="109978" y="63185"/>
                    <a:pt x="107581" y="63185"/>
                  </a:cubicBezTo>
                  <a:cubicBezTo>
                    <a:pt x="94740" y="63185"/>
                    <a:pt x="83396" y="52710"/>
                    <a:pt x="83396" y="38875"/>
                  </a:cubicBezTo>
                  <a:cubicBezTo>
                    <a:pt x="83396" y="28688"/>
                    <a:pt x="89785" y="19663"/>
                    <a:pt x="99307" y="16108"/>
                  </a:cubicBezTo>
                  <a:lnTo>
                    <a:pt x="99307" y="16108"/>
                  </a:lnTo>
                  <a:cubicBezTo>
                    <a:pt x="93355" y="18205"/>
                    <a:pt x="87080" y="19284"/>
                    <a:pt x="80750" y="19284"/>
                  </a:cubicBezTo>
                  <a:cubicBezTo>
                    <a:pt x="79680" y="19284"/>
                    <a:pt x="78608" y="19253"/>
                    <a:pt x="77536" y="19191"/>
                  </a:cubicBezTo>
                  <a:cubicBezTo>
                    <a:pt x="77230" y="19171"/>
                    <a:pt x="76920" y="19146"/>
                    <a:pt x="76609" y="19127"/>
                  </a:cubicBezTo>
                  <a:cubicBezTo>
                    <a:pt x="76077" y="19092"/>
                    <a:pt x="75554" y="19048"/>
                    <a:pt x="75022" y="18999"/>
                  </a:cubicBezTo>
                  <a:cubicBezTo>
                    <a:pt x="74948" y="18994"/>
                    <a:pt x="74869" y="18979"/>
                    <a:pt x="74795" y="18974"/>
                  </a:cubicBezTo>
                  <a:cubicBezTo>
                    <a:pt x="73346" y="18821"/>
                    <a:pt x="71912" y="18609"/>
                    <a:pt x="70483" y="18353"/>
                  </a:cubicBezTo>
                  <a:cubicBezTo>
                    <a:pt x="70414" y="18338"/>
                    <a:pt x="70340" y="18333"/>
                    <a:pt x="70276" y="18323"/>
                  </a:cubicBezTo>
                  <a:cubicBezTo>
                    <a:pt x="60651" y="16515"/>
                    <a:pt x="51671" y="12222"/>
                    <a:pt x="44234" y="5859"/>
                  </a:cubicBezTo>
                  <a:cubicBezTo>
                    <a:pt x="39736" y="2011"/>
                    <a:pt x="34136" y="0"/>
                    <a:pt x="28508" y="0"/>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33"/>
            <p:cNvSpPr/>
            <p:nvPr/>
          </p:nvSpPr>
          <p:spPr>
            <a:xfrm>
              <a:off x="2910955" y="2421038"/>
              <a:ext cx="327385" cy="318821"/>
            </a:xfrm>
            <a:custGeom>
              <a:avLst/>
              <a:gdLst/>
              <a:ahLst/>
              <a:cxnLst/>
              <a:rect l="l" t="t" r="r" b="b"/>
              <a:pathLst>
                <a:path w="99965" h="97350" extrusionOk="0">
                  <a:moveTo>
                    <a:pt x="53376" y="1"/>
                  </a:moveTo>
                  <a:lnTo>
                    <a:pt x="53376" y="6"/>
                  </a:lnTo>
                  <a:cubicBezTo>
                    <a:pt x="52883" y="9853"/>
                    <a:pt x="49823" y="19400"/>
                    <a:pt x="44500" y="27694"/>
                  </a:cubicBezTo>
                  <a:lnTo>
                    <a:pt x="44495" y="27689"/>
                  </a:lnTo>
                  <a:cubicBezTo>
                    <a:pt x="39162" y="35945"/>
                    <a:pt x="31740" y="42706"/>
                    <a:pt x="22962" y="47236"/>
                  </a:cubicBezTo>
                  <a:cubicBezTo>
                    <a:pt x="20794" y="48354"/>
                    <a:pt x="18537" y="49335"/>
                    <a:pt x="16215" y="50168"/>
                  </a:cubicBezTo>
                  <a:cubicBezTo>
                    <a:pt x="6526" y="53643"/>
                    <a:pt x="1" y="62751"/>
                    <a:pt x="1" y="73041"/>
                  </a:cubicBezTo>
                  <a:cubicBezTo>
                    <a:pt x="1" y="86877"/>
                    <a:pt x="11338" y="97350"/>
                    <a:pt x="24179" y="97350"/>
                  </a:cubicBezTo>
                  <a:cubicBezTo>
                    <a:pt x="26579" y="97350"/>
                    <a:pt x="29032" y="96984"/>
                    <a:pt x="31474" y="96205"/>
                  </a:cubicBezTo>
                  <a:cubicBezTo>
                    <a:pt x="31730" y="96126"/>
                    <a:pt x="31977" y="96043"/>
                    <a:pt x="32223" y="95954"/>
                  </a:cubicBezTo>
                  <a:cubicBezTo>
                    <a:pt x="49305" y="89907"/>
                    <a:pt x="64347" y="79542"/>
                    <a:pt x="76047" y="66176"/>
                  </a:cubicBezTo>
                  <a:cubicBezTo>
                    <a:pt x="76333" y="65870"/>
                    <a:pt x="76609" y="65575"/>
                    <a:pt x="76880" y="65254"/>
                  </a:cubicBezTo>
                  <a:cubicBezTo>
                    <a:pt x="88664" y="51450"/>
                    <a:pt x="96520" y="34919"/>
                    <a:pt x="99965" y="17468"/>
                  </a:cubicBezTo>
                  <a:lnTo>
                    <a:pt x="99965" y="17468"/>
                  </a:lnTo>
                  <a:cubicBezTo>
                    <a:pt x="97249" y="28811"/>
                    <a:pt x="87103" y="36062"/>
                    <a:pt x="76340" y="36062"/>
                  </a:cubicBezTo>
                  <a:cubicBezTo>
                    <a:pt x="72278" y="36062"/>
                    <a:pt x="68129" y="35030"/>
                    <a:pt x="64258" y="32795"/>
                  </a:cubicBezTo>
                  <a:cubicBezTo>
                    <a:pt x="55426" y="27694"/>
                    <a:pt x="50641" y="17596"/>
                    <a:pt x="52509" y="7571"/>
                  </a:cubicBezTo>
                  <a:cubicBezTo>
                    <a:pt x="52977" y="5067"/>
                    <a:pt x="53268" y="2534"/>
                    <a:pt x="53391" y="1"/>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33"/>
            <p:cNvSpPr/>
            <p:nvPr/>
          </p:nvSpPr>
          <p:spPr>
            <a:xfrm>
              <a:off x="3122726" y="2149918"/>
              <a:ext cx="10490" cy="10015"/>
            </a:xfrm>
            <a:custGeom>
              <a:avLst/>
              <a:gdLst/>
              <a:ahLst/>
              <a:cxnLst/>
              <a:rect l="l" t="t" r="r" b="b"/>
              <a:pathLst>
                <a:path w="3203" h="3058" extrusionOk="0">
                  <a:moveTo>
                    <a:pt x="21" y="0"/>
                  </a:moveTo>
                  <a:cubicBezTo>
                    <a:pt x="0" y="0"/>
                    <a:pt x="1234" y="1124"/>
                    <a:pt x="3203" y="3058"/>
                  </a:cubicBezTo>
                  <a:cubicBezTo>
                    <a:pt x="2429" y="2170"/>
                    <a:pt x="1576" y="1328"/>
                    <a:pt x="645" y="529"/>
                  </a:cubicBezTo>
                  <a:cubicBezTo>
                    <a:pt x="227" y="170"/>
                    <a:pt x="29" y="0"/>
                    <a:pt x="21" y="0"/>
                  </a:cubicBezTo>
                  <a:close/>
                </a:path>
              </a:pathLst>
            </a:custGeom>
            <a:solidFill>
              <a:srgbClr val="667E9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33"/>
            <p:cNvSpPr/>
            <p:nvPr/>
          </p:nvSpPr>
          <p:spPr>
            <a:xfrm>
              <a:off x="3022956" y="2159929"/>
              <a:ext cx="221858" cy="379216"/>
            </a:xfrm>
            <a:custGeom>
              <a:avLst/>
              <a:gdLst/>
              <a:ahLst/>
              <a:cxnLst/>
              <a:rect l="l" t="t" r="r" b="b"/>
              <a:pathLst>
                <a:path w="67743" h="115791" extrusionOk="0">
                  <a:moveTo>
                    <a:pt x="33667" y="1"/>
                  </a:moveTo>
                  <a:cubicBezTo>
                    <a:pt x="43405" y="11169"/>
                    <a:pt x="40882" y="28926"/>
                    <a:pt x="27541" y="36624"/>
                  </a:cubicBezTo>
                  <a:lnTo>
                    <a:pt x="26934" y="36974"/>
                  </a:lnTo>
                  <a:cubicBezTo>
                    <a:pt x="23278" y="39085"/>
                    <a:pt x="19248" y="40109"/>
                    <a:pt x="15233" y="40109"/>
                  </a:cubicBezTo>
                  <a:cubicBezTo>
                    <a:pt x="9809" y="40109"/>
                    <a:pt x="4413" y="38242"/>
                    <a:pt x="0" y="34668"/>
                  </a:cubicBezTo>
                  <a:lnTo>
                    <a:pt x="0" y="34668"/>
                  </a:lnTo>
                  <a:cubicBezTo>
                    <a:pt x="4658" y="38719"/>
                    <a:pt x="8625" y="43529"/>
                    <a:pt x="11725" y="48916"/>
                  </a:cubicBezTo>
                  <a:cubicBezTo>
                    <a:pt x="12179" y="49709"/>
                    <a:pt x="12617" y="50513"/>
                    <a:pt x="13026" y="51316"/>
                  </a:cubicBezTo>
                  <a:cubicBezTo>
                    <a:pt x="13090" y="51439"/>
                    <a:pt x="13150" y="51568"/>
                    <a:pt x="13219" y="51691"/>
                  </a:cubicBezTo>
                  <a:cubicBezTo>
                    <a:pt x="13460" y="52169"/>
                    <a:pt x="13692" y="52642"/>
                    <a:pt x="13913" y="53125"/>
                  </a:cubicBezTo>
                  <a:cubicBezTo>
                    <a:pt x="14047" y="53396"/>
                    <a:pt x="14175" y="53672"/>
                    <a:pt x="14298" y="53948"/>
                  </a:cubicBezTo>
                  <a:cubicBezTo>
                    <a:pt x="14569" y="54544"/>
                    <a:pt x="14835" y="55151"/>
                    <a:pt x="15081" y="55752"/>
                  </a:cubicBezTo>
                  <a:cubicBezTo>
                    <a:pt x="15165" y="55964"/>
                    <a:pt x="15244" y="56171"/>
                    <a:pt x="15328" y="56383"/>
                  </a:cubicBezTo>
                  <a:cubicBezTo>
                    <a:pt x="15525" y="56880"/>
                    <a:pt x="15712" y="57378"/>
                    <a:pt x="15900" y="57886"/>
                  </a:cubicBezTo>
                  <a:cubicBezTo>
                    <a:pt x="18438" y="64904"/>
                    <a:pt x="19547" y="72326"/>
                    <a:pt x="19187" y="79729"/>
                  </a:cubicBezTo>
                  <a:cubicBezTo>
                    <a:pt x="19064" y="82262"/>
                    <a:pt x="18778" y="84795"/>
                    <a:pt x="18310" y="87304"/>
                  </a:cubicBezTo>
                  <a:cubicBezTo>
                    <a:pt x="16442" y="97324"/>
                    <a:pt x="21227" y="107422"/>
                    <a:pt x="30054" y="112523"/>
                  </a:cubicBezTo>
                  <a:cubicBezTo>
                    <a:pt x="33927" y="114758"/>
                    <a:pt x="38077" y="115790"/>
                    <a:pt x="42139" y="115790"/>
                  </a:cubicBezTo>
                  <a:cubicBezTo>
                    <a:pt x="52903" y="115790"/>
                    <a:pt x="63049" y="108539"/>
                    <a:pt x="65761" y="97196"/>
                  </a:cubicBezTo>
                  <a:cubicBezTo>
                    <a:pt x="66717" y="92366"/>
                    <a:pt x="67328" y="87462"/>
                    <a:pt x="67594" y="82533"/>
                  </a:cubicBezTo>
                  <a:cubicBezTo>
                    <a:pt x="67644" y="81602"/>
                    <a:pt x="67678" y="80665"/>
                    <a:pt x="67703" y="79739"/>
                  </a:cubicBezTo>
                  <a:cubicBezTo>
                    <a:pt x="67728" y="78832"/>
                    <a:pt x="67742" y="77920"/>
                    <a:pt x="67742" y="77013"/>
                  </a:cubicBezTo>
                  <a:cubicBezTo>
                    <a:pt x="67737" y="58916"/>
                    <a:pt x="63144" y="41893"/>
                    <a:pt x="55061" y="27043"/>
                  </a:cubicBezTo>
                  <a:lnTo>
                    <a:pt x="55047" y="27058"/>
                  </a:lnTo>
                  <a:cubicBezTo>
                    <a:pt x="54613" y="26255"/>
                    <a:pt x="54169" y="25461"/>
                    <a:pt x="53716" y="24673"/>
                  </a:cubicBezTo>
                  <a:cubicBezTo>
                    <a:pt x="47915" y="14623"/>
                    <a:pt x="38541" y="4811"/>
                    <a:pt x="33667" y="1"/>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33"/>
            <p:cNvSpPr/>
            <p:nvPr/>
          </p:nvSpPr>
          <p:spPr>
            <a:xfrm>
              <a:off x="3001649" y="2257452"/>
              <a:ext cx="4395" cy="2908"/>
            </a:xfrm>
            <a:custGeom>
              <a:avLst/>
              <a:gdLst/>
              <a:ahLst/>
              <a:cxnLst/>
              <a:rect l="l" t="t" r="r" b="b"/>
              <a:pathLst>
                <a:path w="1342" h="888" extrusionOk="0">
                  <a:moveTo>
                    <a:pt x="1" y="1"/>
                  </a:moveTo>
                  <a:cubicBezTo>
                    <a:pt x="449" y="291"/>
                    <a:pt x="898" y="587"/>
                    <a:pt x="1341" y="888"/>
                  </a:cubicBezTo>
                  <a:cubicBezTo>
                    <a:pt x="898" y="587"/>
                    <a:pt x="449" y="291"/>
                    <a:pt x="1" y="1"/>
                  </a:cubicBezTo>
                  <a:close/>
                </a:path>
              </a:pathLst>
            </a:custGeom>
            <a:solidFill>
              <a:srgbClr val="667E9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33"/>
            <p:cNvSpPr/>
            <p:nvPr/>
          </p:nvSpPr>
          <p:spPr>
            <a:xfrm>
              <a:off x="3006814" y="2260907"/>
              <a:ext cx="504" cy="373"/>
            </a:xfrm>
            <a:custGeom>
              <a:avLst/>
              <a:gdLst/>
              <a:ahLst/>
              <a:cxnLst/>
              <a:rect l="l" t="t" r="r" b="b"/>
              <a:pathLst>
                <a:path w="154" h="114" extrusionOk="0">
                  <a:moveTo>
                    <a:pt x="1" y="0"/>
                  </a:moveTo>
                  <a:lnTo>
                    <a:pt x="1" y="0"/>
                  </a:lnTo>
                  <a:cubicBezTo>
                    <a:pt x="50" y="40"/>
                    <a:pt x="104" y="74"/>
                    <a:pt x="154" y="114"/>
                  </a:cubicBezTo>
                  <a:cubicBezTo>
                    <a:pt x="104" y="74"/>
                    <a:pt x="55" y="40"/>
                    <a:pt x="1" y="0"/>
                  </a:cubicBezTo>
                  <a:close/>
                </a:path>
              </a:pathLst>
            </a:custGeom>
            <a:solidFill>
              <a:srgbClr val="667E9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33"/>
            <p:cNvSpPr/>
            <p:nvPr/>
          </p:nvSpPr>
          <p:spPr>
            <a:xfrm>
              <a:off x="3007315" y="2261277"/>
              <a:ext cx="15645" cy="12190"/>
            </a:xfrm>
            <a:custGeom>
              <a:avLst/>
              <a:gdLst/>
              <a:ahLst/>
              <a:cxnLst/>
              <a:rect l="l" t="t" r="r" b="b"/>
              <a:pathLst>
                <a:path w="4777" h="3722" extrusionOk="0">
                  <a:moveTo>
                    <a:pt x="1" y="1"/>
                  </a:moveTo>
                  <a:lnTo>
                    <a:pt x="1" y="1"/>
                  </a:lnTo>
                  <a:cubicBezTo>
                    <a:pt x="1479" y="1026"/>
                    <a:pt x="2908" y="2135"/>
                    <a:pt x="4283" y="3313"/>
                  </a:cubicBezTo>
                  <a:cubicBezTo>
                    <a:pt x="4441" y="3456"/>
                    <a:pt x="4609" y="3589"/>
                    <a:pt x="4776" y="3722"/>
                  </a:cubicBezTo>
                  <a:cubicBezTo>
                    <a:pt x="3253" y="2396"/>
                    <a:pt x="1666" y="1149"/>
                    <a:pt x="1" y="1"/>
                  </a:cubicBezTo>
                  <a:close/>
                </a:path>
              </a:pathLst>
            </a:custGeom>
            <a:solidFill>
              <a:srgbClr val="CFD9E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33"/>
            <p:cNvSpPr/>
            <p:nvPr/>
          </p:nvSpPr>
          <p:spPr>
            <a:xfrm>
              <a:off x="3006025" y="2260357"/>
              <a:ext cx="793" cy="553"/>
            </a:xfrm>
            <a:custGeom>
              <a:avLst/>
              <a:gdLst/>
              <a:ahLst/>
              <a:cxnLst/>
              <a:rect l="l" t="t" r="r" b="b"/>
              <a:pathLst>
                <a:path w="242" h="169" extrusionOk="0">
                  <a:moveTo>
                    <a:pt x="0" y="1"/>
                  </a:moveTo>
                  <a:lnTo>
                    <a:pt x="201" y="140"/>
                  </a:lnTo>
                  <a:lnTo>
                    <a:pt x="201" y="140"/>
                  </a:lnTo>
                  <a:cubicBezTo>
                    <a:pt x="137" y="95"/>
                    <a:pt x="74" y="50"/>
                    <a:pt x="0" y="1"/>
                  </a:cubicBezTo>
                  <a:close/>
                  <a:moveTo>
                    <a:pt x="201" y="140"/>
                  </a:moveTo>
                  <a:cubicBezTo>
                    <a:pt x="215" y="150"/>
                    <a:pt x="228" y="159"/>
                    <a:pt x="242" y="168"/>
                  </a:cubicBezTo>
                  <a:lnTo>
                    <a:pt x="201" y="140"/>
                  </a:lnTo>
                  <a:close/>
                </a:path>
              </a:pathLst>
            </a:custGeom>
            <a:solidFill>
              <a:srgbClr val="CFD9E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33"/>
            <p:cNvSpPr/>
            <p:nvPr/>
          </p:nvSpPr>
          <p:spPr>
            <a:xfrm>
              <a:off x="2790124" y="2069323"/>
              <a:ext cx="376068" cy="221963"/>
            </a:xfrm>
            <a:custGeom>
              <a:avLst/>
              <a:gdLst/>
              <a:ahLst/>
              <a:cxnLst/>
              <a:rect l="l" t="t" r="r" b="b"/>
              <a:pathLst>
                <a:path w="114830" h="67775" extrusionOk="0">
                  <a:moveTo>
                    <a:pt x="15387" y="51713"/>
                  </a:moveTo>
                  <a:cubicBezTo>
                    <a:pt x="13025" y="52552"/>
                    <a:pt x="10715" y="53552"/>
                    <a:pt x="8473" y="54709"/>
                  </a:cubicBezTo>
                  <a:lnTo>
                    <a:pt x="8473" y="54709"/>
                  </a:lnTo>
                  <a:cubicBezTo>
                    <a:pt x="10647" y="53591"/>
                    <a:pt x="12899" y="52605"/>
                    <a:pt x="15225" y="51772"/>
                  </a:cubicBezTo>
                  <a:cubicBezTo>
                    <a:pt x="15279" y="51753"/>
                    <a:pt x="15333" y="51733"/>
                    <a:pt x="15387" y="51713"/>
                  </a:cubicBezTo>
                  <a:close/>
                  <a:moveTo>
                    <a:pt x="34032" y="1"/>
                  </a:moveTo>
                  <a:cubicBezTo>
                    <a:pt x="22630" y="1"/>
                    <a:pt x="11132" y="1868"/>
                    <a:pt x="1" y="5720"/>
                  </a:cubicBezTo>
                  <a:cubicBezTo>
                    <a:pt x="2428" y="4951"/>
                    <a:pt x="4866" y="4589"/>
                    <a:pt x="7253" y="4589"/>
                  </a:cubicBezTo>
                  <a:cubicBezTo>
                    <a:pt x="20092" y="4589"/>
                    <a:pt x="31430" y="15063"/>
                    <a:pt x="31430" y="28899"/>
                  </a:cubicBezTo>
                  <a:cubicBezTo>
                    <a:pt x="31430" y="39137"/>
                    <a:pt x="24982" y="48196"/>
                    <a:pt x="15387" y="51713"/>
                  </a:cubicBezTo>
                  <a:lnTo>
                    <a:pt x="15387" y="51713"/>
                  </a:lnTo>
                  <a:cubicBezTo>
                    <a:pt x="21370" y="49588"/>
                    <a:pt x="27683" y="48494"/>
                    <a:pt x="34053" y="48494"/>
                  </a:cubicBezTo>
                  <a:cubicBezTo>
                    <a:pt x="35131" y="48494"/>
                    <a:pt x="36210" y="48525"/>
                    <a:pt x="37290" y="48588"/>
                  </a:cubicBezTo>
                  <a:cubicBezTo>
                    <a:pt x="37605" y="48608"/>
                    <a:pt x="37911" y="48632"/>
                    <a:pt x="38221" y="48647"/>
                  </a:cubicBezTo>
                  <a:cubicBezTo>
                    <a:pt x="38749" y="48687"/>
                    <a:pt x="39276" y="48731"/>
                    <a:pt x="39803" y="48780"/>
                  </a:cubicBezTo>
                  <a:cubicBezTo>
                    <a:pt x="39877" y="48785"/>
                    <a:pt x="39956" y="48795"/>
                    <a:pt x="40030" y="48805"/>
                  </a:cubicBezTo>
                  <a:cubicBezTo>
                    <a:pt x="41479" y="48958"/>
                    <a:pt x="42913" y="49165"/>
                    <a:pt x="44343" y="49426"/>
                  </a:cubicBezTo>
                  <a:cubicBezTo>
                    <a:pt x="44412" y="49436"/>
                    <a:pt x="44485" y="49446"/>
                    <a:pt x="44554" y="49456"/>
                  </a:cubicBezTo>
                  <a:cubicBezTo>
                    <a:pt x="51706" y="50801"/>
                    <a:pt x="58507" y="53517"/>
                    <a:pt x="64584" y="57440"/>
                  </a:cubicBezTo>
                  <a:cubicBezTo>
                    <a:pt x="65032" y="57730"/>
                    <a:pt x="65481" y="58026"/>
                    <a:pt x="65924" y="58332"/>
                  </a:cubicBezTo>
                  <a:lnTo>
                    <a:pt x="66166" y="58499"/>
                  </a:lnTo>
                  <a:cubicBezTo>
                    <a:pt x="66215" y="58539"/>
                    <a:pt x="66269" y="58573"/>
                    <a:pt x="66319" y="58613"/>
                  </a:cubicBezTo>
                  <a:cubicBezTo>
                    <a:pt x="67975" y="59771"/>
                    <a:pt x="69571" y="61008"/>
                    <a:pt x="71094" y="62334"/>
                  </a:cubicBezTo>
                  <a:cubicBezTo>
                    <a:pt x="75504" y="65908"/>
                    <a:pt x="80901" y="67775"/>
                    <a:pt x="86325" y="67775"/>
                  </a:cubicBezTo>
                  <a:cubicBezTo>
                    <a:pt x="90341" y="67775"/>
                    <a:pt x="94372" y="66751"/>
                    <a:pt x="98028" y="64640"/>
                  </a:cubicBezTo>
                  <a:lnTo>
                    <a:pt x="98640" y="64290"/>
                  </a:lnTo>
                  <a:cubicBezTo>
                    <a:pt x="113036" y="55981"/>
                    <a:pt x="114830" y="35951"/>
                    <a:pt x="102203" y="25138"/>
                  </a:cubicBezTo>
                  <a:cubicBezTo>
                    <a:pt x="98028" y="21560"/>
                    <a:pt x="93563" y="18307"/>
                    <a:pt x="88857" y="15419"/>
                  </a:cubicBezTo>
                  <a:cubicBezTo>
                    <a:pt x="75850" y="7435"/>
                    <a:pt x="60966" y="2216"/>
                    <a:pt x="45018" y="570"/>
                  </a:cubicBezTo>
                  <a:cubicBezTo>
                    <a:pt x="44811" y="555"/>
                    <a:pt x="44609" y="530"/>
                    <a:pt x="44407" y="511"/>
                  </a:cubicBezTo>
                  <a:cubicBezTo>
                    <a:pt x="44022" y="471"/>
                    <a:pt x="43643" y="437"/>
                    <a:pt x="43253" y="407"/>
                  </a:cubicBezTo>
                  <a:cubicBezTo>
                    <a:pt x="42741" y="363"/>
                    <a:pt x="42238" y="318"/>
                    <a:pt x="41726" y="284"/>
                  </a:cubicBezTo>
                  <a:lnTo>
                    <a:pt x="41381" y="259"/>
                  </a:lnTo>
                  <a:cubicBezTo>
                    <a:pt x="38938" y="87"/>
                    <a:pt x="36487" y="1"/>
                    <a:pt x="34032" y="1"/>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33"/>
            <p:cNvSpPr/>
            <p:nvPr/>
          </p:nvSpPr>
          <p:spPr>
            <a:xfrm>
              <a:off x="2559328" y="2381300"/>
              <a:ext cx="1294" cy="21877"/>
            </a:xfrm>
            <a:custGeom>
              <a:avLst/>
              <a:gdLst/>
              <a:ahLst/>
              <a:cxnLst/>
              <a:rect l="l" t="t" r="r" b="b"/>
              <a:pathLst>
                <a:path w="395" h="6680" extrusionOk="0">
                  <a:moveTo>
                    <a:pt x="395" y="1"/>
                  </a:moveTo>
                  <a:cubicBezTo>
                    <a:pt x="193" y="2219"/>
                    <a:pt x="65" y="4447"/>
                    <a:pt x="1" y="6679"/>
                  </a:cubicBezTo>
                  <a:lnTo>
                    <a:pt x="15" y="6679"/>
                  </a:lnTo>
                  <a:cubicBezTo>
                    <a:pt x="70" y="4447"/>
                    <a:pt x="198" y="2224"/>
                    <a:pt x="395" y="1"/>
                  </a:cubicBezTo>
                  <a:close/>
                </a:path>
              </a:pathLst>
            </a:custGeom>
            <a:solidFill>
              <a:srgbClr val="A5B7C5"/>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33"/>
            <p:cNvSpPr/>
            <p:nvPr/>
          </p:nvSpPr>
          <p:spPr>
            <a:xfrm>
              <a:off x="2565429" y="2084349"/>
              <a:ext cx="327628" cy="318828"/>
            </a:xfrm>
            <a:custGeom>
              <a:avLst/>
              <a:gdLst/>
              <a:ahLst/>
              <a:cxnLst/>
              <a:rect l="l" t="t" r="r" b="b"/>
              <a:pathLst>
                <a:path w="100039" h="97352" extrusionOk="0">
                  <a:moveTo>
                    <a:pt x="75862" y="1"/>
                  </a:moveTo>
                  <a:cubicBezTo>
                    <a:pt x="73475" y="1"/>
                    <a:pt x="71037" y="363"/>
                    <a:pt x="68610" y="1132"/>
                  </a:cubicBezTo>
                  <a:cubicBezTo>
                    <a:pt x="68344" y="1221"/>
                    <a:pt x="68088" y="1304"/>
                    <a:pt x="67821" y="1398"/>
                  </a:cubicBezTo>
                  <a:cubicBezTo>
                    <a:pt x="50739" y="7450"/>
                    <a:pt x="35693" y="17810"/>
                    <a:pt x="23992" y="31181"/>
                  </a:cubicBezTo>
                  <a:cubicBezTo>
                    <a:pt x="23712" y="31482"/>
                    <a:pt x="23436" y="31782"/>
                    <a:pt x="23164" y="32098"/>
                  </a:cubicBezTo>
                  <a:cubicBezTo>
                    <a:pt x="11277" y="46021"/>
                    <a:pt x="3391" y="62709"/>
                    <a:pt x="1" y="80328"/>
                  </a:cubicBezTo>
                  <a:cubicBezTo>
                    <a:pt x="2554" y="68739"/>
                    <a:pt x="12822" y="61297"/>
                    <a:pt x="23723" y="61297"/>
                  </a:cubicBezTo>
                  <a:cubicBezTo>
                    <a:pt x="27782" y="61297"/>
                    <a:pt x="31928" y="62329"/>
                    <a:pt x="35796" y="64562"/>
                  </a:cubicBezTo>
                  <a:cubicBezTo>
                    <a:pt x="44628" y="69658"/>
                    <a:pt x="49414" y="79756"/>
                    <a:pt x="47546" y="89781"/>
                  </a:cubicBezTo>
                  <a:cubicBezTo>
                    <a:pt x="47077" y="92285"/>
                    <a:pt x="46787" y="94818"/>
                    <a:pt x="46663" y="97351"/>
                  </a:cubicBezTo>
                  <a:lnTo>
                    <a:pt x="46673" y="97351"/>
                  </a:lnTo>
                  <a:cubicBezTo>
                    <a:pt x="47166" y="87504"/>
                    <a:pt x="50227" y="77957"/>
                    <a:pt x="55550" y="69663"/>
                  </a:cubicBezTo>
                  <a:lnTo>
                    <a:pt x="55554" y="69673"/>
                  </a:lnTo>
                  <a:cubicBezTo>
                    <a:pt x="60882" y="61417"/>
                    <a:pt x="68309" y="54651"/>
                    <a:pt x="77082" y="50131"/>
                  </a:cubicBezTo>
                  <a:cubicBezTo>
                    <a:pt x="79251" y="49007"/>
                    <a:pt x="81503" y="48027"/>
                    <a:pt x="83834" y="47189"/>
                  </a:cubicBezTo>
                  <a:cubicBezTo>
                    <a:pt x="93523" y="43714"/>
                    <a:pt x="100039" y="34611"/>
                    <a:pt x="100039" y="24316"/>
                  </a:cubicBezTo>
                  <a:cubicBezTo>
                    <a:pt x="100039" y="10476"/>
                    <a:pt x="88701" y="1"/>
                    <a:pt x="75862"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33"/>
            <p:cNvSpPr/>
            <p:nvPr/>
          </p:nvSpPr>
          <p:spPr>
            <a:xfrm>
              <a:off x="2560618" y="2347407"/>
              <a:ext cx="4814" cy="33896"/>
            </a:xfrm>
            <a:custGeom>
              <a:avLst/>
              <a:gdLst/>
              <a:ahLst/>
              <a:cxnLst/>
              <a:rect l="l" t="t" r="r" b="b"/>
              <a:pathLst>
                <a:path w="1470" h="10350" extrusionOk="0">
                  <a:moveTo>
                    <a:pt x="1470" y="0"/>
                  </a:moveTo>
                  <a:lnTo>
                    <a:pt x="1470" y="0"/>
                  </a:lnTo>
                  <a:cubicBezTo>
                    <a:pt x="1401" y="306"/>
                    <a:pt x="1337" y="611"/>
                    <a:pt x="1282" y="917"/>
                  </a:cubicBezTo>
                  <a:cubicBezTo>
                    <a:pt x="711" y="4042"/>
                    <a:pt x="287" y="7191"/>
                    <a:pt x="1" y="10350"/>
                  </a:cubicBezTo>
                  <a:cubicBezTo>
                    <a:pt x="316" y="6875"/>
                    <a:pt x="809" y="3421"/>
                    <a:pt x="1470" y="0"/>
                  </a:cubicBezTo>
                  <a:close/>
                </a:path>
              </a:pathLst>
            </a:custGeom>
            <a:solidFill>
              <a:srgbClr val="667E92"/>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33"/>
            <p:cNvSpPr/>
            <p:nvPr/>
          </p:nvSpPr>
          <p:spPr>
            <a:xfrm>
              <a:off x="2559249" y="2285083"/>
              <a:ext cx="222808" cy="417520"/>
            </a:xfrm>
            <a:custGeom>
              <a:avLst/>
              <a:gdLst/>
              <a:ahLst/>
              <a:cxnLst/>
              <a:rect l="l" t="t" r="r" b="b"/>
              <a:pathLst>
                <a:path w="68033" h="127487" extrusionOk="0">
                  <a:moveTo>
                    <a:pt x="25602" y="1"/>
                  </a:moveTo>
                  <a:cubicBezTo>
                    <a:pt x="14703" y="1"/>
                    <a:pt x="4439" y="7441"/>
                    <a:pt x="1883" y="19035"/>
                  </a:cubicBezTo>
                  <a:cubicBezTo>
                    <a:pt x="1227" y="22455"/>
                    <a:pt x="734" y="25910"/>
                    <a:pt x="419" y="29385"/>
                  </a:cubicBezTo>
                  <a:cubicBezTo>
                    <a:pt x="222" y="31603"/>
                    <a:pt x="94" y="33835"/>
                    <a:pt x="35" y="36063"/>
                  </a:cubicBezTo>
                  <a:cubicBezTo>
                    <a:pt x="10" y="36975"/>
                    <a:pt x="0" y="37887"/>
                    <a:pt x="0" y="38798"/>
                  </a:cubicBezTo>
                  <a:cubicBezTo>
                    <a:pt x="0" y="56881"/>
                    <a:pt x="4588" y="73904"/>
                    <a:pt x="12671" y="88749"/>
                  </a:cubicBezTo>
                  <a:lnTo>
                    <a:pt x="12691" y="88739"/>
                  </a:lnTo>
                  <a:cubicBezTo>
                    <a:pt x="13125" y="89537"/>
                    <a:pt x="13568" y="90331"/>
                    <a:pt x="14022" y="91119"/>
                  </a:cubicBezTo>
                  <a:cubicBezTo>
                    <a:pt x="22883" y="106467"/>
                    <a:pt x="35042" y="118709"/>
                    <a:pt x="49088" y="127487"/>
                  </a:cubicBezTo>
                  <a:cubicBezTo>
                    <a:pt x="44716" y="124746"/>
                    <a:pt x="40552" y="121676"/>
                    <a:pt x="36624" y="118320"/>
                  </a:cubicBezTo>
                  <a:cubicBezTo>
                    <a:pt x="23997" y="107507"/>
                    <a:pt x="25796" y="87482"/>
                    <a:pt x="40192" y="79163"/>
                  </a:cubicBezTo>
                  <a:lnTo>
                    <a:pt x="40803" y="78813"/>
                  </a:lnTo>
                  <a:cubicBezTo>
                    <a:pt x="44454" y="76704"/>
                    <a:pt x="48478" y="75683"/>
                    <a:pt x="52488" y="75683"/>
                  </a:cubicBezTo>
                  <a:cubicBezTo>
                    <a:pt x="58037" y="75683"/>
                    <a:pt x="63561" y="77639"/>
                    <a:pt x="68033" y="81376"/>
                  </a:cubicBezTo>
                  <a:cubicBezTo>
                    <a:pt x="63232" y="77255"/>
                    <a:pt x="59166" y="72352"/>
                    <a:pt x="56012" y="66871"/>
                  </a:cubicBezTo>
                  <a:cubicBezTo>
                    <a:pt x="55559" y="66078"/>
                    <a:pt x="55120" y="65279"/>
                    <a:pt x="54706" y="64471"/>
                  </a:cubicBezTo>
                  <a:cubicBezTo>
                    <a:pt x="54642" y="64348"/>
                    <a:pt x="54583" y="64220"/>
                    <a:pt x="54514" y="64096"/>
                  </a:cubicBezTo>
                  <a:cubicBezTo>
                    <a:pt x="54272" y="63618"/>
                    <a:pt x="54041" y="63145"/>
                    <a:pt x="53819" y="62667"/>
                  </a:cubicBezTo>
                  <a:cubicBezTo>
                    <a:pt x="53691" y="62396"/>
                    <a:pt x="53558" y="62115"/>
                    <a:pt x="53435" y="61839"/>
                  </a:cubicBezTo>
                  <a:cubicBezTo>
                    <a:pt x="53164" y="61243"/>
                    <a:pt x="52902" y="60637"/>
                    <a:pt x="52656" y="60035"/>
                  </a:cubicBezTo>
                  <a:cubicBezTo>
                    <a:pt x="52567" y="59823"/>
                    <a:pt x="52488" y="59616"/>
                    <a:pt x="52409" y="59399"/>
                  </a:cubicBezTo>
                  <a:cubicBezTo>
                    <a:pt x="52212" y="58902"/>
                    <a:pt x="52020" y="58404"/>
                    <a:pt x="51843" y="57901"/>
                  </a:cubicBezTo>
                  <a:cubicBezTo>
                    <a:pt x="49305" y="50888"/>
                    <a:pt x="48196" y="43461"/>
                    <a:pt x="48550" y="36058"/>
                  </a:cubicBezTo>
                  <a:cubicBezTo>
                    <a:pt x="48674" y="33525"/>
                    <a:pt x="48964" y="30992"/>
                    <a:pt x="49433" y="28488"/>
                  </a:cubicBezTo>
                  <a:cubicBezTo>
                    <a:pt x="51301" y="18463"/>
                    <a:pt x="46510" y="8365"/>
                    <a:pt x="37683" y="3269"/>
                  </a:cubicBezTo>
                  <a:cubicBezTo>
                    <a:pt x="33812" y="1033"/>
                    <a:pt x="29663" y="1"/>
                    <a:pt x="25602" y="1"/>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2" name="Google Shape;4432;p33"/>
          <p:cNvGrpSpPr/>
          <p:nvPr/>
        </p:nvGrpSpPr>
        <p:grpSpPr>
          <a:xfrm>
            <a:off x="19846335" y="4230403"/>
            <a:ext cx="2329479" cy="1961086"/>
            <a:chOff x="951975" y="315800"/>
            <a:chExt cx="5860325" cy="4933550"/>
          </a:xfrm>
        </p:grpSpPr>
        <p:sp>
          <p:nvSpPr>
            <p:cNvPr id="4433" name="Google Shape;4433;p33"/>
            <p:cNvSpPr/>
            <p:nvPr/>
          </p:nvSpPr>
          <p:spPr>
            <a:xfrm>
              <a:off x="6501500" y="3684025"/>
              <a:ext cx="310800" cy="261200"/>
            </a:xfrm>
            <a:custGeom>
              <a:avLst/>
              <a:gdLst/>
              <a:ahLst/>
              <a:cxnLst/>
              <a:rect l="l" t="t" r="r" b="b"/>
              <a:pathLst>
                <a:path w="12432" h="10448" extrusionOk="0">
                  <a:moveTo>
                    <a:pt x="4963" y="0"/>
                  </a:moveTo>
                  <a:cubicBezTo>
                    <a:pt x="2239" y="0"/>
                    <a:pt x="0" y="2356"/>
                    <a:pt x="0" y="5120"/>
                  </a:cubicBezTo>
                  <a:cubicBezTo>
                    <a:pt x="0" y="8227"/>
                    <a:pt x="2220" y="10447"/>
                    <a:pt x="5328" y="10447"/>
                  </a:cubicBezTo>
                  <a:cubicBezTo>
                    <a:pt x="9989" y="10447"/>
                    <a:pt x="12431" y="4898"/>
                    <a:pt x="8879" y="1568"/>
                  </a:cubicBezTo>
                  <a:cubicBezTo>
                    <a:pt x="7991" y="458"/>
                    <a:pt x="6660" y="14"/>
                    <a:pt x="5328" y="14"/>
                  </a:cubicBezTo>
                  <a:cubicBezTo>
                    <a:pt x="5205" y="5"/>
                    <a:pt x="5084" y="0"/>
                    <a:pt x="4963" y="0"/>
                  </a:cubicBezTo>
                  <a:close/>
                </a:path>
              </a:pathLst>
            </a:custGeom>
            <a:noFill/>
            <a:ln w="19050"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33"/>
            <p:cNvSpPr/>
            <p:nvPr/>
          </p:nvSpPr>
          <p:spPr>
            <a:xfrm>
              <a:off x="6501500" y="2945200"/>
              <a:ext cx="310800" cy="261925"/>
            </a:xfrm>
            <a:custGeom>
              <a:avLst/>
              <a:gdLst/>
              <a:ahLst/>
              <a:cxnLst/>
              <a:rect l="l" t="t" r="r" b="b"/>
              <a:pathLst>
                <a:path w="12432" h="10477" extrusionOk="0">
                  <a:moveTo>
                    <a:pt x="5852" y="1"/>
                  </a:moveTo>
                  <a:cubicBezTo>
                    <a:pt x="5678" y="1"/>
                    <a:pt x="5503" y="15"/>
                    <a:pt x="5328" y="44"/>
                  </a:cubicBezTo>
                  <a:cubicBezTo>
                    <a:pt x="5205" y="34"/>
                    <a:pt x="5084" y="30"/>
                    <a:pt x="4963" y="30"/>
                  </a:cubicBezTo>
                  <a:cubicBezTo>
                    <a:pt x="2239" y="30"/>
                    <a:pt x="0" y="2386"/>
                    <a:pt x="0" y="5149"/>
                  </a:cubicBezTo>
                  <a:cubicBezTo>
                    <a:pt x="0" y="8035"/>
                    <a:pt x="2220" y="10477"/>
                    <a:pt x="5328" y="10477"/>
                  </a:cubicBezTo>
                  <a:cubicBezTo>
                    <a:pt x="9989" y="10477"/>
                    <a:pt x="12431" y="4705"/>
                    <a:pt x="8879" y="1376"/>
                  </a:cubicBezTo>
                  <a:cubicBezTo>
                    <a:pt x="8108" y="604"/>
                    <a:pt x="7002" y="1"/>
                    <a:pt x="5852" y="1"/>
                  </a:cubicBezTo>
                  <a:close/>
                </a:path>
              </a:pathLst>
            </a:custGeom>
            <a:no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33"/>
            <p:cNvSpPr/>
            <p:nvPr/>
          </p:nvSpPr>
          <p:spPr>
            <a:xfrm>
              <a:off x="6501500" y="2202650"/>
              <a:ext cx="310800" cy="266400"/>
            </a:xfrm>
            <a:custGeom>
              <a:avLst/>
              <a:gdLst/>
              <a:ahLst/>
              <a:cxnLst/>
              <a:rect l="l" t="t" r="r" b="b"/>
              <a:pathLst>
                <a:path w="12432" h="10656" extrusionOk="0">
                  <a:moveTo>
                    <a:pt x="5328" y="0"/>
                  </a:moveTo>
                  <a:cubicBezTo>
                    <a:pt x="2442" y="0"/>
                    <a:pt x="0" y="2442"/>
                    <a:pt x="0" y="5328"/>
                  </a:cubicBezTo>
                  <a:cubicBezTo>
                    <a:pt x="0" y="8214"/>
                    <a:pt x="2220" y="10655"/>
                    <a:pt x="5328" y="10655"/>
                  </a:cubicBezTo>
                  <a:cubicBezTo>
                    <a:pt x="9989" y="10655"/>
                    <a:pt x="12431" y="4884"/>
                    <a:pt x="8879" y="1554"/>
                  </a:cubicBezTo>
                  <a:cubicBezTo>
                    <a:pt x="7991" y="444"/>
                    <a:pt x="6660" y="0"/>
                    <a:pt x="5328" y="0"/>
                  </a:cubicBezTo>
                  <a:close/>
                </a:path>
              </a:pathLst>
            </a:cu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33"/>
            <p:cNvSpPr/>
            <p:nvPr/>
          </p:nvSpPr>
          <p:spPr>
            <a:xfrm>
              <a:off x="951975" y="3495675"/>
              <a:ext cx="5460750" cy="1753675"/>
            </a:xfrm>
            <a:custGeom>
              <a:avLst/>
              <a:gdLst/>
              <a:ahLst/>
              <a:cxnLst/>
              <a:rect l="l" t="t" r="r" b="b"/>
              <a:pathLst>
                <a:path w="218430" h="70147" fill="none" extrusionOk="0">
                  <a:moveTo>
                    <a:pt x="29746" y="1"/>
                  </a:moveTo>
                  <a:lnTo>
                    <a:pt x="0" y="14430"/>
                  </a:lnTo>
                  <a:lnTo>
                    <a:pt x="109215" y="70147"/>
                  </a:lnTo>
                  <a:lnTo>
                    <a:pt x="218429" y="14430"/>
                  </a:lnTo>
                  <a:lnTo>
                    <a:pt x="188684" y="1"/>
                  </a:lnTo>
                  <a:lnTo>
                    <a:pt x="109215" y="40623"/>
                  </a:lnTo>
                  <a:close/>
                </a:path>
              </a:pathLst>
            </a:custGeom>
            <a:noFill/>
            <a:ln w="19050" cap="flat" cmpd="sng">
              <a:solidFill>
                <a:srgbClr val="435D74"/>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33"/>
            <p:cNvSpPr/>
            <p:nvPr/>
          </p:nvSpPr>
          <p:spPr>
            <a:xfrm>
              <a:off x="951975" y="2757600"/>
              <a:ext cx="5460750" cy="1753675"/>
            </a:xfrm>
            <a:custGeom>
              <a:avLst/>
              <a:gdLst/>
              <a:ahLst/>
              <a:cxnLst/>
              <a:rect l="l" t="t" r="r" b="b"/>
              <a:pathLst>
                <a:path w="218430" h="70147" fill="none" extrusionOk="0">
                  <a:moveTo>
                    <a:pt x="188684" y="0"/>
                  </a:moveTo>
                  <a:lnTo>
                    <a:pt x="158939" y="15095"/>
                  </a:lnTo>
                  <a:lnTo>
                    <a:pt x="109215" y="40623"/>
                  </a:lnTo>
                  <a:lnTo>
                    <a:pt x="59491" y="15095"/>
                  </a:lnTo>
                  <a:lnTo>
                    <a:pt x="29746" y="0"/>
                  </a:lnTo>
                  <a:lnTo>
                    <a:pt x="0" y="14429"/>
                  </a:lnTo>
                  <a:lnTo>
                    <a:pt x="29746" y="29524"/>
                  </a:lnTo>
                  <a:lnTo>
                    <a:pt x="109215" y="70146"/>
                  </a:lnTo>
                  <a:lnTo>
                    <a:pt x="188684" y="29524"/>
                  </a:lnTo>
                  <a:lnTo>
                    <a:pt x="218429" y="14429"/>
                  </a:lnTo>
                  <a:close/>
                </a:path>
              </a:pathLst>
            </a:custGeom>
            <a:noFill/>
            <a:ln w="19050" cap="flat" cmpd="sng">
              <a:solidFill>
                <a:srgbClr val="869FB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33"/>
            <p:cNvSpPr/>
            <p:nvPr/>
          </p:nvSpPr>
          <p:spPr>
            <a:xfrm>
              <a:off x="951975" y="2019500"/>
              <a:ext cx="5460750" cy="1753675"/>
            </a:xfrm>
            <a:custGeom>
              <a:avLst/>
              <a:gdLst/>
              <a:ahLst/>
              <a:cxnLst/>
              <a:rect l="l" t="t" r="r" b="b"/>
              <a:pathLst>
                <a:path w="218430" h="70147" fill="none" extrusionOk="0">
                  <a:moveTo>
                    <a:pt x="188684" y="1"/>
                  </a:moveTo>
                  <a:lnTo>
                    <a:pt x="158939" y="15096"/>
                  </a:lnTo>
                  <a:lnTo>
                    <a:pt x="129193" y="30190"/>
                  </a:lnTo>
                  <a:lnTo>
                    <a:pt x="109215" y="40623"/>
                  </a:lnTo>
                  <a:lnTo>
                    <a:pt x="89237" y="30190"/>
                  </a:lnTo>
                  <a:lnTo>
                    <a:pt x="59491" y="15096"/>
                  </a:lnTo>
                  <a:lnTo>
                    <a:pt x="29746" y="1"/>
                  </a:lnTo>
                  <a:lnTo>
                    <a:pt x="0" y="14208"/>
                  </a:lnTo>
                  <a:lnTo>
                    <a:pt x="29746" y="29524"/>
                  </a:lnTo>
                  <a:lnTo>
                    <a:pt x="59491" y="44619"/>
                  </a:lnTo>
                  <a:lnTo>
                    <a:pt x="109215" y="70147"/>
                  </a:lnTo>
                  <a:lnTo>
                    <a:pt x="158939" y="44619"/>
                  </a:lnTo>
                  <a:lnTo>
                    <a:pt x="188684" y="29524"/>
                  </a:lnTo>
                  <a:lnTo>
                    <a:pt x="218429" y="14208"/>
                  </a:lnTo>
                  <a:close/>
                </a:path>
              </a:pathLst>
            </a:custGeom>
            <a:noFill/>
            <a:ln w="19050" cap="flat" cmpd="sng">
              <a:solidFill>
                <a:srgbClr val="BAC8D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33"/>
            <p:cNvSpPr/>
            <p:nvPr/>
          </p:nvSpPr>
          <p:spPr>
            <a:xfrm>
              <a:off x="951975" y="315800"/>
              <a:ext cx="5460750" cy="2719300"/>
            </a:xfrm>
            <a:custGeom>
              <a:avLst/>
              <a:gdLst/>
              <a:ahLst/>
              <a:cxnLst/>
              <a:rect l="l" t="t" r="r" b="b"/>
              <a:pathLst>
                <a:path w="218430" h="108772" fill="none" extrusionOk="0">
                  <a:moveTo>
                    <a:pt x="109215" y="1"/>
                  </a:moveTo>
                  <a:lnTo>
                    <a:pt x="0" y="52832"/>
                  </a:lnTo>
                  <a:lnTo>
                    <a:pt x="109215" y="108771"/>
                  </a:lnTo>
                  <a:lnTo>
                    <a:pt x="218429" y="52832"/>
                  </a:lnTo>
                  <a:close/>
                </a:path>
              </a:pathLst>
            </a:custGeom>
            <a:noFill/>
            <a:ln w="19050"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33"/>
            <p:cNvSpPr/>
            <p:nvPr/>
          </p:nvSpPr>
          <p:spPr>
            <a:xfrm>
              <a:off x="6501500" y="1464200"/>
              <a:ext cx="310800" cy="261550"/>
            </a:xfrm>
            <a:custGeom>
              <a:avLst/>
              <a:gdLst/>
              <a:ahLst/>
              <a:cxnLst/>
              <a:rect l="l" t="t" r="r" b="b"/>
              <a:pathLst>
                <a:path w="12432" h="10462" extrusionOk="0">
                  <a:moveTo>
                    <a:pt x="4963" y="1"/>
                  </a:moveTo>
                  <a:cubicBezTo>
                    <a:pt x="2239" y="1"/>
                    <a:pt x="0" y="2357"/>
                    <a:pt x="0" y="5120"/>
                  </a:cubicBezTo>
                  <a:cubicBezTo>
                    <a:pt x="0" y="8097"/>
                    <a:pt x="2036" y="10462"/>
                    <a:pt x="4938" y="10462"/>
                  </a:cubicBezTo>
                  <a:cubicBezTo>
                    <a:pt x="5066" y="10462"/>
                    <a:pt x="5196" y="10457"/>
                    <a:pt x="5328" y="10448"/>
                  </a:cubicBezTo>
                  <a:cubicBezTo>
                    <a:pt x="9989" y="10448"/>
                    <a:pt x="12431" y="4898"/>
                    <a:pt x="8879" y="1569"/>
                  </a:cubicBezTo>
                  <a:cubicBezTo>
                    <a:pt x="7991" y="459"/>
                    <a:pt x="6660" y="15"/>
                    <a:pt x="5328" y="15"/>
                  </a:cubicBezTo>
                  <a:cubicBezTo>
                    <a:pt x="5205" y="5"/>
                    <a:pt x="5084" y="1"/>
                    <a:pt x="4963" y="1"/>
                  </a:cubicBezTo>
                  <a:close/>
                </a:path>
              </a:pathLst>
            </a:custGeom>
            <a:noFill/>
            <a:ln w="1905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1" name="Google Shape;4441;p33"/>
          <p:cNvGrpSpPr/>
          <p:nvPr/>
        </p:nvGrpSpPr>
        <p:grpSpPr>
          <a:xfrm>
            <a:off x="9095703" y="9012842"/>
            <a:ext cx="4456823" cy="1712626"/>
            <a:chOff x="3862800" y="3038525"/>
            <a:chExt cx="1329006" cy="510698"/>
          </a:xfrm>
        </p:grpSpPr>
        <p:sp>
          <p:nvSpPr>
            <p:cNvPr id="4442" name="Google Shape;4442;p33"/>
            <p:cNvSpPr/>
            <p:nvPr/>
          </p:nvSpPr>
          <p:spPr>
            <a:xfrm>
              <a:off x="4185913" y="3040337"/>
              <a:ext cx="71107" cy="143789"/>
            </a:xfrm>
            <a:custGeom>
              <a:avLst/>
              <a:gdLst/>
              <a:ahLst/>
              <a:cxnLst/>
              <a:rect l="l" t="t" r="r" b="b"/>
              <a:pathLst>
                <a:path w="14722" h="29770" extrusionOk="0">
                  <a:moveTo>
                    <a:pt x="0" y="1"/>
                  </a:moveTo>
                  <a:cubicBezTo>
                    <a:pt x="0" y="11614"/>
                    <a:pt x="5398" y="22573"/>
                    <a:pt x="14721" y="29770"/>
                  </a:cubicBezTo>
                  <a:cubicBezTo>
                    <a:pt x="5562" y="22573"/>
                    <a:pt x="164" y="11614"/>
                    <a:pt x="164" y="1"/>
                  </a:cubicBezTo>
                  <a:close/>
                </a:path>
              </a:pathLst>
            </a:custGeom>
            <a:solidFill>
              <a:srgbClr val="CFD9E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33"/>
            <p:cNvSpPr/>
            <p:nvPr/>
          </p:nvSpPr>
          <p:spPr>
            <a:xfrm>
              <a:off x="3967075" y="3045080"/>
              <a:ext cx="403706" cy="397383"/>
            </a:xfrm>
            <a:custGeom>
              <a:avLst/>
              <a:gdLst/>
              <a:ahLst/>
              <a:cxnLst/>
              <a:rect l="l" t="t" r="r" b="b"/>
              <a:pathLst>
                <a:path w="83583" h="82274" extrusionOk="0">
                  <a:moveTo>
                    <a:pt x="83583" y="82273"/>
                  </a:moveTo>
                  <a:cubicBezTo>
                    <a:pt x="37948" y="82273"/>
                    <a:pt x="655" y="45635"/>
                    <a:pt x="0" y="0"/>
                  </a:cubicBezTo>
                  <a:cubicBezTo>
                    <a:pt x="655" y="45635"/>
                    <a:pt x="37948" y="82273"/>
                    <a:pt x="83583" y="82273"/>
                  </a:cubicBezTo>
                  <a:close/>
                </a:path>
              </a:pathLst>
            </a:custGeom>
            <a:solidFill>
              <a:srgbClr val="445D73"/>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44" name="Google Shape;4444;p33"/>
            <p:cNvGrpSpPr/>
            <p:nvPr/>
          </p:nvGrpSpPr>
          <p:grpSpPr>
            <a:xfrm>
              <a:off x="3967075" y="3040337"/>
              <a:ext cx="1019927" cy="402126"/>
              <a:chOff x="3967075" y="3040337"/>
              <a:chExt cx="1019927" cy="402126"/>
            </a:xfrm>
          </p:grpSpPr>
          <p:sp>
            <p:nvSpPr>
              <p:cNvPr id="4445" name="Google Shape;4445;p33"/>
              <p:cNvSpPr/>
              <p:nvPr/>
            </p:nvSpPr>
            <p:spPr>
              <a:xfrm>
                <a:off x="4369197" y="3335999"/>
                <a:ext cx="617805" cy="105869"/>
              </a:xfrm>
              <a:custGeom>
                <a:avLst/>
                <a:gdLst/>
                <a:ahLst/>
                <a:cxnLst/>
                <a:rect l="l" t="t" r="r" b="b"/>
                <a:pathLst>
                  <a:path w="127910" h="21919" fill="none" extrusionOk="0">
                    <a:moveTo>
                      <a:pt x="1" y="21918"/>
                    </a:moveTo>
                    <a:lnTo>
                      <a:pt x="127909" y="21918"/>
                    </a:lnTo>
                    <a:lnTo>
                      <a:pt x="127909" y="1"/>
                    </a:lnTo>
                    <a:lnTo>
                      <a:pt x="164" y="164"/>
                    </a:lnTo>
                  </a:path>
                </a:pathLst>
              </a:custGeom>
              <a:noFill/>
              <a:ln w="19050"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33"/>
              <p:cNvSpPr/>
              <p:nvPr/>
            </p:nvSpPr>
            <p:spPr>
              <a:xfrm>
                <a:off x="3967075" y="3040337"/>
                <a:ext cx="403706" cy="402126"/>
              </a:xfrm>
              <a:custGeom>
                <a:avLst/>
                <a:gdLst/>
                <a:ahLst/>
                <a:cxnLst/>
                <a:rect l="l" t="t" r="r" b="b"/>
                <a:pathLst>
                  <a:path w="83583" h="83256" fill="none" extrusionOk="0">
                    <a:moveTo>
                      <a:pt x="83419" y="61501"/>
                    </a:moveTo>
                    <a:cubicBezTo>
                      <a:pt x="49397" y="61501"/>
                      <a:pt x="21755" y="34022"/>
                      <a:pt x="21755" y="1"/>
                    </a:cubicBezTo>
                    <a:lnTo>
                      <a:pt x="0" y="1"/>
                    </a:lnTo>
                    <a:lnTo>
                      <a:pt x="0" y="982"/>
                    </a:lnTo>
                    <a:cubicBezTo>
                      <a:pt x="818" y="46617"/>
                      <a:pt x="37948" y="83255"/>
                      <a:pt x="83583" y="83255"/>
                    </a:cubicBezTo>
                  </a:path>
                </a:pathLst>
              </a:custGeom>
              <a:noFill/>
              <a:ln w="19050" cap="flat" cmpd="sng">
                <a:solidFill>
                  <a:srgbClr val="869FB1"/>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7" name="Google Shape;4447;p33"/>
            <p:cNvGrpSpPr/>
            <p:nvPr/>
          </p:nvGrpSpPr>
          <p:grpSpPr>
            <a:xfrm>
              <a:off x="4186700" y="3040337"/>
              <a:ext cx="390475" cy="183289"/>
              <a:chOff x="4186700" y="3040337"/>
              <a:chExt cx="390475" cy="183289"/>
            </a:xfrm>
          </p:grpSpPr>
          <p:sp>
            <p:nvSpPr>
              <p:cNvPr id="4448" name="Google Shape;4448;p33"/>
              <p:cNvSpPr/>
              <p:nvPr/>
            </p:nvSpPr>
            <p:spPr>
              <a:xfrm>
                <a:off x="4370181" y="3120129"/>
                <a:ext cx="206994" cy="103497"/>
              </a:xfrm>
              <a:custGeom>
                <a:avLst/>
                <a:gdLst/>
                <a:ahLst/>
                <a:cxnLst/>
                <a:rect l="l" t="t" r="r" b="b"/>
                <a:pathLst>
                  <a:path w="42856" h="21428" fill="none" extrusionOk="0">
                    <a:moveTo>
                      <a:pt x="1" y="21428"/>
                    </a:moveTo>
                    <a:lnTo>
                      <a:pt x="42855" y="21428"/>
                    </a:lnTo>
                    <a:lnTo>
                      <a:pt x="42855" y="1"/>
                    </a:lnTo>
                    <a:lnTo>
                      <a:pt x="1" y="1"/>
                    </a:lnTo>
                  </a:path>
                </a:pathLst>
              </a:custGeom>
              <a:noFill/>
              <a:ln w="19050"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33"/>
              <p:cNvSpPr/>
              <p:nvPr/>
            </p:nvSpPr>
            <p:spPr>
              <a:xfrm>
                <a:off x="4186700" y="3040337"/>
                <a:ext cx="184081" cy="183289"/>
              </a:xfrm>
              <a:custGeom>
                <a:avLst/>
                <a:gdLst/>
                <a:ahLst/>
                <a:cxnLst/>
                <a:rect l="l" t="t" r="r" b="b"/>
                <a:pathLst>
                  <a:path w="38112" h="37948" fill="none" extrusionOk="0">
                    <a:moveTo>
                      <a:pt x="38112" y="16521"/>
                    </a:moveTo>
                    <a:cubicBezTo>
                      <a:pt x="28789" y="16521"/>
                      <a:pt x="21264" y="9160"/>
                      <a:pt x="21264" y="1"/>
                    </a:cubicBezTo>
                    <a:lnTo>
                      <a:pt x="1" y="1"/>
                    </a:lnTo>
                    <a:cubicBezTo>
                      <a:pt x="1" y="11614"/>
                      <a:pt x="5399" y="22573"/>
                      <a:pt x="14558" y="29770"/>
                    </a:cubicBezTo>
                    <a:cubicBezTo>
                      <a:pt x="21264" y="35004"/>
                      <a:pt x="29606" y="37948"/>
                      <a:pt x="38112" y="37948"/>
                    </a:cubicBezTo>
                    <a:lnTo>
                      <a:pt x="38112" y="37948"/>
                    </a:lnTo>
                  </a:path>
                </a:pathLst>
              </a:custGeom>
              <a:noFill/>
              <a:ln w="19050" cap="flat" cmpd="sng">
                <a:solidFill>
                  <a:srgbClr val="E3E9ED"/>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0" name="Google Shape;4450;p33"/>
            <p:cNvGrpSpPr/>
            <p:nvPr/>
          </p:nvGrpSpPr>
          <p:grpSpPr>
            <a:xfrm>
              <a:off x="4073727" y="3040337"/>
              <a:ext cx="697794" cy="296263"/>
              <a:chOff x="4073727" y="3040337"/>
              <a:chExt cx="697794" cy="296263"/>
            </a:xfrm>
          </p:grpSpPr>
          <p:sp>
            <p:nvSpPr>
              <p:cNvPr id="4451" name="Google Shape;4451;p33"/>
              <p:cNvSpPr/>
              <p:nvPr/>
            </p:nvSpPr>
            <p:spPr>
              <a:xfrm>
                <a:off x="4370181" y="3223621"/>
                <a:ext cx="401339" cy="112979"/>
              </a:xfrm>
              <a:custGeom>
                <a:avLst/>
                <a:gdLst/>
                <a:ahLst/>
                <a:cxnLst/>
                <a:rect l="l" t="t" r="r" b="b"/>
                <a:pathLst>
                  <a:path w="83093" h="23391" fill="none" extrusionOk="0">
                    <a:moveTo>
                      <a:pt x="1" y="23391"/>
                    </a:moveTo>
                    <a:lnTo>
                      <a:pt x="83092" y="23391"/>
                    </a:lnTo>
                    <a:lnTo>
                      <a:pt x="83092" y="1"/>
                    </a:lnTo>
                    <a:lnTo>
                      <a:pt x="1" y="1"/>
                    </a:lnTo>
                  </a:path>
                </a:pathLst>
              </a:custGeom>
              <a:noFill/>
              <a:ln w="19050"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33"/>
              <p:cNvSpPr/>
              <p:nvPr/>
            </p:nvSpPr>
            <p:spPr>
              <a:xfrm>
                <a:off x="4073727" y="3040337"/>
                <a:ext cx="297055" cy="296263"/>
              </a:xfrm>
              <a:custGeom>
                <a:avLst/>
                <a:gdLst/>
                <a:ahLst/>
                <a:cxnLst/>
                <a:rect l="l" t="t" r="r" b="b"/>
                <a:pathLst>
                  <a:path w="61502" h="61338" fill="none" extrusionOk="0">
                    <a:moveTo>
                      <a:pt x="61502" y="37948"/>
                    </a:moveTo>
                    <a:lnTo>
                      <a:pt x="61502" y="37948"/>
                    </a:lnTo>
                    <a:cubicBezTo>
                      <a:pt x="52833" y="37948"/>
                      <a:pt x="44654" y="35004"/>
                      <a:pt x="37948" y="29770"/>
                    </a:cubicBezTo>
                    <a:cubicBezTo>
                      <a:pt x="28789" y="22573"/>
                      <a:pt x="23391" y="11614"/>
                      <a:pt x="23227" y="1"/>
                    </a:cubicBezTo>
                    <a:lnTo>
                      <a:pt x="1" y="1"/>
                    </a:lnTo>
                    <a:cubicBezTo>
                      <a:pt x="1" y="33859"/>
                      <a:pt x="27480" y="61338"/>
                      <a:pt x="61502" y="61338"/>
                    </a:cubicBezTo>
                  </a:path>
                </a:pathLst>
              </a:custGeom>
              <a:noFill/>
              <a:ln w="19050" cap="flat" cmpd="sng">
                <a:solidFill>
                  <a:srgbClr val="CFD9E0"/>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3" name="Google Shape;4453;p33"/>
            <p:cNvGrpSpPr/>
            <p:nvPr/>
          </p:nvGrpSpPr>
          <p:grpSpPr>
            <a:xfrm>
              <a:off x="3862800" y="3038525"/>
              <a:ext cx="1329006" cy="510698"/>
              <a:chOff x="3862800" y="3038525"/>
              <a:chExt cx="1329006" cy="510698"/>
            </a:xfrm>
          </p:grpSpPr>
          <p:sp>
            <p:nvSpPr>
              <p:cNvPr id="4454" name="Google Shape;4454;p33"/>
              <p:cNvSpPr/>
              <p:nvPr/>
            </p:nvSpPr>
            <p:spPr>
              <a:xfrm>
                <a:off x="4370175" y="3441875"/>
                <a:ext cx="821631" cy="107348"/>
              </a:xfrm>
              <a:custGeom>
                <a:avLst/>
                <a:gdLst/>
                <a:ahLst/>
                <a:cxnLst/>
                <a:rect l="l" t="t" r="r" b="b"/>
                <a:pathLst>
                  <a:path w="170110" h="21919" fill="none" extrusionOk="0">
                    <a:moveTo>
                      <a:pt x="1" y="21918"/>
                    </a:moveTo>
                    <a:lnTo>
                      <a:pt x="170110" y="21918"/>
                    </a:lnTo>
                    <a:lnTo>
                      <a:pt x="170110" y="0"/>
                    </a:lnTo>
                    <a:lnTo>
                      <a:pt x="1" y="0"/>
                    </a:lnTo>
                  </a:path>
                </a:pathLst>
              </a:custGeom>
              <a:noFill/>
              <a:ln w="19050"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33"/>
              <p:cNvSpPr/>
              <p:nvPr/>
            </p:nvSpPr>
            <p:spPr>
              <a:xfrm>
                <a:off x="3862800" y="3038525"/>
                <a:ext cx="507990" cy="510620"/>
              </a:xfrm>
              <a:custGeom>
                <a:avLst/>
                <a:gdLst/>
                <a:ahLst/>
                <a:cxnLst/>
                <a:rect l="l" t="t" r="r" b="b"/>
                <a:pathLst>
                  <a:path w="105174" h="105500" fill="none" extrusionOk="0">
                    <a:moveTo>
                      <a:pt x="105174" y="83418"/>
                    </a:moveTo>
                    <a:cubicBezTo>
                      <a:pt x="59539" y="83418"/>
                      <a:pt x="22246" y="46780"/>
                      <a:pt x="21591" y="1145"/>
                    </a:cubicBezTo>
                    <a:lnTo>
                      <a:pt x="21591" y="0"/>
                    </a:lnTo>
                    <a:lnTo>
                      <a:pt x="1" y="0"/>
                    </a:lnTo>
                    <a:cubicBezTo>
                      <a:pt x="1" y="58229"/>
                      <a:pt x="46944" y="105336"/>
                      <a:pt x="105174" y="105500"/>
                    </a:cubicBezTo>
                  </a:path>
                </a:pathLst>
              </a:custGeom>
              <a:noFill/>
              <a:ln w="19050" cap="flat" cmpd="sng">
                <a:solidFill>
                  <a:srgbClr val="445D73"/>
                </a:solidFill>
                <a:prstDash val="solid"/>
                <a:miter lim="16356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456" name="Google Shape;4456;p33"/>
          <p:cNvGrpSpPr/>
          <p:nvPr/>
        </p:nvGrpSpPr>
        <p:grpSpPr>
          <a:xfrm>
            <a:off x="854672" y="4230419"/>
            <a:ext cx="2433320" cy="2135689"/>
            <a:chOff x="649648" y="271400"/>
            <a:chExt cx="6215377" cy="5455143"/>
          </a:xfrm>
        </p:grpSpPr>
        <p:sp>
          <p:nvSpPr>
            <p:cNvPr id="4457" name="Google Shape;4457;p33"/>
            <p:cNvSpPr/>
            <p:nvPr/>
          </p:nvSpPr>
          <p:spPr>
            <a:xfrm>
              <a:off x="2641907" y="3717593"/>
              <a:ext cx="3573900" cy="2008950"/>
            </a:xfrm>
            <a:custGeom>
              <a:avLst/>
              <a:gdLst/>
              <a:ahLst/>
              <a:cxnLst/>
              <a:rect l="l" t="t" r="r" b="b"/>
              <a:pathLst>
                <a:path w="142956" h="80358" fill="none" extrusionOk="0">
                  <a:moveTo>
                    <a:pt x="0" y="50612"/>
                  </a:moveTo>
                  <a:cubicBezTo>
                    <a:pt x="53053" y="80357"/>
                    <a:pt x="120314" y="56605"/>
                    <a:pt x="142956" y="0"/>
                  </a:cubicBezTo>
                </a:path>
              </a:pathLst>
            </a:custGeom>
            <a:noFill/>
            <a:ln w="19050"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33"/>
            <p:cNvSpPr/>
            <p:nvPr/>
          </p:nvSpPr>
          <p:spPr>
            <a:xfrm>
              <a:off x="1359875" y="2446825"/>
              <a:ext cx="338550" cy="159827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19050"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33"/>
            <p:cNvSpPr/>
            <p:nvPr/>
          </p:nvSpPr>
          <p:spPr>
            <a:xfrm>
              <a:off x="1709500" y="271400"/>
              <a:ext cx="5149975" cy="2519525"/>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19050"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33"/>
            <p:cNvSpPr/>
            <p:nvPr/>
          </p:nvSpPr>
          <p:spPr>
            <a:xfrm>
              <a:off x="5965975" y="415700"/>
              <a:ext cx="754750" cy="75475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19050"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33"/>
            <p:cNvSpPr/>
            <p:nvPr/>
          </p:nvSpPr>
          <p:spPr>
            <a:xfrm>
              <a:off x="699475" y="2457925"/>
              <a:ext cx="5183275" cy="2647150"/>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19050"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33"/>
            <p:cNvSpPr/>
            <p:nvPr/>
          </p:nvSpPr>
          <p:spPr>
            <a:xfrm>
              <a:off x="2075775" y="387950"/>
              <a:ext cx="4012325" cy="2402975"/>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19050"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33"/>
            <p:cNvSpPr/>
            <p:nvPr/>
          </p:nvSpPr>
          <p:spPr>
            <a:xfrm>
              <a:off x="649648" y="670971"/>
              <a:ext cx="5183118" cy="429821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19050"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33"/>
            <p:cNvSpPr/>
            <p:nvPr/>
          </p:nvSpPr>
          <p:spPr>
            <a:xfrm>
              <a:off x="1731700" y="1059450"/>
              <a:ext cx="5133325" cy="376260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19050" cap="flat" cmpd="sng">
              <a:solidFill>
                <a:srgbClr val="869FB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33"/>
            <p:cNvSpPr/>
            <p:nvPr/>
          </p:nvSpPr>
          <p:spPr>
            <a:xfrm>
              <a:off x="5965975" y="2912975"/>
              <a:ext cx="754750" cy="75477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19050"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33"/>
            <p:cNvSpPr/>
            <p:nvPr/>
          </p:nvSpPr>
          <p:spPr>
            <a:xfrm>
              <a:off x="2453125" y="1464550"/>
              <a:ext cx="2874675" cy="2785900"/>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19050"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33"/>
            <p:cNvSpPr/>
            <p:nvPr/>
          </p:nvSpPr>
          <p:spPr>
            <a:xfrm>
              <a:off x="732775" y="4183825"/>
              <a:ext cx="754775" cy="76030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19050"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33"/>
            <p:cNvSpPr/>
            <p:nvPr/>
          </p:nvSpPr>
          <p:spPr>
            <a:xfrm>
              <a:off x="732775" y="1669900"/>
              <a:ext cx="754775" cy="75475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19050"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33"/>
          <p:cNvGrpSpPr/>
          <p:nvPr/>
        </p:nvGrpSpPr>
        <p:grpSpPr>
          <a:xfrm>
            <a:off x="5284928" y="4230435"/>
            <a:ext cx="2114739" cy="2246368"/>
            <a:chOff x="2499700" y="1135950"/>
            <a:chExt cx="732402" cy="777990"/>
          </a:xfrm>
        </p:grpSpPr>
        <p:grpSp>
          <p:nvGrpSpPr>
            <p:cNvPr id="4470" name="Google Shape;4470;p33"/>
            <p:cNvGrpSpPr/>
            <p:nvPr/>
          </p:nvGrpSpPr>
          <p:grpSpPr>
            <a:xfrm>
              <a:off x="2499700" y="1135950"/>
              <a:ext cx="732402" cy="694705"/>
              <a:chOff x="2499700" y="1135950"/>
              <a:chExt cx="732402" cy="694705"/>
            </a:xfrm>
          </p:grpSpPr>
          <p:sp>
            <p:nvSpPr>
              <p:cNvPr id="4471" name="Google Shape;4471;p33"/>
              <p:cNvSpPr/>
              <p:nvPr/>
            </p:nvSpPr>
            <p:spPr>
              <a:xfrm>
                <a:off x="2721907" y="1135950"/>
                <a:ext cx="288719" cy="199571"/>
              </a:xfrm>
              <a:custGeom>
                <a:avLst/>
                <a:gdLst/>
                <a:ahLst/>
                <a:cxnLst/>
                <a:rect l="l" t="t" r="r" b="b"/>
                <a:pathLst>
                  <a:path w="81559" h="56376" extrusionOk="0">
                    <a:moveTo>
                      <a:pt x="40780" y="1"/>
                    </a:moveTo>
                    <a:cubicBezTo>
                      <a:pt x="38862" y="1"/>
                      <a:pt x="36944" y="556"/>
                      <a:pt x="35329" y="1666"/>
                    </a:cubicBezTo>
                    <a:cubicBezTo>
                      <a:pt x="24427" y="9338"/>
                      <a:pt x="1211" y="28718"/>
                      <a:pt x="0" y="51329"/>
                    </a:cubicBezTo>
                    <a:lnTo>
                      <a:pt x="1211" y="51732"/>
                    </a:lnTo>
                    <a:cubicBezTo>
                      <a:pt x="4845" y="52944"/>
                      <a:pt x="8479" y="54357"/>
                      <a:pt x="12113" y="56174"/>
                    </a:cubicBezTo>
                    <a:lnTo>
                      <a:pt x="12113" y="53145"/>
                    </a:lnTo>
                    <a:cubicBezTo>
                      <a:pt x="12113" y="36591"/>
                      <a:pt x="29071" y="22662"/>
                      <a:pt x="36944" y="17009"/>
                    </a:cubicBezTo>
                    <a:cubicBezTo>
                      <a:pt x="38155" y="16202"/>
                      <a:pt x="39467" y="15798"/>
                      <a:pt x="40780" y="15798"/>
                    </a:cubicBezTo>
                    <a:cubicBezTo>
                      <a:pt x="42092" y="15798"/>
                      <a:pt x="43404" y="16202"/>
                      <a:pt x="44615" y="17009"/>
                    </a:cubicBezTo>
                    <a:cubicBezTo>
                      <a:pt x="52489" y="22662"/>
                      <a:pt x="69446" y="36591"/>
                      <a:pt x="69446" y="53145"/>
                    </a:cubicBezTo>
                    <a:lnTo>
                      <a:pt x="69446" y="56376"/>
                    </a:lnTo>
                    <a:cubicBezTo>
                      <a:pt x="72878" y="54559"/>
                      <a:pt x="76512" y="53145"/>
                      <a:pt x="80146" y="51934"/>
                    </a:cubicBezTo>
                    <a:lnTo>
                      <a:pt x="81559" y="51530"/>
                    </a:lnTo>
                    <a:cubicBezTo>
                      <a:pt x="80751" y="28920"/>
                      <a:pt x="57132" y="9540"/>
                      <a:pt x="46230" y="1666"/>
                    </a:cubicBezTo>
                    <a:cubicBezTo>
                      <a:pt x="44615" y="556"/>
                      <a:pt x="42697" y="1"/>
                      <a:pt x="40780" y="1"/>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33"/>
              <p:cNvSpPr/>
              <p:nvPr/>
            </p:nvSpPr>
            <p:spPr>
              <a:xfrm>
                <a:off x="2499700" y="1313180"/>
                <a:ext cx="225119" cy="278853"/>
              </a:xfrm>
              <a:custGeom>
                <a:avLst/>
                <a:gdLst/>
                <a:ahLst/>
                <a:cxnLst/>
                <a:rect l="l" t="t" r="r" b="b"/>
                <a:pathLst>
                  <a:path w="63593" h="78772" extrusionOk="0">
                    <a:moveTo>
                      <a:pt x="53819" y="1"/>
                    </a:moveTo>
                    <a:cubicBezTo>
                      <a:pt x="53376" y="1"/>
                      <a:pt x="52933" y="13"/>
                      <a:pt x="52489" y="39"/>
                    </a:cubicBezTo>
                    <a:cubicBezTo>
                      <a:pt x="33311" y="39"/>
                      <a:pt x="13527" y="12758"/>
                      <a:pt x="4442" y="19420"/>
                    </a:cubicBezTo>
                    <a:cubicBezTo>
                      <a:pt x="1212" y="21842"/>
                      <a:pt x="1" y="26082"/>
                      <a:pt x="1212" y="29917"/>
                    </a:cubicBezTo>
                    <a:cubicBezTo>
                      <a:pt x="5048" y="42434"/>
                      <a:pt x="16353" y="70697"/>
                      <a:pt x="37550" y="78772"/>
                    </a:cubicBezTo>
                    <a:cubicBezTo>
                      <a:pt x="37752" y="78368"/>
                      <a:pt x="37954" y="77964"/>
                      <a:pt x="38156" y="77561"/>
                    </a:cubicBezTo>
                    <a:cubicBezTo>
                      <a:pt x="40377" y="74533"/>
                      <a:pt x="43001" y="71504"/>
                      <a:pt x="45827" y="68678"/>
                    </a:cubicBezTo>
                    <a:cubicBezTo>
                      <a:pt x="44818" y="68476"/>
                      <a:pt x="43809" y="68072"/>
                      <a:pt x="42799" y="67871"/>
                    </a:cubicBezTo>
                    <a:cubicBezTo>
                      <a:pt x="27255" y="62824"/>
                      <a:pt x="19179" y="42232"/>
                      <a:pt x="16151" y="32946"/>
                    </a:cubicBezTo>
                    <a:cubicBezTo>
                      <a:pt x="15344" y="30321"/>
                      <a:pt x="16353" y="27293"/>
                      <a:pt x="18574" y="25678"/>
                    </a:cubicBezTo>
                    <a:cubicBezTo>
                      <a:pt x="25034" y="20833"/>
                      <a:pt x="38963" y="11748"/>
                      <a:pt x="52489" y="11748"/>
                    </a:cubicBezTo>
                    <a:cubicBezTo>
                      <a:pt x="55316" y="11748"/>
                      <a:pt x="57940" y="12152"/>
                      <a:pt x="60564" y="12960"/>
                    </a:cubicBezTo>
                    <a:cubicBezTo>
                      <a:pt x="61574" y="13363"/>
                      <a:pt x="62583" y="13767"/>
                      <a:pt x="63593" y="14171"/>
                    </a:cubicBezTo>
                    <a:cubicBezTo>
                      <a:pt x="62987" y="10335"/>
                      <a:pt x="62785" y="6701"/>
                      <a:pt x="62785" y="2866"/>
                    </a:cubicBezTo>
                    <a:lnTo>
                      <a:pt x="62785" y="1452"/>
                    </a:lnTo>
                    <a:cubicBezTo>
                      <a:pt x="59796" y="573"/>
                      <a:pt x="56808" y="1"/>
                      <a:pt x="53819" y="1"/>
                    </a:cubicBezTo>
                    <a:close/>
                  </a:path>
                </a:pathLst>
              </a:custGeom>
              <a:noFill/>
              <a:ln w="19050"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33"/>
              <p:cNvSpPr/>
              <p:nvPr/>
            </p:nvSpPr>
            <p:spPr>
              <a:xfrm>
                <a:off x="2721907" y="1317604"/>
                <a:ext cx="53599" cy="72899"/>
              </a:xfrm>
              <a:custGeom>
                <a:avLst/>
                <a:gdLst/>
                <a:ahLst/>
                <a:cxnLst/>
                <a:rect l="l" t="t" r="r" b="b"/>
                <a:pathLst>
                  <a:path w="15141" h="20593" extrusionOk="0">
                    <a:moveTo>
                      <a:pt x="0" y="1"/>
                    </a:moveTo>
                    <a:lnTo>
                      <a:pt x="0" y="1414"/>
                    </a:lnTo>
                    <a:cubicBezTo>
                      <a:pt x="0" y="5249"/>
                      <a:pt x="202" y="9085"/>
                      <a:pt x="808" y="12921"/>
                    </a:cubicBezTo>
                    <a:cubicBezTo>
                      <a:pt x="5653" y="14738"/>
                      <a:pt x="9892" y="17362"/>
                      <a:pt x="13930" y="20592"/>
                    </a:cubicBezTo>
                    <a:cubicBezTo>
                      <a:pt x="14333" y="20188"/>
                      <a:pt x="14737" y="19785"/>
                      <a:pt x="15141" y="19583"/>
                    </a:cubicBezTo>
                    <a:cubicBezTo>
                      <a:pt x="13324" y="14738"/>
                      <a:pt x="12315" y="9893"/>
                      <a:pt x="12113" y="4846"/>
                    </a:cubicBezTo>
                    <a:cubicBezTo>
                      <a:pt x="8681" y="3029"/>
                      <a:pt x="5047" y="1414"/>
                      <a:pt x="1211" y="404"/>
                    </a:cubicBezTo>
                    <a:lnTo>
                      <a:pt x="0" y="1"/>
                    </a:lnTo>
                    <a:close/>
                  </a:path>
                </a:pathLst>
              </a:custGeom>
              <a:noFill/>
              <a:ln w="19050"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33"/>
              <p:cNvSpPr/>
              <p:nvPr/>
            </p:nvSpPr>
            <p:spPr>
              <a:xfrm>
                <a:off x="2764773" y="1334751"/>
                <a:ext cx="47171" cy="52173"/>
              </a:xfrm>
              <a:custGeom>
                <a:avLst/>
                <a:gdLst/>
                <a:ahLst/>
                <a:cxnLst/>
                <a:rect l="l" t="t" r="r" b="b"/>
                <a:pathLst>
                  <a:path w="13325" h="14738" extrusionOk="0">
                    <a:moveTo>
                      <a:pt x="1" y="1"/>
                    </a:moveTo>
                    <a:cubicBezTo>
                      <a:pt x="203" y="5048"/>
                      <a:pt x="1212" y="9893"/>
                      <a:pt x="3029" y="14738"/>
                    </a:cubicBezTo>
                    <a:cubicBezTo>
                      <a:pt x="6259" y="12315"/>
                      <a:pt x="9691" y="10498"/>
                      <a:pt x="13325" y="9085"/>
                    </a:cubicBezTo>
                    <a:cubicBezTo>
                      <a:pt x="9287" y="5451"/>
                      <a:pt x="4846" y="2423"/>
                      <a:pt x="1" y="1"/>
                    </a:cubicBezTo>
                    <a:close/>
                  </a:path>
                </a:pathLst>
              </a:custGeom>
              <a:noFill/>
              <a:ln w="19050"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33"/>
              <p:cNvSpPr/>
              <p:nvPr/>
            </p:nvSpPr>
            <p:spPr>
              <a:xfrm>
                <a:off x="2554001" y="1354757"/>
                <a:ext cx="187956" cy="201536"/>
              </a:xfrm>
              <a:custGeom>
                <a:avLst/>
                <a:gdLst/>
                <a:ahLst/>
                <a:cxnLst/>
                <a:rect l="l" t="t" r="r" b="b"/>
                <a:pathLst>
                  <a:path w="53095" h="56931" extrusionOk="0">
                    <a:moveTo>
                      <a:pt x="37146" y="0"/>
                    </a:moveTo>
                    <a:cubicBezTo>
                      <a:pt x="23620" y="0"/>
                      <a:pt x="9489" y="9085"/>
                      <a:pt x="3231" y="13930"/>
                    </a:cubicBezTo>
                    <a:cubicBezTo>
                      <a:pt x="808" y="15545"/>
                      <a:pt x="1" y="18573"/>
                      <a:pt x="808" y="21198"/>
                    </a:cubicBezTo>
                    <a:cubicBezTo>
                      <a:pt x="3634" y="30282"/>
                      <a:pt x="11710" y="51076"/>
                      <a:pt x="27456" y="56123"/>
                    </a:cubicBezTo>
                    <a:cubicBezTo>
                      <a:pt x="28466" y="56324"/>
                      <a:pt x="29273" y="56728"/>
                      <a:pt x="30282" y="56930"/>
                    </a:cubicBezTo>
                    <a:cubicBezTo>
                      <a:pt x="34926" y="52287"/>
                      <a:pt x="40174" y="48249"/>
                      <a:pt x="46029" y="45221"/>
                    </a:cubicBezTo>
                    <a:cubicBezTo>
                      <a:pt x="46029" y="44414"/>
                      <a:pt x="46029" y="43404"/>
                      <a:pt x="46029" y="42395"/>
                    </a:cubicBezTo>
                    <a:cubicBezTo>
                      <a:pt x="45827" y="34118"/>
                      <a:pt x="48452" y="25841"/>
                      <a:pt x="53095" y="18977"/>
                    </a:cubicBezTo>
                    <a:cubicBezTo>
                      <a:pt x="50672" y="13728"/>
                      <a:pt x="49057" y="8075"/>
                      <a:pt x="48250" y="2423"/>
                    </a:cubicBezTo>
                    <a:cubicBezTo>
                      <a:pt x="47240" y="2019"/>
                      <a:pt x="46231" y="1615"/>
                      <a:pt x="45221" y="1413"/>
                    </a:cubicBezTo>
                    <a:cubicBezTo>
                      <a:pt x="42597" y="404"/>
                      <a:pt x="39771" y="0"/>
                      <a:pt x="37146" y="0"/>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33"/>
              <p:cNvSpPr/>
              <p:nvPr/>
            </p:nvSpPr>
            <p:spPr>
              <a:xfrm>
                <a:off x="2724763" y="1363329"/>
                <a:ext cx="46455" cy="58605"/>
              </a:xfrm>
              <a:custGeom>
                <a:avLst/>
                <a:gdLst/>
                <a:ahLst/>
                <a:cxnLst/>
                <a:rect l="l" t="t" r="r" b="b"/>
                <a:pathLst>
                  <a:path w="13123" h="16555" extrusionOk="0">
                    <a:moveTo>
                      <a:pt x="1" y="1"/>
                    </a:moveTo>
                    <a:lnTo>
                      <a:pt x="1" y="1"/>
                    </a:lnTo>
                    <a:cubicBezTo>
                      <a:pt x="1010" y="5653"/>
                      <a:pt x="2625" y="11306"/>
                      <a:pt x="4846" y="16555"/>
                    </a:cubicBezTo>
                    <a:cubicBezTo>
                      <a:pt x="6461" y="14334"/>
                      <a:pt x="8076" y="12315"/>
                      <a:pt x="10095" y="10297"/>
                    </a:cubicBezTo>
                    <a:cubicBezTo>
                      <a:pt x="10902" y="9489"/>
                      <a:pt x="12113" y="8480"/>
                      <a:pt x="13123" y="7672"/>
                    </a:cubicBezTo>
                    <a:cubicBezTo>
                      <a:pt x="9085" y="4442"/>
                      <a:pt x="4846" y="1818"/>
                      <a:pt x="1"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33"/>
              <p:cNvSpPr/>
              <p:nvPr/>
            </p:nvSpPr>
            <p:spPr>
              <a:xfrm>
                <a:off x="2587581" y="1591246"/>
                <a:ext cx="277288" cy="238695"/>
              </a:xfrm>
              <a:custGeom>
                <a:avLst/>
                <a:gdLst/>
                <a:ahLst/>
                <a:cxnLst/>
                <a:rect l="l" t="t" r="r" b="b"/>
                <a:pathLst>
                  <a:path w="78330" h="67428" extrusionOk="0">
                    <a:moveTo>
                      <a:pt x="12719" y="0"/>
                    </a:moveTo>
                    <a:cubicBezTo>
                      <a:pt x="1" y="18977"/>
                      <a:pt x="7672" y="48451"/>
                      <a:pt x="11912" y="61169"/>
                    </a:cubicBezTo>
                    <a:cubicBezTo>
                      <a:pt x="13123" y="64803"/>
                      <a:pt x="16555" y="67428"/>
                      <a:pt x="20593" y="67428"/>
                    </a:cubicBezTo>
                    <a:lnTo>
                      <a:pt x="22006" y="67428"/>
                    </a:lnTo>
                    <a:cubicBezTo>
                      <a:pt x="35935" y="67428"/>
                      <a:pt x="64602" y="65207"/>
                      <a:pt x="78330" y="48047"/>
                    </a:cubicBezTo>
                    <a:cubicBezTo>
                      <a:pt x="78128" y="47643"/>
                      <a:pt x="77724" y="47442"/>
                      <a:pt x="77522" y="47038"/>
                    </a:cubicBezTo>
                    <a:cubicBezTo>
                      <a:pt x="75302" y="43808"/>
                      <a:pt x="73283" y="40578"/>
                      <a:pt x="71466" y="37146"/>
                    </a:cubicBezTo>
                    <a:cubicBezTo>
                      <a:pt x="70860" y="37953"/>
                      <a:pt x="70457" y="38761"/>
                      <a:pt x="69851" y="39568"/>
                    </a:cubicBezTo>
                    <a:cubicBezTo>
                      <a:pt x="60363" y="52489"/>
                      <a:pt x="39367" y="54104"/>
                      <a:pt x="29273" y="54104"/>
                    </a:cubicBezTo>
                    <a:lnTo>
                      <a:pt x="28466" y="54104"/>
                    </a:lnTo>
                    <a:cubicBezTo>
                      <a:pt x="25640" y="54104"/>
                      <a:pt x="23015" y="52287"/>
                      <a:pt x="22208" y="49662"/>
                    </a:cubicBezTo>
                    <a:cubicBezTo>
                      <a:pt x="19179" y="40578"/>
                      <a:pt x="13527" y="18977"/>
                      <a:pt x="23217" y="5855"/>
                    </a:cubicBezTo>
                    <a:cubicBezTo>
                      <a:pt x="23823" y="4845"/>
                      <a:pt x="24428" y="4038"/>
                      <a:pt x="25236" y="3230"/>
                    </a:cubicBezTo>
                    <a:cubicBezTo>
                      <a:pt x="21400" y="2625"/>
                      <a:pt x="17766" y="1817"/>
                      <a:pt x="14132" y="606"/>
                    </a:cubicBezTo>
                    <a:cubicBezTo>
                      <a:pt x="13527" y="404"/>
                      <a:pt x="13123" y="202"/>
                      <a:pt x="12719" y="0"/>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33"/>
              <p:cNvSpPr/>
              <p:nvPr/>
            </p:nvSpPr>
            <p:spPr>
              <a:xfrm>
                <a:off x="2631881" y="1556237"/>
                <a:ext cx="95768" cy="46455"/>
              </a:xfrm>
              <a:custGeom>
                <a:avLst/>
                <a:gdLst/>
                <a:ahLst/>
                <a:cxnLst/>
                <a:rect l="l" t="t" r="r" b="b"/>
                <a:pathLst>
                  <a:path w="27053" h="13123" extrusionOk="0">
                    <a:moveTo>
                      <a:pt x="8277" y="0"/>
                    </a:moveTo>
                    <a:cubicBezTo>
                      <a:pt x="5451" y="2826"/>
                      <a:pt x="3029" y="5653"/>
                      <a:pt x="808" y="8883"/>
                    </a:cubicBezTo>
                    <a:cubicBezTo>
                      <a:pt x="404" y="9286"/>
                      <a:pt x="202" y="9690"/>
                      <a:pt x="0" y="9892"/>
                    </a:cubicBezTo>
                    <a:cubicBezTo>
                      <a:pt x="606" y="10094"/>
                      <a:pt x="1010" y="10296"/>
                      <a:pt x="1414" y="10498"/>
                    </a:cubicBezTo>
                    <a:cubicBezTo>
                      <a:pt x="5047" y="11709"/>
                      <a:pt x="8883" y="12517"/>
                      <a:pt x="12719" y="13122"/>
                    </a:cubicBezTo>
                    <a:cubicBezTo>
                      <a:pt x="16554" y="8277"/>
                      <a:pt x="21601" y="4240"/>
                      <a:pt x="27052" y="1211"/>
                    </a:cubicBezTo>
                    <a:lnTo>
                      <a:pt x="27052" y="1211"/>
                    </a:lnTo>
                    <a:cubicBezTo>
                      <a:pt x="25033" y="1615"/>
                      <a:pt x="23015" y="1615"/>
                      <a:pt x="20996" y="1615"/>
                    </a:cubicBezTo>
                    <a:cubicBezTo>
                      <a:pt x="16756" y="1615"/>
                      <a:pt x="12517" y="1009"/>
                      <a:pt x="8277" y="0"/>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33"/>
              <p:cNvSpPr/>
              <p:nvPr/>
            </p:nvSpPr>
            <p:spPr>
              <a:xfrm>
                <a:off x="2661889" y="1514798"/>
                <a:ext cx="66467" cy="47170"/>
              </a:xfrm>
              <a:custGeom>
                <a:avLst/>
                <a:gdLst/>
                <a:ahLst/>
                <a:cxnLst/>
                <a:rect l="l" t="t" r="r" b="b"/>
                <a:pathLst>
                  <a:path w="18776" h="13325" extrusionOk="0">
                    <a:moveTo>
                      <a:pt x="15747" y="0"/>
                    </a:moveTo>
                    <a:cubicBezTo>
                      <a:pt x="9892" y="3028"/>
                      <a:pt x="4644" y="7066"/>
                      <a:pt x="0" y="11709"/>
                    </a:cubicBezTo>
                    <a:cubicBezTo>
                      <a:pt x="4038" y="12718"/>
                      <a:pt x="8277" y="13324"/>
                      <a:pt x="12517" y="13324"/>
                    </a:cubicBezTo>
                    <a:cubicBezTo>
                      <a:pt x="14536" y="13324"/>
                      <a:pt x="16756" y="13122"/>
                      <a:pt x="18775" y="12920"/>
                    </a:cubicBezTo>
                    <a:cubicBezTo>
                      <a:pt x="16958" y="8883"/>
                      <a:pt x="16151" y="4441"/>
                      <a:pt x="15747" y="0"/>
                    </a:cubicBezTo>
                    <a:close/>
                  </a:path>
                </a:pathLst>
              </a:cu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33"/>
              <p:cNvSpPr/>
              <p:nvPr/>
            </p:nvSpPr>
            <p:spPr>
              <a:xfrm>
                <a:off x="2635452" y="1602677"/>
                <a:ext cx="205108" cy="180094"/>
              </a:xfrm>
              <a:custGeom>
                <a:avLst/>
                <a:gdLst/>
                <a:ahLst/>
                <a:cxnLst/>
                <a:rect l="l" t="t" r="r" b="b"/>
                <a:pathLst>
                  <a:path w="57940" h="50874" extrusionOk="0">
                    <a:moveTo>
                      <a:pt x="11710" y="0"/>
                    </a:moveTo>
                    <a:cubicBezTo>
                      <a:pt x="10902" y="808"/>
                      <a:pt x="10297" y="1615"/>
                      <a:pt x="9691" y="2625"/>
                    </a:cubicBezTo>
                    <a:cubicBezTo>
                      <a:pt x="1" y="15949"/>
                      <a:pt x="5653" y="37348"/>
                      <a:pt x="8682" y="46432"/>
                    </a:cubicBezTo>
                    <a:cubicBezTo>
                      <a:pt x="9489" y="49057"/>
                      <a:pt x="12114" y="50874"/>
                      <a:pt x="14940" y="50874"/>
                    </a:cubicBezTo>
                    <a:lnTo>
                      <a:pt x="15747" y="50874"/>
                    </a:lnTo>
                    <a:cubicBezTo>
                      <a:pt x="25841" y="50874"/>
                      <a:pt x="46837" y="49259"/>
                      <a:pt x="56325" y="36338"/>
                    </a:cubicBezTo>
                    <a:cubicBezTo>
                      <a:pt x="56931" y="35531"/>
                      <a:pt x="57334" y="34723"/>
                      <a:pt x="57940" y="33916"/>
                    </a:cubicBezTo>
                    <a:cubicBezTo>
                      <a:pt x="54508" y="27052"/>
                      <a:pt x="52085" y="19582"/>
                      <a:pt x="51278" y="11911"/>
                    </a:cubicBezTo>
                    <a:cubicBezTo>
                      <a:pt x="45222" y="9892"/>
                      <a:pt x="39771" y="6460"/>
                      <a:pt x="35330" y="2019"/>
                    </a:cubicBezTo>
                    <a:cubicBezTo>
                      <a:pt x="34522" y="1413"/>
                      <a:pt x="33916" y="606"/>
                      <a:pt x="33311" y="0"/>
                    </a:cubicBezTo>
                    <a:cubicBezTo>
                      <a:pt x="29677" y="606"/>
                      <a:pt x="26043" y="808"/>
                      <a:pt x="22409" y="808"/>
                    </a:cubicBezTo>
                    <a:cubicBezTo>
                      <a:pt x="18776" y="808"/>
                      <a:pt x="15142" y="606"/>
                      <a:pt x="11710" y="0"/>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33"/>
              <p:cNvSpPr/>
              <p:nvPr/>
            </p:nvSpPr>
            <p:spPr>
              <a:xfrm>
                <a:off x="2676892" y="1560523"/>
                <a:ext cx="76471" cy="45025"/>
              </a:xfrm>
              <a:custGeom>
                <a:avLst/>
                <a:gdLst/>
                <a:ahLst/>
                <a:cxnLst/>
                <a:rect l="l" t="t" r="r" b="b"/>
                <a:pathLst>
                  <a:path w="21602" h="12719" extrusionOk="0">
                    <a:moveTo>
                      <a:pt x="14334" y="0"/>
                    </a:moveTo>
                    <a:cubicBezTo>
                      <a:pt x="8883" y="3029"/>
                      <a:pt x="3836" y="7066"/>
                      <a:pt x="1" y="11911"/>
                    </a:cubicBezTo>
                    <a:cubicBezTo>
                      <a:pt x="3433" y="12517"/>
                      <a:pt x="7067" y="12719"/>
                      <a:pt x="10700" y="12719"/>
                    </a:cubicBezTo>
                    <a:cubicBezTo>
                      <a:pt x="14334" y="12719"/>
                      <a:pt x="17968" y="12517"/>
                      <a:pt x="21602" y="11911"/>
                    </a:cubicBezTo>
                    <a:cubicBezTo>
                      <a:pt x="18574" y="8277"/>
                      <a:pt x="16151" y="4240"/>
                      <a:pt x="14334" y="0"/>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33"/>
              <p:cNvSpPr/>
              <p:nvPr/>
            </p:nvSpPr>
            <p:spPr>
              <a:xfrm>
                <a:off x="2864801" y="1592672"/>
                <a:ext cx="278003" cy="237984"/>
              </a:xfrm>
              <a:custGeom>
                <a:avLst/>
                <a:gdLst/>
                <a:ahLst/>
                <a:cxnLst/>
                <a:rect l="l" t="t" r="r" b="b"/>
                <a:pathLst>
                  <a:path w="78532" h="67227" extrusionOk="0">
                    <a:moveTo>
                      <a:pt x="66015" y="1"/>
                    </a:moveTo>
                    <a:cubicBezTo>
                      <a:pt x="65611" y="203"/>
                      <a:pt x="65208" y="405"/>
                      <a:pt x="64804" y="405"/>
                    </a:cubicBezTo>
                    <a:cubicBezTo>
                      <a:pt x="61170" y="1616"/>
                      <a:pt x="57334" y="2625"/>
                      <a:pt x="53499" y="3231"/>
                    </a:cubicBezTo>
                    <a:cubicBezTo>
                      <a:pt x="54104" y="4038"/>
                      <a:pt x="54710" y="4644"/>
                      <a:pt x="55315" y="5653"/>
                    </a:cubicBezTo>
                    <a:cubicBezTo>
                      <a:pt x="65006" y="18977"/>
                      <a:pt x="59555" y="40377"/>
                      <a:pt x="56325" y="49461"/>
                    </a:cubicBezTo>
                    <a:cubicBezTo>
                      <a:pt x="55517" y="52086"/>
                      <a:pt x="52893" y="53902"/>
                      <a:pt x="50269" y="53902"/>
                    </a:cubicBezTo>
                    <a:lnTo>
                      <a:pt x="49259" y="53902"/>
                    </a:lnTo>
                    <a:cubicBezTo>
                      <a:pt x="39165" y="53902"/>
                      <a:pt x="18170" y="52287"/>
                      <a:pt x="8883" y="39367"/>
                    </a:cubicBezTo>
                    <a:cubicBezTo>
                      <a:pt x="8076" y="38560"/>
                      <a:pt x="7470" y="37550"/>
                      <a:pt x="7067" y="36743"/>
                    </a:cubicBezTo>
                    <a:cubicBezTo>
                      <a:pt x="5250" y="40175"/>
                      <a:pt x="3231" y="43405"/>
                      <a:pt x="1010" y="46433"/>
                    </a:cubicBezTo>
                    <a:cubicBezTo>
                      <a:pt x="808" y="46837"/>
                      <a:pt x="405" y="47240"/>
                      <a:pt x="1" y="47644"/>
                    </a:cubicBezTo>
                    <a:cubicBezTo>
                      <a:pt x="13729" y="65006"/>
                      <a:pt x="42597" y="67226"/>
                      <a:pt x="56527" y="67226"/>
                    </a:cubicBezTo>
                    <a:lnTo>
                      <a:pt x="57738" y="67226"/>
                    </a:lnTo>
                    <a:cubicBezTo>
                      <a:pt x="61776" y="67226"/>
                      <a:pt x="65409" y="64602"/>
                      <a:pt x="66621" y="60968"/>
                    </a:cubicBezTo>
                    <a:cubicBezTo>
                      <a:pt x="70860" y="48250"/>
                      <a:pt x="78532" y="18977"/>
                      <a:pt x="66015" y="1"/>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33"/>
              <p:cNvSpPr/>
              <p:nvPr/>
            </p:nvSpPr>
            <p:spPr>
              <a:xfrm>
                <a:off x="2840508" y="1660548"/>
                <a:ext cx="49316" cy="100770"/>
              </a:xfrm>
              <a:custGeom>
                <a:avLst/>
                <a:gdLst/>
                <a:ahLst/>
                <a:cxnLst/>
                <a:rect l="l" t="t" r="r" b="b"/>
                <a:pathLst>
                  <a:path w="13931" h="28466" extrusionOk="0">
                    <a:moveTo>
                      <a:pt x="6865" y="0"/>
                    </a:moveTo>
                    <a:cubicBezTo>
                      <a:pt x="5855" y="6259"/>
                      <a:pt x="3433" y="12113"/>
                      <a:pt x="1" y="17564"/>
                    </a:cubicBezTo>
                    <a:cubicBezTo>
                      <a:pt x="1818" y="20996"/>
                      <a:pt x="3837" y="24428"/>
                      <a:pt x="6057" y="27658"/>
                    </a:cubicBezTo>
                    <a:cubicBezTo>
                      <a:pt x="6259" y="27860"/>
                      <a:pt x="6663" y="28263"/>
                      <a:pt x="6865" y="28465"/>
                    </a:cubicBezTo>
                    <a:cubicBezTo>
                      <a:pt x="7269" y="28061"/>
                      <a:pt x="7470" y="27860"/>
                      <a:pt x="7874" y="27456"/>
                    </a:cubicBezTo>
                    <a:cubicBezTo>
                      <a:pt x="10095" y="24226"/>
                      <a:pt x="12114" y="20996"/>
                      <a:pt x="13931" y="17564"/>
                    </a:cubicBezTo>
                    <a:cubicBezTo>
                      <a:pt x="10297" y="12113"/>
                      <a:pt x="8076" y="6259"/>
                      <a:pt x="6865" y="0"/>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33"/>
              <p:cNvSpPr/>
              <p:nvPr/>
            </p:nvSpPr>
            <p:spPr>
              <a:xfrm>
                <a:off x="2816930" y="1644831"/>
                <a:ext cx="47886" cy="77898"/>
              </a:xfrm>
              <a:custGeom>
                <a:avLst/>
                <a:gdLst/>
                <a:ahLst/>
                <a:cxnLst/>
                <a:rect l="l" t="t" r="r" b="b"/>
                <a:pathLst>
                  <a:path w="13527" h="22005" extrusionOk="0">
                    <a:moveTo>
                      <a:pt x="1" y="0"/>
                    </a:moveTo>
                    <a:lnTo>
                      <a:pt x="1" y="0"/>
                    </a:lnTo>
                    <a:cubicBezTo>
                      <a:pt x="808" y="7671"/>
                      <a:pt x="3231" y="15141"/>
                      <a:pt x="6663" y="22005"/>
                    </a:cubicBezTo>
                    <a:cubicBezTo>
                      <a:pt x="10095" y="16554"/>
                      <a:pt x="12517" y="10700"/>
                      <a:pt x="13527" y="4441"/>
                    </a:cubicBezTo>
                    <a:cubicBezTo>
                      <a:pt x="13527" y="3836"/>
                      <a:pt x="13325" y="3028"/>
                      <a:pt x="13325" y="2221"/>
                    </a:cubicBezTo>
                    <a:cubicBezTo>
                      <a:pt x="8682" y="2221"/>
                      <a:pt x="4240" y="1413"/>
                      <a:pt x="1" y="0"/>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33"/>
              <p:cNvSpPr/>
              <p:nvPr/>
            </p:nvSpPr>
            <p:spPr>
              <a:xfrm>
                <a:off x="2889093" y="1602677"/>
                <a:ext cx="205823" cy="180809"/>
              </a:xfrm>
              <a:custGeom>
                <a:avLst/>
                <a:gdLst/>
                <a:ahLst/>
                <a:cxnLst/>
                <a:rect l="l" t="t" r="r" b="b"/>
                <a:pathLst>
                  <a:path w="58142" h="51076" extrusionOk="0">
                    <a:moveTo>
                      <a:pt x="24428" y="0"/>
                    </a:moveTo>
                    <a:cubicBezTo>
                      <a:pt x="23822" y="808"/>
                      <a:pt x="23419" y="1413"/>
                      <a:pt x="22813" y="2019"/>
                    </a:cubicBezTo>
                    <a:cubicBezTo>
                      <a:pt x="18170" y="6460"/>
                      <a:pt x="12719" y="9892"/>
                      <a:pt x="6865" y="11911"/>
                    </a:cubicBezTo>
                    <a:cubicBezTo>
                      <a:pt x="5855" y="19582"/>
                      <a:pt x="3634" y="27052"/>
                      <a:pt x="1" y="33916"/>
                    </a:cubicBezTo>
                    <a:cubicBezTo>
                      <a:pt x="606" y="34723"/>
                      <a:pt x="1212" y="35733"/>
                      <a:pt x="1818" y="36540"/>
                    </a:cubicBezTo>
                    <a:cubicBezTo>
                      <a:pt x="11306" y="49460"/>
                      <a:pt x="32301" y="51075"/>
                      <a:pt x="42395" y="51075"/>
                    </a:cubicBezTo>
                    <a:lnTo>
                      <a:pt x="43203" y="51075"/>
                    </a:lnTo>
                    <a:cubicBezTo>
                      <a:pt x="46029" y="51075"/>
                      <a:pt x="48451" y="49259"/>
                      <a:pt x="49461" y="46634"/>
                    </a:cubicBezTo>
                    <a:cubicBezTo>
                      <a:pt x="52489" y="37550"/>
                      <a:pt x="58142" y="15949"/>
                      <a:pt x="48451" y="2826"/>
                    </a:cubicBezTo>
                    <a:cubicBezTo>
                      <a:pt x="47846" y="1817"/>
                      <a:pt x="47240" y="1211"/>
                      <a:pt x="46433" y="404"/>
                    </a:cubicBezTo>
                    <a:cubicBezTo>
                      <a:pt x="43001" y="808"/>
                      <a:pt x="39569" y="1211"/>
                      <a:pt x="35935" y="1211"/>
                    </a:cubicBezTo>
                    <a:cubicBezTo>
                      <a:pt x="32099" y="1211"/>
                      <a:pt x="28264" y="808"/>
                      <a:pt x="24428" y="0"/>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33"/>
              <p:cNvSpPr/>
              <p:nvPr/>
            </p:nvSpPr>
            <p:spPr>
              <a:xfrm>
                <a:off x="2864801" y="1644831"/>
                <a:ext cx="48601" cy="77898"/>
              </a:xfrm>
              <a:custGeom>
                <a:avLst/>
                <a:gdLst/>
                <a:ahLst/>
                <a:cxnLst/>
                <a:rect l="l" t="t" r="r" b="b"/>
                <a:pathLst>
                  <a:path w="13729" h="22005" extrusionOk="0">
                    <a:moveTo>
                      <a:pt x="13729" y="0"/>
                    </a:moveTo>
                    <a:cubicBezTo>
                      <a:pt x="9287" y="1413"/>
                      <a:pt x="4846" y="2221"/>
                      <a:pt x="405" y="2221"/>
                    </a:cubicBezTo>
                    <a:cubicBezTo>
                      <a:pt x="405" y="3028"/>
                      <a:pt x="203" y="3836"/>
                      <a:pt x="1" y="4441"/>
                    </a:cubicBezTo>
                    <a:cubicBezTo>
                      <a:pt x="1212" y="10700"/>
                      <a:pt x="3433" y="16554"/>
                      <a:pt x="7067" y="22005"/>
                    </a:cubicBezTo>
                    <a:cubicBezTo>
                      <a:pt x="10498" y="15141"/>
                      <a:pt x="12719" y="7671"/>
                      <a:pt x="13729" y="0"/>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33"/>
              <p:cNvSpPr/>
              <p:nvPr/>
            </p:nvSpPr>
            <p:spPr>
              <a:xfrm>
                <a:off x="2864086" y="1653402"/>
                <a:ext cx="2149" cy="7151"/>
              </a:xfrm>
              <a:custGeom>
                <a:avLst/>
                <a:gdLst/>
                <a:ahLst/>
                <a:cxnLst/>
                <a:rect l="l" t="t" r="r" b="b"/>
                <a:pathLst>
                  <a:path w="607" h="2020" extrusionOk="0">
                    <a:moveTo>
                      <a:pt x="1" y="1"/>
                    </a:moveTo>
                    <a:cubicBezTo>
                      <a:pt x="1" y="606"/>
                      <a:pt x="203" y="1414"/>
                      <a:pt x="203" y="2019"/>
                    </a:cubicBezTo>
                    <a:cubicBezTo>
                      <a:pt x="405" y="1414"/>
                      <a:pt x="405" y="606"/>
                      <a:pt x="607" y="1"/>
                    </a:cubicBezTo>
                    <a:close/>
                  </a:path>
                </a:pathLst>
              </a:custGeom>
              <a:solidFill>
                <a:srgbClr val="000000"/>
              </a:solid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33"/>
              <p:cNvSpPr/>
              <p:nvPr/>
            </p:nvSpPr>
            <p:spPr>
              <a:xfrm>
                <a:off x="3006983" y="1313318"/>
                <a:ext cx="225119" cy="279430"/>
              </a:xfrm>
              <a:custGeom>
                <a:avLst/>
                <a:gdLst/>
                <a:ahLst/>
                <a:cxnLst/>
                <a:rect l="l" t="t" r="r" b="b"/>
                <a:pathLst>
                  <a:path w="63593" h="78935" extrusionOk="0">
                    <a:moveTo>
                      <a:pt x="11104" y="0"/>
                    </a:moveTo>
                    <a:cubicBezTo>
                      <a:pt x="7672" y="0"/>
                      <a:pt x="4240" y="606"/>
                      <a:pt x="1010" y="1413"/>
                    </a:cubicBezTo>
                    <a:lnTo>
                      <a:pt x="1010" y="2625"/>
                    </a:lnTo>
                    <a:cubicBezTo>
                      <a:pt x="1010" y="6662"/>
                      <a:pt x="606" y="10498"/>
                      <a:pt x="1" y="14334"/>
                    </a:cubicBezTo>
                    <a:cubicBezTo>
                      <a:pt x="1010" y="13930"/>
                      <a:pt x="1818" y="13728"/>
                      <a:pt x="2827" y="13324"/>
                    </a:cubicBezTo>
                    <a:cubicBezTo>
                      <a:pt x="5451" y="12517"/>
                      <a:pt x="8278" y="12113"/>
                      <a:pt x="11104" y="12113"/>
                    </a:cubicBezTo>
                    <a:cubicBezTo>
                      <a:pt x="24630" y="12113"/>
                      <a:pt x="38559" y="21198"/>
                      <a:pt x="45020" y="25841"/>
                    </a:cubicBezTo>
                    <a:cubicBezTo>
                      <a:pt x="47240" y="27456"/>
                      <a:pt x="48048" y="30484"/>
                      <a:pt x="47240" y="33108"/>
                    </a:cubicBezTo>
                    <a:cubicBezTo>
                      <a:pt x="44414" y="42395"/>
                      <a:pt x="36339" y="62986"/>
                      <a:pt x="20592" y="68033"/>
                    </a:cubicBezTo>
                    <a:cubicBezTo>
                      <a:pt x="19583" y="68235"/>
                      <a:pt x="18573" y="68639"/>
                      <a:pt x="17564" y="68841"/>
                    </a:cubicBezTo>
                    <a:cubicBezTo>
                      <a:pt x="20188" y="71667"/>
                      <a:pt x="22813" y="74494"/>
                      <a:pt x="25034" y="77522"/>
                    </a:cubicBezTo>
                    <a:cubicBezTo>
                      <a:pt x="25235" y="77925"/>
                      <a:pt x="25639" y="78531"/>
                      <a:pt x="25841" y="78935"/>
                    </a:cubicBezTo>
                    <a:cubicBezTo>
                      <a:pt x="47240" y="71062"/>
                      <a:pt x="58343" y="42799"/>
                      <a:pt x="62381" y="30080"/>
                    </a:cubicBezTo>
                    <a:cubicBezTo>
                      <a:pt x="63592" y="26245"/>
                      <a:pt x="62179" y="22005"/>
                      <a:pt x="58949" y="19583"/>
                    </a:cubicBezTo>
                    <a:cubicBezTo>
                      <a:pt x="49865" y="12921"/>
                      <a:pt x="30081" y="0"/>
                      <a:pt x="11104" y="0"/>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33"/>
              <p:cNvSpPr/>
              <p:nvPr/>
            </p:nvSpPr>
            <p:spPr>
              <a:xfrm>
                <a:off x="2956256" y="1319034"/>
                <a:ext cx="54314" cy="72184"/>
              </a:xfrm>
              <a:custGeom>
                <a:avLst/>
                <a:gdLst/>
                <a:ahLst/>
                <a:cxnLst/>
                <a:rect l="l" t="t" r="r" b="b"/>
                <a:pathLst>
                  <a:path w="15343" h="20391" extrusionOk="0">
                    <a:moveTo>
                      <a:pt x="15343" y="0"/>
                    </a:moveTo>
                    <a:lnTo>
                      <a:pt x="13930" y="404"/>
                    </a:lnTo>
                    <a:cubicBezTo>
                      <a:pt x="10094" y="1413"/>
                      <a:pt x="6662" y="2827"/>
                      <a:pt x="3230" y="4644"/>
                    </a:cubicBezTo>
                    <a:cubicBezTo>
                      <a:pt x="2827" y="9691"/>
                      <a:pt x="1817" y="14737"/>
                      <a:pt x="0" y="19583"/>
                    </a:cubicBezTo>
                    <a:lnTo>
                      <a:pt x="1010" y="20390"/>
                    </a:lnTo>
                    <a:cubicBezTo>
                      <a:pt x="5047" y="17160"/>
                      <a:pt x="9489" y="14737"/>
                      <a:pt x="14334" y="12921"/>
                    </a:cubicBezTo>
                    <a:cubicBezTo>
                      <a:pt x="14939" y="9085"/>
                      <a:pt x="15343" y="5047"/>
                      <a:pt x="15343" y="1212"/>
                    </a:cubicBezTo>
                    <a:lnTo>
                      <a:pt x="15343" y="0"/>
                    </a:ln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33"/>
              <p:cNvSpPr/>
              <p:nvPr/>
            </p:nvSpPr>
            <p:spPr>
              <a:xfrm>
                <a:off x="2919817" y="1335466"/>
                <a:ext cx="47886" cy="52888"/>
              </a:xfrm>
              <a:custGeom>
                <a:avLst/>
                <a:gdLst/>
                <a:ahLst/>
                <a:cxnLst/>
                <a:rect l="l" t="t" r="r" b="b"/>
                <a:pathLst>
                  <a:path w="13527" h="14940" extrusionOk="0">
                    <a:moveTo>
                      <a:pt x="13526" y="1"/>
                    </a:moveTo>
                    <a:cubicBezTo>
                      <a:pt x="8681" y="2423"/>
                      <a:pt x="4038" y="5451"/>
                      <a:pt x="0" y="9085"/>
                    </a:cubicBezTo>
                    <a:cubicBezTo>
                      <a:pt x="3634" y="10498"/>
                      <a:pt x="7066" y="12517"/>
                      <a:pt x="10296" y="14940"/>
                    </a:cubicBezTo>
                    <a:cubicBezTo>
                      <a:pt x="12113" y="10094"/>
                      <a:pt x="13123" y="5048"/>
                      <a:pt x="13526"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33"/>
              <p:cNvSpPr/>
              <p:nvPr/>
            </p:nvSpPr>
            <p:spPr>
              <a:xfrm>
                <a:off x="3002697" y="1557663"/>
                <a:ext cx="95053" cy="46455"/>
              </a:xfrm>
              <a:custGeom>
                <a:avLst/>
                <a:gdLst/>
                <a:ahLst/>
                <a:cxnLst/>
                <a:rect l="l" t="t" r="r" b="b"/>
                <a:pathLst>
                  <a:path w="26851" h="13123" extrusionOk="0">
                    <a:moveTo>
                      <a:pt x="18775" y="1"/>
                    </a:moveTo>
                    <a:cubicBezTo>
                      <a:pt x="14737" y="1010"/>
                      <a:pt x="10700" y="1414"/>
                      <a:pt x="6460" y="1616"/>
                    </a:cubicBezTo>
                    <a:cubicBezTo>
                      <a:pt x="4240" y="1616"/>
                      <a:pt x="2019" y="1414"/>
                      <a:pt x="0" y="1010"/>
                    </a:cubicBezTo>
                    <a:lnTo>
                      <a:pt x="0" y="1010"/>
                    </a:lnTo>
                    <a:cubicBezTo>
                      <a:pt x="5451" y="4038"/>
                      <a:pt x="10498" y="8076"/>
                      <a:pt x="14334" y="13123"/>
                    </a:cubicBezTo>
                    <a:cubicBezTo>
                      <a:pt x="18169" y="12517"/>
                      <a:pt x="22005" y="11508"/>
                      <a:pt x="25841" y="10297"/>
                    </a:cubicBezTo>
                    <a:cubicBezTo>
                      <a:pt x="26245" y="10297"/>
                      <a:pt x="26648" y="10095"/>
                      <a:pt x="26850" y="9893"/>
                    </a:cubicBezTo>
                    <a:cubicBezTo>
                      <a:pt x="26648" y="9489"/>
                      <a:pt x="26446" y="9085"/>
                      <a:pt x="26043" y="8682"/>
                    </a:cubicBezTo>
                    <a:cubicBezTo>
                      <a:pt x="23822" y="5452"/>
                      <a:pt x="21399" y="2625"/>
                      <a:pt x="18775"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33"/>
              <p:cNvSpPr/>
              <p:nvPr/>
            </p:nvSpPr>
            <p:spPr>
              <a:xfrm>
                <a:off x="2975545" y="1561238"/>
                <a:ext cx="78616" cy="45740"/>
              </a:xfrm>
              <a:custGeom>
                <a:avLst/>
                <a:gdLst/>
                <a:ahLst/>
                <a:cxnLst/>
                <a:rect l="l" t="t" r="r" b="b"/>
                <a:pathLst>
                  <a:path w="22208" h="12921" extrusionOk="0">
                    <a:moveTo>
                      <a:pt x="7672" y="0"/>
                    </a:moveTo>
                    <a:cubicBezTo>
                      <a:pt x="5654" y="4442"/>
                      <a:pt x="3231" y="8277"/>
                      <a:pt x="1" y="11709"/>
                    </a:cubicBezTo>
                    <a:cubicBezTo>
                      <a:pt x="3837" y="12517"/>
                      <a:pt x="7672" y="12920"/>
                      <a:pt x="11508" y="12920"/>
                    </a:cubicBezTo>
                    <a:cubicBezTo>
                      <a:pt x="15142" y="12920"/>
                      <a:pt x="18574" y="12517"/>
                      <a:pt x="22208" y="12113"/>
                    </a:cubicBezTo>
                    <a:cubicBezTo>
                      <a:pt x="18170" y="7066"/>
                      <a:pt x="13123" y="3028"/>
                      <a:pt x="7672" y="0"/>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33"/>
              <p:cNvSpPr/>
              <p:nvPr/>
            </p:nvSpPr>
            <p:spPr>
              <a:xfrm>
                <a:off x="2959827" y="1364044"/>
                <a:ext cx="47171" cy="60035"/>
              </a:xfrm>
              <a:custGeom>
                <a:avLst/>
                <a:gdLst/>
                <a:ahLst/>
                <a:cxnLst/>
                <a:rect l="l" t="t" r="r" b="b"/>
                <a:pathLst>
                  <a:path w="13325" h="16959" extrusionOk="0">
                    <a:moveTo>
                      <a:pt x="13325" y="1"/>
                    </a:moveTo>
                    <a:lnTo>
                      <a:pt x="13325" y="1"/>
                    </a:lnTo>
                    <a:cubicBezTo>
                      <a:pt x="8480" y="1818"/>
                      <a:pt x="4038" y="4442"/>
                      <a:pt x="1" y="7672"/>
                    </a:cubicBezTo>
                    <a:cubicBezTo>
                      <a:pt x="1010" y="8480"/>
                      <a:pt x="2019" y="9287"/>
                      <a:pt x="2827" y="10095"/>
                    </a:cubicBezTo>
                    <a:cubicBezTo>
                      <a:pt x="4846" y="12315"/>
                      <a:pt x="6663" y="14536"/>
                      <a:pt x="8278" y="16959"/>
                    </a:cubicBezTo>
                    <a:cubicBezTo>
                      <a:pt x="10700" y="11508"/>
                      <a:pt x="12315" y="5855"/>
                      <a:pt x="13325"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33"/>
              <p:cNvSpPr/>
              <p:nvPr/>
            </p:nvSpPr>
            <p:spPr>
              <a:xfrm>
                <a:off x="3002697" y="1515509"/>
                <a:ext cx="67179" cy="47170"/>
              </a:xfrm>
              <a:custGeom>
                <a:avLst/>
                <a:gdLst/>
                <a:ahLst/>
                <a:cxnLst/>
                <a:rect l="l" t="t" r="r" b="b"/>
                <a:pathLst>
                  <a:path w="18977" h="13325" extrusionOk="0">
                    <a:moveTo>
                      <a:pt x="2827" y="1"/>
                    </a:moveTo>
                    <a:cubicBezTo>
                      <a:pt x="2625" y="4442"/>
                      <a:pt x="1615" y="8682"/>
                      <a:pt x="0" y="12921"/>
                    </a:cubicBezTo>
                    <a:cubicBezTo>
                      <a:pt x="2221" y="13123"/>
                      <a:pt x="4442" y="13325"/>
                      <a:pt x="6460" y="13325"/>
                    </a:cubicBezTo>
                    <a:cubicBezTo>
                      <a:pt x="10700" y="13325"/>
                      <a:pt x="14939" y="12719"/>
                      <a:pt x="18977" y="11710"/>
                    </a:cubicBezTo>
                    <a:cubicBezTo>
                      <a:pt x="14132" y="7067"/>
                      <a:pt x="8883" y="3029"/>
                      <a:pt x="2827"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33"/>
              <p:cNvSpPr/>
              <p:nvPr/>
            </p:nvSpPr>
            <p:spPr>
              <a:xfrm>
                <a:off x="3001982" y="1561238"/>
                <a:ext cx="719" cy="4"/>
              </a:xfrm>
              <a:custGeom>
                <a:avLst/>
                <a:gdLst/>
                <a:ahLst/>
                <a:cxnLst/>
                <a:rect l="l" t="t" r="r" b="b"/>
                <a:pathLst>
                  <a:path w="203" h="1" extrusionOk="0">
                    <a:moveTo>
                      <a:pt x="202" y="0"/>
                    </a:moveTo>
                    <a:lnTo>
                      <a:pt x="202" y="0"/>
                    </a:lnTo>
                    <a:lnTo>
                      <a:pt x="0" y="0"/>
                    </a:lnTo>
                    <a:close/>
                  </a:path>
                </a:pathLst>
              </a:custGeom>
              <a:solidFill>
                <a:srgbClr val="000000"/>
              </a:solid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33"/>
              <p:cNvSpPr/>
              <p:nvPr/>
            </p:nvSpPr>
            <p:spPr>
              <a:xfrm>
                <a:off x="2727622" y="1560523"/>
                <a:ext cx="4" cy="4"/>
              </a:xfrm>
              <a:custGeom>
                <a:avLst/>
                <a:gdLst/>
                <a:ahLst/>
                <a:cxnLst/>
                <a:rect l="l" t="t" r="r" b="b"/>
                <a:pathLst>
                  <a:path w="1" h="1" extrusionOk="0">
                    <a:moveTo>
                      <a:pt x="0" y="0"/>
                    </a:moveTo>
                    <a:close/>
                  </a:path>
                </a:pathLst>
              </a:cu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33"/>
              <p:cNvSpPr/>
              <p:nvPr/>
            </p:nvSpPr>
            <p:spPr>
              <a:xfrm>
                <a:off x="2706186" y="1356898"/>
                <a:ext cx="321598" cy="311591"/>
              </a:xfrm>
              <a:custGeom>
                <a:avLst/>
                <a:gdLst/>
                <a:ahLst/>
                <a:cxnLst/>
                <a:rect l="l" t="t" r="r" b="b"/>
                <a:pathLst>
                  <a:path w="90847" h="88020" fill="none" extrusionOk="0">
                    <a:moveTo>
                      <a:pt x="44818" y="1"/>
                    </a:moveTo>
                    <a:cubicBezTo>
                      <a:pt x="24832" y="1"/>
                      <a:pt x="7672" y="13931"/>
                      <a:pt x="3836" y="33715"/>
                    </a:cubicBezTo>
                    <a:cubicBezTo>
                      <a:pt x="1" y="53297"/>
                      <a:pt x="10297" y="72879"/>
                      <a:pt x="28869" y="80550"/>
                    </a:cubicBezTo>
                    <a:cubicBezTo>
                      <a:pt x="47240" y="88020"/>
                      <a:pt x="68639" y="81560"/>
                      <a:pt x="79743" y="65006"/>
                    </a:cubicBezTo>
                    <a:cubicBezTo>
                      <a:pt x="90846" y="48452"/>
                      <a:pt x="88625" y="26245"/>
                      <a:pt x="74494" y="12114"/>
                    </a:cubicBezTo>
                    <a:cubicBezTo>
                      <a:pt x="66621" y="4240"/>
                      <a:pt x="55921" y="1"/>
                      <a:pt x="44818" y="1"/>
                    </a:cubicBezTo>
                    <a:close/>
                  </a:path>
                </a:pathLst>
              </a:custGeom>
              <a:noFill/>
              <a:ln w="19050" cap="flat" cmpd="sng">
                <a:solidFill>
                  <a:srgbClr val="FFFFFF"/>
                </a:solidFill>
                <a:prstDash val="solid"/>
                <a:miter lim="20187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33"/>
            <p:cNvGrpSpPr/>
            <p:nvPr/>
          </p:nvGrpSpPr>
          <p:grpSpPr>
            <a:xfrm>
              <a:off x="2517909" y="1188726"/>
              <a:ext cx="702702" cy="725214"/>
              <a:chOff x="2517909" y="1188726"/>
              <a:chExt cx="702702" cy="725214"/>
            </a:xfrm>
          </p:grpSpPr>
          <p:sp>
            <p:nvSpPr>
              <p:cNvPr id="4499" name="Google Shape;4499;p33"/>
              <p:cNvSpPr/>
              <p:nvPr/>
            </p:nvSpPr>
            <p:spPr>
              <a:xfrm>
                <a:off x="2621966" y="118872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33"/>
              <p:cNvSpPr/>
              <p:nvPr/>
            </p:nvSpPr>
            <p:spPr>
              <a:xfrm>
                <a:off x="2517909" y="154330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33"/>
              <p:cNvSpPr/>
              <p:nvPr/>
            </p:nvSpPr>
            <p:spPr>
              <a:xfrm>
                <a:off x="3174265" y="155689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33"/>
              <p:cNvSpPr/>
              <p:nvPr/>
            </p:nvSpPr>
            <p:spPr>
              <a:xfrm>
                <a:off x="3023194" y="119720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33"/>
              <p:cNvSpPr/>
              <p:nvPr/>
            </p:nvSpPr>
            <p:spPr>
              <a:xfrm rot="8660313">
                <a:off x="2818264" y="180429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04" name="Google Shape;4504;p33"/>
          <p:cNvGrpSpPr/>
          <p:nvPr/>
        </p:nvGrpSpPr>
        <p:grpSpPr>
          <a:xfrm>
            <a:off x="3482594" y="4230392"/>
            <a:ext cx="1607135" cy="2397123"/>
            <a:chOff x="1716825" y="1121550"/>
            <a:chExt cx="622800" cy="928938"/>
          </a:xfrm>
        </p:grpSpPr>
        <p:grpSp>
          <p:nvGrpSpPr>
            <p:cNvPr id="4505" name="Google Shape;4505;p33"/>
            <p:cNvGrpSpPr/>
            <p:nvPr/>
          </p:nvGrpSpPr>
          <p:grpSpPr>
            <a:xfrm>
              <a:off x="1716825" y="1121550"/>
              <a:ext cx="622800" cy="928938"/>
              <a:chOff x="1716825" y="1121550"/>
              <a:chExt cx="622800" cy="928938"/>
            </a:xfrm>
          </p:grpSpPr>
          <p:cxnSp>
            <p:nvCxnSpPr>
              <p:cNvPr id="4506" name="Google Shape;4506;p33"/>
              <p:cNvCxnSpPr/>
              <p:nvPr/>
            </p:nvCxnSpPr>
            <p:spPr>
              <a:xfrm>
                <a:off x="1954750" y="1738188"/>
                <a:ext cx="0" cy="312300"/>
              </a:xfrm>
              <a:prstGeom prst="straightConnector1">
                <a:avLst/>
              </a:prstGeom>
              <a:noFill/>
              <a:ln w="19050" cap="flat" cmpd="sng">
                <a:solidFill>
                  <a:srgbClr val="213B55"/>
                </a:solidFill>
                <a:prstDash val="solid"/>
                <a:round/>
                <a:headEnd type="none" w="med" len="med"/>
                <a:tailEnd type="none" w="med" len="med"/>
              </a:ln>
            </p:spPr>
          </p:cxnSp>
          <p:sp>
            <p:nvSpPr>
              <p:cNvPr id="4507" name="Google Shape;4507;p33"/>
              <p:cNvSpPr/>
              <p:nvPr/>
            </p:nvSpPr>
            <p:spPr>
              <a:xfrm>
                <a:off x="1716825" y="1121550"/>
                <a:ext cx="622800" cy="622800"/>
              </a:xfrm>
              <a:prstGeom prst="ellipse">
                <a:avLst/>
              </a:prstGeom>
              <a:noFill/>
              <a:ln w="19050" cap="flat" cmpd="sng">
                <a:solidFill>
                  <a:srgbClr val="213B5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33"/>
            <p:cNvGrpSpPr/>
            <p:nvPr/>
          </p:nvGrpSpPr>
          <p:grpSpPr>
            <a:xfrm>
              <a:off x="1768050" y="1172775"/>
              <a:ext cx="520200" cy="832000"/>
              <a:chOff x="1768050" y="1172775"/>
              <a:chExt cx="520200" cy="832000"/>
            </a:xfrm>
          </p:grpSpPr>
          <p:cxnSp>
            <p:nvCxnSpPr>
              <p:cNvPr id="4509" name="Google Shape;4509;p33"/>
              <p:cNvCxnSpPr/>
              <p:nvPr/>
            </p:nvCxnSpPr>
            <p:spPr>
              <a:xfrm>
                <a:off x="2003025" y="1692475"/>
                <a:ext cx="0" cy="312300"/>
              </a:xfrm>
              <a:prstGeom prst="straightConnector1">
                <a:avLst/>
              </a:prstGeom>
              <a:noFill/>
              <a:ln w="19050" cap="flat" cmpd="sng">
                <a:solidFill>
                  <a:srgbClr val="667E92"/>
                </a:solidFill>
                <a:prstDash val="solid"/>
                <a:round/>
                <a:headEnd type="none" w="med" len="med"/>
                <a:tailEnd type="none" w="med" len="med"/>
              </a:ln>
            </p:spPr>
          </p:cxnSp>
          <p:sp>
            <p:nvSpPr>
              <p:cNvPr id="4510" name="Google Shape;4510;p33"/>
              <p:cNvSpPr/>
              <p:nvPr/>
            </p:nvSpPr>
            <p:spPr>
              <a:xfrm>
                <a:off x="1768050" y="1172775"/>
                <a:ext cx="520200" cy="520200"/>
              </a:xfrm>
              <a:prstGeom prst="ellipse">
                <a:avLst/>
              </a:pr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1" name="Google Shape;4511;p33"/>
            <p:cNvGrpSpPr/>
            <p:nvPr/>
          </p:nvGrpSpPr>
          <p:grpSpPr>
            <a:xfrm>
              <a:off x="1820100" y="1225475"/>
              <a:ext cx="416400" cy="729575"/>
              <a:chOff x="1820100" y="1225475"/>
              <a:chExt cx="416400" cy="729575"/>
            </a:xfrm>
          </p:grpSpPr>
          <p:cxnSp>
            <p:nvCxnSpPr>
              <p:cNvPr id="4512" name="Google Shape;4512;p33"/>
              <p:cNvCxnSpPr/>
              <p:nvPr/>
            </p:nvCxnSpPr>
            <p:spPr>
              <a:xfrm>
                <a:off x="2051300" y="1642750"/>
                <a:ext cx="0" cy="312300"/>
              </a:xfrm>
              <a:prstGeom prst="straightConnector1">
                <a:avLst/>
              </a:prstGeom>
              <a:noFill/>
              <a:ln w="19050" cap="flat" cmpd="sng">
                <a:solidFill>
                  <a:srgbClr val="445D73"/>
                </a:solidFill>
                <a:prstDash val="solid"/>
                <a:round/>
                <a:headEnd type="none" w="med" len="med"/>
                <a:tailEnd type="none" w="med" len="med"/>
              </a:ln>
            </p:spPr>
          </p:cxnSp>
          <p:sp>
            <p:nvSpPr>
              <p:cNvPr id="4513" name="Google Shape;4513;p33"/>
              <p:cNvSpPr/>
              <p:nvPr/>
            </p:nvSpPr>
            <p:spPr>
              <a:xfrm>
                <a:off x="1820100" y="1225475"/>
                <a:ext cx="416400" cy="416400"/>
              </a:xfrm>
              <a:prstGeom prst="ellipse">
                <a:avLst/>
              </a:prstGeom>
              <a:noFill/>
              <a:ln w="19050"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4" name="Google Shape;4514;p33"/>
            <p:cNvGrpSpPr/>
            <p:nvPr/>
          </p:nvGrpSpPr>
          <p:grpSpPr>
            <a:xfrm>
              <a:off x="1874250" y="1278825"/>
              <a:ext cx="308100" cy="605275"/>
              <a:chOff x="1874250" y="1278825"/>
              <a:chExt cx="308100" cy="605275"/>
            </a:xfrm>
          </p:grpSpPr>
          <p:cxnSp>
            <p:nvCxnSpPr>
              <p:cNvPr id="4515" name="Google Shape;4515;p33"/>
              <p:cNvCxnSpPr/>
              <p:nvPr/>
            </p:nvCxnSpPr>
            <p:spPr>
              <a:xfrm>
                <a:off x="2099575" y="1571800"/>
                <a:ext cx="0" cy="312300"/>
              </a:xfrm>
              <a:prstGeom prst="straightConnector1">
                <a:avLst/>
              </a:prstGeom>
              <a:noFill/>
              <a:ln w="19050" cap="flat" cmpd="sng">
                <a:solidFill>
                  <a:srgbClr val="E3E9ED"/>
                </a:solidFill>
                <a:prstDash val="solid"/>
                <a:round/>
                <a:headEnd type="none" w="med" len="med"/>
                <a:tailEnd type="none" w="med" len="med"/>
              </a:ln>
            </p:spPr>
          </p:cxnSp>
          <p:sp>
            <p:nvSpPr>
              <p:cNvPr id="4516" name="Google Shape;4516;p33"/>
              <p:cNvSpPr/>
              <p:nvPr/>
            </p:nvSpPr>
            <p:spPr>
              <a:xfrm>
                <a:off x="1874250" y="1278825"/>
                <a:ext cx="308100" cy="308100"/>
              </a:xfrm>
              <a:prstGeom prst="ellipse">
                <a:avLst/>
              </a:prstGeom>
              <a:noFill/>
              <a:ln w="1905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7" name="Google Shape;4517;p33"/>
            <p:cNvSpPr/>
            <p:nvPr/>
          </p:nvSpPr>
          <p:spPr>
            <a:xfrm>
              <a:off x="1920625" y="1326000"/>
              <a:ext cx="215400" cy="215400"/>
            </a:xfrm>
            <a:prstGeom prst="ellipse">
              <a:avLst/>
            </a:prstGeom>
            <a:noFill/>
            <a:ln w="19050" cap="flat" cmpd="sng">
              <a:solidFill>
                <a:srgbClr val="F2F2F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33"/>
          <p:cNvGrpSpPr/>
          <p:nvPr/>
        </p:nvGrpSpPr>
        <p:grpSpPr>
          <a:xfrm>
            <a:off x="3261669" y="6671832"/>
            <a:ext cx="2035788" cy="1967145"/>
            <a:chOff x="4334725" y="1355875"/>
            <a:chExt cx="3106650" cy="3001900"/>
          </a:xfrm>
        </p:grpSpPr>
        <p:grpSp>
          <p:nvGrpSpPr>
            <p:cNvPr id="4519" name="Google Shape;4519;p33"/>
            <p:cNvGrpSpPr/>
            <p:nvPr/>
          </p:nvGrpSpPr>
          <p:grpSpPr>
            <a:xfrm>
              <a:off x="4516050" y="1724875"/>
              <a:ext cx="2693725" cy="2632900"/>
              <a:chOff x="4516050" y="1724875"/>
              <a:chExt cx="2693725" cy="2632900"/>
            </a:xfrm>
          </p:grpSpPr>
          <p:sp>
            <p:nvSpPr>
              <p:cNvPr id="4520" name="Google Shape;4520;p33"/>
              <p:cNvSpPr/>
              <p:nvPr/>
            </p:nvSpPr>
            <p:spPr>
              <a:xfrm>
                <a:off x="6227525" y="1737400"/>
                <a:ext cx="982250" cy="1548550"/>
              </a:xfrm>
              <a:custGeom>
                <a:avLst/>
                <a:gdLst/>
                <a:ahLst/>
                <a:cxnLst/>
                <a:rect l="l" t="t" r="r" b="b"/>
                <a:pathLst>
                  <a:path w="39290" h="61942" extrusionOk="0">
                    <a:moveTo>
                      <a:pt x="2948" y="0"/>
                    </a:moveTo>
                    <a:lnTo>
                      <a:pt x="2948" y="0"/>
                    </a:lnTo>
                    <a:cubicBezTo>
                      <a:pt x="2963" y="140"/>
                      <a:pt x="2988" y="275"/>
                      <a:pt x="2997" y="415"/>
                    </a:cubicBezTo>
                    <a:cubicBezTo>
                      <a:pt x="3257" y="4251"/>
                      <a:pt x="2198" y="8060"/>
                      <a:pt x="0" y="11214"/>
                    </a:cubicBezTo>
                    <a:cubicBezTo>
                      <a:pt x="16180" y="17156"/>
                      <a:pt x="27723" y="32699"/>
                      <a:pt x="27723" y="50939"/>
                    </a:cubicBezTo>
                    <a:cubicBezTo>
                      <a:pt x="27725" y="53819"/>
                      <a:pt x="27433" y="56688"/>
                      <a:pt x="26854" y="59506"/>
                    </a:cubicBezTo>
                    <a:cubicBezTo>
                      <a:pt x="27615" y="59401"/>
                      <a:pt x="28380" y="59330"/>
                      <a:pt x="29155" y="59330"/>
                    </a:cubicBezTo>
                    <a:cubicBezTo>
                      <a:pt x="32030" y="59330"/>
                      <a:pt x="34946" y="60066"/>
                      <a:pt x="37619" y="61594"/>
                    </a:cubicBezTo>
                    <a:cubicBezTo>
                      <a:pt x="37808" y="61702"/>
                      <a:pt x="37980" y="61827"/>
                      <a:pt x="38161" y="61942"/>
                    </a:cubicBezTo>
                    <a:cubicBezTo>
                      <a:pt x="38912" y="58322"/>
                      <a:pt x="39289" y="54635"/>
                      <a:pt x="39289" y="50939"/>
                    </a:cubicBezTo>
                    <a:cubicBezTo>
                      <a:pt x="39289" y="27328"/>
                      <a:pt x="24090" y="7277"/>
                      <a:pt x="2948" y="0"/>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33"/>
              <p:cNvSpPr/>
              <p:nvPr/>
            </p:nvSpPr>
            <p:spPr>
              <a:xfrm>
                <a:off x="4516050" y="1724875"/>
                <a:ext cx="1010900" cy="1581800"/>
              </a:xfrm>
              <a:custGeom>
                <a:avLst/>
                <a:gdLst/>
                <a:ahLst/>
                <a:cxnLst/>
                <a:rect l="l" t="t" r="r" b="b"/>
                <a:pathLst>
                  <a:path w="40436" h="63272" extrusionOk="0">
                    <a:moveTo>
                      <a:pt x="37823" y="1"/>
                    </a:moveTo>
                    <a:lnTo>
                      <a:pt x="37823" y="1"/>
                    </a:lnTo>
                    <a:cubicBezTo>
                      <a:pt x="15908" y="6831"/>
                      <a:pt x="0" y="27279"/>
                      <a:pt x="0" y="51443"/>
                    </a:cubicBezTo>
                    <a:cubicBezTo>
                      <a:pt x="3" y="55421"/>
                      <a:pt x="444" y="59389"/>
                      <a:pt x="1318" y="63272"/>
                    </a:cubicBezTo>
                    <a:cubicBezTo>
                      <a:pt x="1575" y="63078"/>
                      <a:pt x="1825" y="62880"/>
                      <a:pt x="2093" y="62700"/>
                    </a:cubicBezTo>
                    <a:cubicBezTo>
                      <a:pt x="5004" y="60760"/>
                      <a:pt x="8236" y="59853"/>
                      <a:pt x="11420" y="59853"/>
                    </a:cubicBezTo>
                    <a:cubicBezTo>
                      <a:pt x="11754" y="59853"/>
                      <a:pt x="12085" y="59912"/>
                      <a:pt x="12418" y="59931"/>
                    </a:cubicBezTo>
                    <a:cubicBezTo>
                      <a:pt x="11849" y="57138"/>
                      <a:pt x="11565" y="54293"/>
                      <a:pt x="11565" y="51440"/>
                    </a:cubicBezTo>
                    <a:cubicBezTo>
                      <a:pt x="11565" y="32776"/>
                      <a:pt x="23659" y="16944"/>
                      <a:pt x="40435" y="11325"/>
                    </a:cubicBezTo>
                    <a:cubicBezTo>
                      <a:pt x="38630" y="8592"/>
                      <a:pt x="37671" y="5392"/>
                      <a:pt x="37676" y="2117"/>
                    </a:cubicBezTo>
                    <a:cubicBezTo>
                      <a:pt x="37681" y="1409"/>
                      <a:pt x="37730" y="702"/>
                      <a:pt x="37823"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33"/>
              <p:cNvSpPr/>
              <p:nvPr/>
            </p:nvSpPr>
            <p:spPr>
              <a:xfrm>
                <a:off x="4977525" y="3800325"/>
                <a:ext cx="1782050" cy="557450"/>
              </a:xfrm>
              <a:custGeom>
                <a:avLst/>
                <a:gdLst/>
                <a:ahLst/>
                <a:cxnLst/>
                <a:rect l="l" t="t" r="r" b="b"/>
                <a:pathLst>
                  <a:path w="71282" h="22298" extrusionOk="0">
                    <a:moveTo>
                      <a:pt x="63561" y="0"/>
                    </a:moveTo>
                    <a:cubicBezTo>
                      <a:pt x="56083" y="6671"/>
                      <a:pt x="46226" y="10731"/>
                      <a:pt x="35414" y="10731"/>
                    </a:cubicBezTo>
                    <a:cubicBezTo>
                      <a:pt x="25098" y="10731"/>
                      <a:pt x="15646" y="7034"/>
                      <a:pt x="8302" y="898"/>
                    </a:cubicBezTo>
                    <a:cubicBezTo>
                      <a:pt x="6892" y="3910"/>
                      <a:pt x="4587" y="6522"/>
                      <a:pt x="1428" y="8290"/>
                    </a:cubicBezTo>
                    <a:cubicBezTo>
                      <a:pt x="962" y="8562"/>
                      <a:pt x="481" y="8778"/>
                      <a:pt x="0" y="9001"/>
                    </a:cubicBezTo>
                    <a:cubicBezTo>
                      <a:pt x="9472" y="17274"/>
                      <a:pt x="21853" y="22297"/>
                      <a:pt x="35414" y="22297"/>
                    </a:cubicBezTo>
                    <a:cubicBezTo>
                      <a:pt x="49193" y="22297"/>
                      <a:pt x="61756" y="17117"/>
                      <a:pt x="71282" y="8609"/>
                    </a:cubicBezTo>
                    <a:cubicBezTo>
                      <a:pt x="67593" y="6654"/>
                      <a:pt x="64981" y="3559"/>
                      <a:pt x="63561" y="0"/>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33"/>
            <p:cNvGrpSpPr/>
            <p:nvPr/>
          </p:nvGrpSpPr>
          <p:grpSpPr>
            <a:xfrm>
              <a:off x="4334725" y="1355875"/>
              <a:ext cx="3106650" cy="2709650"/>
              <a:chOff x="4334725" y="1355875"/>
              <a:chExt cx="3106650" cy="2709650"/>
            </a:xfrm>
          </p:grpSpPr>
          <p:sp>
            <p:nvSpPr>
              <p:cNvPr id="4524" name="Google Shape;4524;p33"/>
              <p:cNvSpPr/>
              <p:nvPr/>
            </p:nvSpPr>
            <p:spPr>
              <a:xfrm>
                <a:off x="5427950" y="1355875"/>
                <a:ext cx="904575" cy="1665925"/>
              </a:xfrm>
              <a:custGeom>
                <a:avLst/>
                <a:gdLst/>
                <a:ahLst/>
                <a:cxnLst/>
                <a:rect l="l" t="t" r="r" b="b"/>
                <a:pathLst>
                  <a:path w="36183" h="66637" fill="none" extrusionOk="0">
                    <a:moveTo>
                      <a:pt x="25479" y="47040"/>
                    </a:moveTo>
                    <a:cubicBezTo>
                      <a:pt x="22352" y="45966"/>
                      <a:pt x="20318" y="42954"/>
                      <a:pt x="20318" y="39712"/>
                    </a:cubicBezTo>
                    <a:lnTo>
                      <a:pt x="20318" y="39474"/>
                    </a:lnTo>
                    <a:cubicBezTo>
                      <a:pt x="20318" y="36347"/>
                      <a:pt x="22239" y="33578"/>
                      <a:pt x="25000" y="32260"/>
                    </a:cubicBezTo>
                    <a:cubicBezTo>
                      <a:pt x="27831" y="31007"/>
                      <a:pt x="30234" y="28986"/>
                      <a:pt x="31983" y="26475"/>
                    </a:cubicBezTo>
                    <a:cubicBezTo>
                      <a:pt x="34181" y="23321"/>
                      <a:pt x="35240" y="19512"/>
                      <a:pt x="34980" y="15676"/>
                    </a:cubicBezTo>
                    <a:cubicBezTo>
                      <a:pt x="34971" y="15536"/>
                      <a:pt x="34944" y="15398"/>
                      <a:pt x="34931" y="15261"/>
                    </a:cubicBezTo>
                    <a:cubicBezTo>
                      <a:pt x="34134" y="7155"/>
                      <a:pt x="27505" y="636"/>
                      <a:pt x="19357" y="47"/>
                    </a:cubicBezTo>
                    <a:cubicBezTo>
                      <a:pt x="18930" y="18"/>
                      <a:pt x="18513" y="1"/>
                      <a:pt x="18094" y="1"/>
                    </a:cubicBezTo>
                    <a:cubicBezTo>
                      <a:pt x="9517" y="1"/>
                      <a:pt x="2397" y="6439"/>
                      <a:pt x="1347" y="14761"/>
                    </a:cubicBezTo>
                    <a:cubicBezTo>
                      <a:pt x="1254" y="15462"/>
                      <a:pt x="1205" y="16169"/>
                      <a:pt x="1200" y="16875"/>
                    </a:cubicBezTo>
                    <a:cubicBezTo>
                      <a:pt x="1195" y="20149"/>
                      <a:pt x="2154" y="23352"/>
                      <a:pt x="3959" y="26085"/>
                    </a:cubicBezTo>
                    <a:cubicBezTo>
                      <a:pt x="5703" y="28734"/>
                      <a:pt x="8168" y="30872"/>
                      <a:pt x="11057" y="32260"/>
                    </a:cubicBezTo>
                    <a:cubicBezTo>
                      <a:pt x="13944" y="33580"/>
                      <a:pt x="15864" y="36464"/>
                      <a:pt x="15864" y="39714"/>
                    </a:cubicBezTo>
                    <a:cubicBezTo>
                      <a:pt x="15864" y="42954"/>
                      <a:pt x="13829" y="45963"/>
                      <a:pt x="10817" y="47040"/>
                    </a:cubicBezTo>
                    <a:cubicBezTo>
                      <a:pt x="6250" y="48725"/>
                      <a:pt x="2404" y="51975"/>
                      <a:pt x="0" y="56176"/>
                    </a:cubicBezTo>
                    <a:lnTo>
                      <a:pt x="18155" y="66637"/>
                    </a:lnTo>
                    <a:lnTo>
                      <a:pt x="36182" y="56176"/>
                    </a:lnTo>
                    <a:cubicBezTo>
                      <a:pt x="33781" y="51972"/>
                      <a:pt x="29930" y="48723"/>
                      <a:pt x="25479" y="47040"/>
                    </a:cubicBezTo>
                    <a:close/>
                  </a:path>
                </a:pathLst>
              </a:custGeom>
              <a:noFill/>
              <a:ln w="19050" cap="flat" cmpd="sng">
                <a:solidFill>
                  <a:srgbClr val="5F7D9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33"/>
              <p:cNvSpPr/>
              <p:nvPr/>
            </p:nvSpPr>
            <p:spPr>
              <a:xfrm>
                <a:off x="4334725" y="2760325"/>
                <a:ext cx="1547125" cy="1304775"/>
              </a:xfrm>
              <a:custGeom>
                <a:avLst/>
                <a:gdLst/>
                <a:ahLst/>
                <a:cxnLst/>
                <a:rect l="l" t="t" r="r" b="b"/>
                <a:pathLst>
                  <a:path w="61885" h="52191" fill="none" extrusionOk="0">
                    <a:moveTo>
                      <a:pt x="43727" y="1"/>
                    </a:moveTo>
                    <a:cubicBezTo>
                      <a:pt x="41323" y="4212"/>
                      <a:pt x="40487" y="9019"/>
                      <a:pt x="41208" y="13829"/>
                    </a:cubicBezTo>
                    <a:cubicBezTo>
                      <a:pt x="41804" y="17069"/>
                      <a:pt x="40247" y="20321"/>
                      <a:pt x="37362" y="21878"/>
                    </a:cubicBezTo>
                    <a:lnTo>
                      <a:pt x="37237" y="22004"/>
                    </a:lnTo>
                    <a:cubicBezTo>
                      <a:pt x="35989" y="22712"/>
                      <a:pt x="34579" y="23085"/>
                      <a:pt x="33144" y="23090"/>
                    </a:cubicBezTo>
                    <a:cubicBezTo>
                      <a:pt x="31510" y="23095"/>
                      <a:pt x="29914" y="22587"/>
                      <a:pt x="28582" y="21638"/>
                    </a:cubicBezTo>
                    <a:cubicBezTo>
                      <a:pt x="25950" y="19752"/>
                      <a:pt x="22852" y="18705"/>
                      <a:pt x="19671" y="18513"/>
                    </a:cubicBezTo>
                    <a:cubicBezTo>
                      <a:pt x="19338" y="18494"/>
                      <a:pt x="19007" y="18435"/>
                      <a:pt x="18673" y="18435"/>
                    </a:cubicBezTo>
                    <a:cubicBezTo>
                      <a:pt x="15489" y="18435"/>
                      <a:pt x="12257" y="19345"/>
                      <a:pt x="9348" y="21282"/>
                    </a:cubicBezTo>
                    <a:cubicBezTo>
                      <a:pt x="9078" y="21462"/>
                      <a:pt x="8828" y="21663"/>
                      <a:pt x="8573" y="21856"/>
                    </a:cubicBezTo>
                    <a:cubicBezTo>
                      <a:pt x="2203" y="26681"/>
                      <a:pt x="1" y="35395"/>
                      <a:pt x="3579" y="42679"/>
                    </a:cubicBezTo>
                    <a:cubicBezTo>
                      <a:pt x="6535" y="48755"/>
                      <a:pt x="12519" y="52191"/>
                      <a:pt x="18698" y="52191"/>
                    </a:cubicBezTo>
                    <a:cubicBezTo>
                      <a:pt x="21064" y="52191"/>
                      <a:pt x="23448" y="51656"/>
                      <a:pt x="25712" y="50604"/>
                    </a:cubicBezTo>
                    <a:cubicBezTo>
                      <a:pt x="26193" y="50381"/>
                      <a:pt x="26674" y="50165"/>
                      <a:pt x="27140" y="49893"/>
                    </a:cubicBezTo>
                    <a:cubicBezTo>
                      <a:pt x="30299" y="48122"/>
                      <a:pt x="32604" y="45510"/>
                      <a:pt x="34014" y="42498"/>
                    </a:cubicBezTo>
                    <a:cubicBezTo>
                      <a:pt x="35307" y="39741"/>
                      <a:pt x="35837" y="36690"/>
                      <a:pt x="35552" y="33659"/>
                    </a:cubicBezTo>
                    <a:cubicBezTo>
                      <a:pt x="35312" y="30534"/>
                      <a:pt x="36882" y="27409"/>
                      <a:pt x="39641" y="25852"/>
                    </a:cubicBezTo>
                    <a:cubicBezTo>
                      <a:pt x="40902" y="25114"/>
                      <a:pt x="42282" y="24748"/>
                      <a:pt x="43641" y="24748"/>
                    </a:cubicBezTo>
                    <a:cubicBezTo>
                      <a:pt x="45392" y="24748"/>
                      <a:pt x="47119" y="25356"/>
                      <a:pt x="48534" y="26573"/>
                    </a:cubicBezTo>
                    <a:cubicBezTo>
                      <a:pt x="52382" y="29572"/>
                      <a:pt x="57074" y="31255"/>
                      <a:pt x="61884" y="31255"/>
                    </a:cubicBezTo>
                    <a:lnTo>
                      <a:pt x="61884" y="10461"/>
                    </a:lnTo>
                    <a:lnTo>
                      <a:pt x="61884" y="10461"/>
                    </a:lnTo>
                    <a:close/>
                  </a:path>
                </a:pathLst>
              </a:custGeom>
              <a:noFill/>
              <a:ln w="19050" cap="flat" cmpd="sng">
                <a:solidFill>
                  <a:srgbClr val="435D74"/>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33"/>
              <p:cNvSpPr/>
              <p:nvPr/>
            </p:nvSpPr>
            <p:spPr>
              <a:xfrm>
                <a:off x="5881825" y="2760325"/>
                <a:ext cx="1559550" cy="1305200"/>
              </a:xfrm>
              <a:custGeom>
                <a:avLst/>
                <a:gdLst/>
                <a:ahLst/>
                <a:cxnLst/>
                <a:rect l="l" t="t" r="r" b="b"/>
                <a:pathLst>
                  <a:path w="62382" h="52208" fill="none" extrusionOk="0">
                    <a:moveTo>
                      <a:pt x="51989" y="21025"/>
                    </a:moveTo>
                    <a:cubicBezTo>
                      <a:pt x="51805" y="20912"/>
                      <a:pt x="51636" y="20785"/>
                      <a:pt x="51447" y="20677"/>
                    </a:cubicBezTo>
                    <a:cubicBezTo>
                      <a:pt x="48774" y="19149"/>
                      <a:pt x="45855" y="18413"/>
                      <a:pt x="42981" y="18413"/>
                    </a:cubicBezTo>
                    <a:cubicBezTo>
                      <a:pt x="42208" y="18413"/>
                      <a:pt x="41443" y="18484"/>
                      <a:pt x="40682" y="18589"/>
                    </a:cubicBezTo>
                    <a:cubicBezTo>
                      <a:pt x="38034" y="18957"/>
                      <a:pt x="35488" y="19938"/>
                      <a:pt x="33290" y="21523"/>
                    </a:cubicBezTo>
                    <a:cubicBezTo>
                      <a:pt x="31924" y="22519"/>
                      <a:pt x="30276" y="23056"/>
                      <a:pt x="28586" y="23056"/>
                    </a:cubicBezTo>
                    <a:cubicBezTo>
                      <a:pt x="27107" y="23053"/>
                      <a:pt x="25657" y="22646"/>
                      <a:pt x="24394" y="21876"/>
                    </a:cubicBezTo>
                    <a:cubicBezTo>
                      <a:pt x="21510" y="20319"/>
                      <a:pt x="19952" y="17066"/>
                      <a:pt x="20548" y="13829"/>
                    </a:cubicBezTo>
                    <a:cubicBezTo>
                      <a:pt x="21270" y="9019"/>
                      <a:pt x="20433" y="4212"/>
                      <a:pt x="18030" y="1"/>
                    </a:cubicBezTo>
                    <a:lnTo>
                      <a:pt x="0" y="10461"/>
                    </a:lnTo>
                    <a:lnTo>
                      <a:pt x="0" y="10461"/>
                    </a:lnTo>
                    <a:lnTo>
                      <a:pt x="0" y="31250"/>
                    </a:lnTo>
                    <a:cubicBezTo>
                      <a:pt x="4805" y="31250"/>
                      <a:pt x="9489" y="29570"/>
                      <a:pt x="13220" y="26568"/>
                    </a:cubicBezTo>
                    <a:cubicBezTo>
                      <a:pt x="15719" y="24434"/>
                      <a:pt x="19307" y="24142"/>
                      <a:pt x="22116" y="25849"/>
                    </a:cubicBezTo>
                    <a:lnTo>
                      <a:pt x="22356" y="25965"/>
                    </a:lnTo>
                    <a:cubicBezTo>
                      <a:pt x="25003" y="27532"/>
                      <a:pt x="26560" y="30534"/>
                      <a:pt x="26204" y="33659"/>
                    </a:cubicBezTo>
                    <a:cubicBezTo>
                      <a:pt x="25959" y="36371"/>
                      <a:pt x="26391" y="39091"/>
                      <a:pt x="27389" y="41600"/>
                    </a:cubicBezTo>
                    <a:cubicBezTo>
                      <a:pt x="28807" y="45159"/>
                      <a:pt x="31421" y="48254"/>
                      <a:pt x="35110" y="50209"/>
                    </a:cubicBezTo>
                    <a:cubicBezTo>
                      <a:pt x="35274" y="50295"/>
                      <a:pt x="35412" y="50403"/>
                      <a:pt x="35578" y="50484"/>
                    </a:cubicBezTo>
                    <a:cubicBezTo>
                      <a:pt x="37877" y="51619"/>
                      <a:pt x="40405" y="52208"/>
                      <a:pt x="42968" y="52208"/>
                    </a:cubicBezTo>
                    <a:cubicBezTo>
                      <a:pt x="48435" y="52208"/>
                      <a:pt x="53753" y="49542"/>
                      <a:pt x="56975" y="44840"/>
                    </a:cubicBezTo>
                    <a:cubicBezTo>
                      <a:pt x="62381" y="36727"/>
                      <a:pt x="59960" y="25994"/>
                      <a:pt x="51989" y="21025"/>
                    </a:cubicBezTo>
                    <a:close/>
                  </a:path>
                </a:pathLst>
              </a:custGeom>
              <a:noFill/>
              <a:ln w="19050" cap="flat" cmpd="sng">
                <a:solidFill>
                  <a:srgbClr val="A5B7C5"/>
                </a:solidFill>
                <a:prstDash val="solid"/>
                <a:miter lim="245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27" name="Google Shape;4527;p33"/>
          <p:cNvGrpSpPr/>
          <p:nvPr/>
        </p:nvGrpSpPr>
        <p:grpSpPr>
          <a:xfrm>
            <a:off x="20111618" y="11163759"/>
            <a:ext cx="859643" cy="1884584"/>
            <a:chOff x="7645573" y="3754300"/>
            <a:chExt cx="293855" cy="644170"/>
          </a:xfrm>
        </p:grpSpPr>
        <p:sp>
          <p:nvSpPr>
            <p:cNvPr id="4528" name="Google Shape;4528;p33"/>
            <p:cNvSpPr/>
            <p:nvPr/>
          </p:nvSpPr>
          <p:spPr>
            <a:xfrm>
              <a:off x="7645895" y="3855521"/>
              <a:ext cx="293533" cy="164134"/>
            </a:xfrm>
            <a:custGeom>
              <a:avLst/>
              <a:gdLst/>
              <a:ahLst/>
              <a:cxnLst/>
              <a:rect l="l" t="t" r="r" b="b"/>
              <a:pathLst>
                <a:path w="19132" h="10698" extrusionOk="0">
                  <a:moveTo>
                    <a:pt x="1" y="1"/>
                  </a:moveTo>
                  <a:lnTo>
                    <a:pt x="1" y="10698"/>
                  </a:lnTo>
                  <a:lnTo>
                    <a:pt x="19132" y="10698"/>
                  </a:lnTo>
                  <a:lnTo>
                    <a:pt x="19132" y="1"/>
                  </a:lnTo>
                  <a:close/>
                </a:path>
              </a:pathLst>
            </a:custGeom>
            <a:noFill/>
            <a:ln w="1905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33"/>
            <p:cNvSpPr/>
            <p:nvPr/>
          </p:nvSpPr>
          <p:spPr>
            <a:xfrm>
              <a:off x="7645573" y="3754300"/>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noFill/>
            <a:ln w="19050" cap="flat" cmpd="sng">
              <a:solidFill>
                <a:srgbClr val="5F81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33"/>
          <p:cNvGrpSpPr/>
          <p:nvPr/>
        </p:nvGrpSpPr>
        <p:grpSpPr>
          <a:xfrm>
            <a:off x="14387858" y="4230499"/>
            <a:ext cx="1953082" cy="2036681"/>
            <a:chOff x="5830645" y="1256617"/>
            <a:chExt cx="530340" cy="553040"/>
          </a:xfrm>
        </p:grpSpPr>
        <p:grpSp>
          <p:nvGrpSpPr>
            <p:cNvPr id="4531" name="Google Shape;4531;p33"/>
            <p:cNvGrpSpPr/>
            <p:nvPr/>
          </p:nvGrpSpPr>
          <p:grpSpPr>
            <a:xfrm>
              <a:off x="5830645" y="1256617"/>
              <a:ext cx="259743" cy="269909"/>
              <a:chOff x="5830645" y="1256617"/>
              <a:chExt cx="259743" cy="269909"/>
            </a:xfrm>
          </p:grpSpPr>
          <p:sp>
            <p:nvSpPr>
              <p:cNvPr id="4532" name="Google Shape;4532;p33"/>
              <p:cNvSpPr/>
              <p:nvPr/>
            </p:nvSpPr>
            <p:spPr>
              <a:xfrm>
                <a:off x="5830645" y="1294145"/>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no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33"/>
              <p:cNvSpPr/>
              <p:nvPr/>
            </p:nvSpPr>
            <p:spPr>
              <a:xfrm>
                <a:off x="5922950" y="1256617"/>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no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4" name="Google Shape;4534;p33"/>
            <p:cNvGrpSpPr/>
            <p:nvPr/>
          </p:nvGrpSpPr>
          <p:grpSpPr>
            <a:xfrm>
              <a:off x="6101293" y="1256617"/>
              <a:ext cx="259692" cy="269909"/>
              <a:chOff x="6101293" y="1256617"/>
              <a:chExt cx="259692" cy="269909"/>
            </a:xfrm>
          </p:grpSpPr>
          <p:sp>
            <p:nvSpPr>
              <p:cNvPr id="4535" name="Google Shape;4535;p33"/>
              <p:cNvSpPr/>
              <p:nvPr/>
            </p:nvSpPr>
            <p:spPr>
              <a:xfrm>
                <a:off x="6101293" y="1294145"/>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33"/>
              <p:cNvSpPr/>
              <p:nvPr/>
            </p:nvSpPr>
            <p:spPr>
              <a:xfrm>
                <a:off x="6193623" y="1256617"/>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33"/>
            <p:cNvGrpSpPr/>
            <p:nvPr/>
          </p:nvGrpSpPr>
          <p:grpSpPr>
            <a:xfrm>
              <a:off x="5830645" y="1539749"/>
              <a:ext cx="259692" cy="269909"/>
              <a:chOff x="5830645" y="1539749"/>
              <a:chExt cx="259692" cy="269909"/>
            </a:xfrm>
          </p:grpSpPr>
          <p:sp>
            <p:nvSpPr>
              <p:cNvPr id="4538" name="Google Shape;4538;p33"/>
              <p:cNvSpPr/>
              <p:nvPr/>
            </p:nvSpPr>
            <p:spPr>
              <a:xfrm>
                <a:off x="5830645" y="1539749"/>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33"/>
              <p:cNvSpPr/>
              <p:nvPr/>
            </p:nvSpPr>
            <p:spPr>
              <a:xfrm>
                <a:off x="5922950" y="1734600"/>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0" name="Google Shape;4540;p33"/>
            <p:cNvGrpSpPr/>
            <p:nvPr/>
          </p:nvGrpSpPr>
          <p:grpSpPr>
            <a:xfrm>
              <a:off x="6101293" y="1539749"/>
              <a:ext cx="259692" cy="269909"/>
              <a:chOff x="6101293" y="1539749"/>
              <a:chExt cx="259692" cy="269909"/>
            </a:xfrm>
          </p:grpSpPr>
          <p:sp>
            <p:nvSpPr>
              <p:cNvPr id="4541" name="Google Shape;4541;p33"/>
              <p:cNvSpPr/>
              <p:nvPr/>
            </p:nvSpPr>
            <p:spPr>
              <a:xfrm>
                <a:off x="6101293" y="1539749"/>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no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33"/>
              <p:cNvSpPr/>
              <p:nvPr/>
            </p:nvSpPr>
            <p:spPr>
              <a:xfrm>
                <a:off x="6193623" y="1734600"/>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no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3" name="Google Shape;4543;p33"/>
            <p:cNvSpPr/>
            <p:nvPr/>
          </p:nvSpPr>
          <p:spPr>
            <a:xfrm>
              <a:off x="5999148" y="1436800"/>
              <a:ext cx="192625" cy="192690"/>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noFill/>
            <a:ln w="1905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33"/>
          <p:cNvGrpSpPr/>
          <p:nvPr/>
        </p:nvGrpSpPr>
        <p:grpSpPr>
          <a:xfrm>
            <a:off x="894009" y="9012795"/>
            <a:ext cx="4002349" cy="1711616"/>
            <a:chOff x="732422" y="2990152"/>
            <a:chExt cx="1337773" cy="572102"/>
          </a:xfrm>
        </p:grpSpPr>
        <p:sp>
          <p:nvSpPr>
            <p:cNvPr id="4545" name="Google Shape;4545;p33"/>
            <p:cNvSpPr/>
            <p:nvPr/>
          </p:nvSpPr>
          <p:spPr>
            <a:xfrm>
              <a:off x="923705" y="3182595"/>
              <a:ext cx="380762" cy="379464"/>
            </a:xfrm>
            <a:custGeom>
              <a:avLst/>
              <a:gdLst/>
              <a:ahLst/>
              <a:cxnLst/>
              <a:rect l="l" t="t" r="r" b="b"/>
              <a:pathLst>
                <a:path w="33153" h="33040" extrusionOk="0">
                  <a:moveTo>
                    <a:pt x="16576" y="1"/>
                  </a:moveTo>
                  <a:cubicBezTo>
                    <a:pt x="16428" y="1"/>
                    <a:pt x="16280" y="57"/>
                    <a:pt x="16167" y="170"/>
                  </a:cubicBezTo>
                  <a:lnTo>
                    <a:pt x="9658" y="6680"/>
                  </a:lnTo>
                  <a:cubicBezTo>
                    <a:pt x="9434" y="6906"/>
                    <a:pt x="9434" y="7272"/>
                    <a:pt x="9658" y="7495"/>
                  </a:cubicBezTo>
                  <a:lnTo>
                    <a:pt x="9729" y="7566"/>
                  </a:lnTo>
                  <a:cubicBezTo>
                    <a:pt x="9955" y="7789"/>
                    <a:pt x="10395" y="8000"/>
                    <a:pt x="10712" y="8032"/>
                  </a:cubicBezTo>
                  <a:cubicBezTo>
                    <a:pt x="10712" y="8032"/>
                    <a:pt x="11595" y="8116"/>
                    <a:pt x="12145" y="8663"/>
                  </a:cubicBezTo>
                  <a:cubicBezTo>
                    <a:pt x="13090" y="9608"/>
                    <a:pt x="13090" y="11141"/>
                    <a:pt x="12142" y="12089"/>
                  </a:cubicBezTo>
                  <a:cubicBezTo>
                    <a:pt x="11670" y="12562"/>
                    <a:pt x="11050" y="12798"/>
                    <a:pt x="10431" y="12798"/>
                  </a:cubicBezTo>
                  <a:cubicBezTo>
                    <a:pt x="9811" y="12798"/>
                    <a:pt x="9192" y="12562"/>
                    <a:pt x="8719" y="12089"/>
                  </a:cubicBezTo>
                  <a:cubicBezTo>
                    <a:pt x="8173" y="11539"/>
                    <a:pt x="8085" y="10656"/>
                    <a:pt x="8085" y="10656"/>
                  </a:cubicBezTo>
                  <a:cubicBezTo>
                    <a:pt x="8053" y="10339"/>
                    <a:pt x="7846" y="9899"/>
                    <a:pt x="7623" y="9672"/>
                  </a:cubicBezTo>
                  <a:lnTo>
                    <a:pt x="7551" y="9604"/>
                  </a:lnTo>
                  <a:cubicBezTo>
                    <a:pt x="7438" y="9491"/>
                    <a:pt x="7290" y="9435"/>
                    <a:pt x="7143" y="9435"/>
                  </a:cubicBezTo>
                  <a:cubicBezTo>
                    <a:pt x="6995" y="9435"/>
                    <a:pt x="6848" y="9491"/>
                    <a:pt x="6736" y="9604"/>
                  </a:cubicBezTo>
                  <a:lnTo>
                    <a:pt x="223" y="16111"/>
                  </a:lnTo>
                  <a:cubicBezTo>
                    <a:pt x="0" y="16337"/>
                    <a:pt x="0" y="16703"/>
                    <a:pt x="223" y="16929"/>
                  </a:cubicBezTo>
                  <a:lnTo>
                    <a:pt x="6733" y="23439"/>
                  </a:lnTo>
                  <a:cubicBezTo>
                    <a:pt x="6846" y="23550"/>
                    <a:pt x="6994" y="23606"/>
                    <a:pt x="7142" y="23606"/>
                  </a:cubicBezTo>
                  <a:cubicBezTo>
                    <a:pt x="7290" y="23606"/>
                    <a:pt x="7438" y="23550"/>
                    <a:pt x="7551" y="23439"/>
                  </a:cubicBezTo>
                  <a:lnTo>
                    <a:pt x="7623" y="23364"/>
                  </a:lnTo>
                  <a:cubicBezTo>
                    <a:pt x="7849" y="23141"/>
                    <a:pt x="8056" y="22698"/>
                    <a:pt x="8088" y="22381"/>
                  </a:cubicBezTo>
                  <a:cubicBezTo>
                    <a:pt x="8088" y="22381"/>
                    <a:pt x="8173" y="21497"/>
                    <a:pt x="8719" y="20951"/>
                  </a:cubicBezTo>
                  <a:cubicBezTo>
                    <a:pt x="9194" y="20469"/>
                    <a:pt x="9820" y="20228"/>
                    <a:pt x="10446" y="20228"/>
                  </a:cubicBezTo>
                  <a:cubicBezTo>
                    <a:pt x="11066" y="20228"/>
                    <a:pt x="11685" y="20465"/>
                    <a:pt x="12158" y="20938"/>
                  </a:cubicBezTo>
                  <a:cubicBezTo>
                    <a:pt x="13110" y="21889"/>
                    <a:pt x="13103" y="23432"/>
                    <a:pt x="12145" y="24374"/>
                  </a:cubicBezTo>
                  <a:cubicBezTo>
                    <a:pt x="11599" y="24924"/>
                    <a:pt x="10715" y="25008"/>
                    <a:pt x="10715" y="25008"/>
                  </a:cubicBezTo>
                  <a:cubicBezTo>
                    <a:pt x="10398" y="25040"/>
                    <a:pt x="9955" y="25250"/>
                    <a:pt x="9732" y="25474"/>
                  </a:cubicBezTo>
                  <a:lnTo>
                    <a:pt x="9658" y="25545"/>
                  </a:lnTo>
                  <a:cubicBezTo>
                    <a:pt x="9434" y="25771"/>
                    <a:pt x="9434" y="26137"/>
                    <a:pt x="9658" y="26363"/>
                  </a:cubicBezTo>
                  <a:lnTo>
                    <a:pt x="16167" y="32869"/>
                  </a:lnTo>
                  <a:cubicBezTo>
                    <a:pt x="16280" y="32983"/>
                    <a:pt x="16428" y="33039"/>
                    <a:pt x="16576" y="33039"/>
                  </a:cubicBezTo>
                  <a:cubicBezTo>
                    <a:pt x="16724" y="33039"/>
                    <a:pt x="16872" y="32983"/>
                    <a:pt x="16985" y="32869"/>
                  </a:cubicBezTo>
                  <a:lnTo>
                    <a:pt x="23492" y="26363"/>
                  </a:lnTo>
                  <a:cubicBezTo>
                    <a:pt x="23605" y="26252"/>
                    <a:pt x="23753" y="26196"/>
                    <a:pt x="23901" y="26196"/>
                  </a:cubicBezTo>
                  <a:cubicBezTo>
                    <a:pt x="24049" y="26196"/>
                    <a:pt x="24197" y="26252"/>
                    <a:pt x="24310" y="26363"/>
                  </a:cubicBezTo>
                  <a:lnTo>
                    <a:pt x="24313" y="26370"/>
                  </a:lnTo>
                  <a:cubicBezTo>
                    <a:pt x="24540" y="26593"/>
                    <a:pt x="24750" y="27036"/>
                    <a:pt x="24779" y="27353"/>
                  </a:cubicBezTo>
                  <a:cubicBezTo>
                    <a:pt x="24779" y="27353"/>
                    <a:pt x="24867" y="28237"/>
                    <a:pt x="25413" y="28783"/>
                  </a:cubicBezTo>
                  <a:cubicBezTo>
                    <a:pt x="25888" y="29265"/>
                    <a:pt x="26514" y="29506"/>
                    <a:pt x="27140" y="29506"/>
                  </a:cubicBezTo>
                  <a:cubicBezTo>
                    <a:pt x="27759" y="29506"/>
                    <a:pt x="28378" y="29269"/>
                    <a:pt x="28849" y="28796"/>
                  </a:cubicBezTo>
                  <a:cubicBezTo>
                    <a:pt x="29800" y="27845"/>
                    <a:pt x="29797" y="26302"/>
                    <a:pt x="28840" y="25357"/>
                  </a:cubicBezTo>
                  <a:cubicBezTo>
                    <a:pt x="28290" y="24810"/>
                    <a:pt x="27406" y="24726"/>
                    <a:pt x="27406" y="24726"/>
                  </a:cubicBezTo>
                  <a:cubicBezTo>
                    <a:pt x="27089" y="24694"/>
                    <a:pt x="26646" y="24487"/>
                    <a:pt x="26423" y="24260"/>
                  </a:cubicBezTo>
                  <a:lnTo>
                    <a:pt x="26420" y="24257"/>
                  </a:lnTo>
                  <a:cubicBezTo>
                    <a:pt x="26193" y="24031"/>
                    <a:pt x="26193" y="23665"/>
                    <a:pt x="26420" y="23439"/>
                  </a:cubicBezTo>
                  <a:lnTo>
                    <a:pt x="32926" y="16929"/>
                  </a:lnTo>
                  <a:cubicBezTo>
                    <a:pt x="33152" y="16703"/>
                    <a:pt x="33152" y="16337"/>
                    <a:pt x="32926" y="16111"/>
                  </a:cubicBezTo>
                  <a:lnTo>
                    <a:pt x="26420" y="9604"/>
                  </a:lnTo>
                  <a:cubicBezTo>
                    <a:pt x="26193" y="9378"/>
                    <a:pt x="26193" y="9012"/>
                    <a:pt x="26420" y="8786"/>
                  </a:cubicBezTo>
                  <a:lnTo>
                    <a:pt x="26533" y="8669"/>
                  </a:lnTo>
                  <a:cubicBezTo>
                    <a:pt x="26759" y="8446"/>
                    <a:pt x="27202" y="8236"/>
                    <a:pt x="27516" y="8207"/>
                  </a:cubicBezTo>
                  <a:cubicBezTo>
                    <a:pt x="27516" y="8207"/>
                    <a:pt x="28403" y="8119"/>
                    <a:pt x="28950" y="7573"/>
                  </a:cubicBezTo>
                  <a:cubicBezTo>
                    <a:pt x="29894" y="6628"/>
                    <a:pt x="29894" y="5094"/>
                    <a:pt x="28950" y="4147"/>
                  </a:cubicBezTo>
                  <a:cubicBezTo>
                    <a:pt x="28477" y="3674"/>
                    <a:pt x="27858" y="3438"/>
                    <a:pt x="27238" y="3438"/>
                  </a:cubicBezTo>
                  <a:cubicBezTo>
                    <a:pt x="26618" y="3438"/>
                    <a:pt x="25997" y="3674"/>
                    <a:pt x="25523" y="4147"/>
                  </a:cubicBezTo>
                  <a:cubicBezTo>
                    <a:pt x="24977" y="4697"/>
                    <a:pt x="24892" y="5580"/>
                    <a:pt x="24892" y="5580"/>
                  </a:cubicBezTo>
                  <a:cubicBezTo>
                    <a:pt x="24860" y="5894"/>
                    <a:pt x="24650" y="6337"/>
                    <a:pt x="24427" y="6563"/>
                  </a:cubicBezTo>
                  <a:lnTo>
                    <a:pt x="24310" y="6680"/>
                  </a:lnTo>
                  <a:cubicBezTo>
                    <a:pt x="24197" y="6791"/>
                    <a:pt x="24049" y="6847"/>
                    <a:pt x="23901" y="6847"/>
                  </a:cubicBezTo>
                  <a:cubicBezTo>
                    <a:pt x="23753" y="6847"/>
                    <a:pt x="23605" y="6791"/>
                    <a:pt x="23492" y="6680"/>
                  </a:cubicBezTo>
                  <a:lnTo>
                    <a:pt x="16985" y="170"/>
                  </a:lnTo>
                  <a:cubicBezTo>
                    <a:pt x="16872" y="57"/>
                    <a:pt x="16724" y="1"/>
                    <a:pt x="16576" y="1"/>
                  </a:cubicBezTo>
                  <a:close/>
                </a:path>
              </a:pathLst>
            </a:custGeom>
            <a:noFill/>
            <a:ln w="19050" cap="flat" cmpd="sng">
              <a:solidFill>
                <a:srgbClr val="D6DB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33"/>
            <p:cNvSpPr/>
            <p:nvPr/>
          </p:nvSpPr>
          <p:spPr>
            <a:xfrm>
              <a:off x="1309210" y="3183709"/>
              <a:ext cx="378534" cy="377248"/>
            </a:xfrm>
            <a:custGeom>
              <a:avLst/>
              <a:gdLst/>
              <a:ahLst/>
              <a:cxnLst/>
              <a:rect l="l" t="t" r="r" b="b"/>
              <a:pathLst>
                <a:path w="32959" h="32847" extrusionOk="0">
                  <a:moveTo>
                    <a:pt x="16480" y="1"/>
                  </a:moveTo>
                  <a:cubicBezTo>
                    <a:pt x="16334" y="1"/>
                    <a:pt x="16186" y="57"/>
                    <a:pt x="16073" y="170"/>
                  </a:cubicBezTo>
                  <a:lnTo>
                    <a:pt x="9603" y="6641"/>
                  </a:lnTo>
                  <a:cubicBezTo>
                    <a:pt x="9491" y="6753"/>
                    <a:pt x="9345" y="6808"/>
                    <a:pt x="9198" y="6808"/>
                  </a:cubicBezTo>
                  <a:cubicBezTo>
                    <a:pt x="9051" y="6808"/>
                    <a:pt x="8904" y="6753"/>
                    <a:pt x="8791" y="6641"/>
                  </a:cubicBezTo>
                  <a:lnTo>
                    <a:pt x="8677" y="6525"/>
                  </a:lnTo>
                  <a:cubicBezTo>
                    <a:pt x="8454" y="6301"/>
                    <a:pt x="8244" y="5861"/>
                    <a:pt x="8215" y="5547"/>
                  </a:cubicBezTo>
                  <a:cubicBezTo>
                    <a:pt x="8215" y="5547"/>
                    <a:pt x="8127" y="4667"/>
                    <a:pt x="7584" y="4124"/>
                  </a:cubicBezTo>
                  <a:cubicBezTo>
                    <a:pt x="7113" y="3653"/>
                    <a:pt x="6497" y="3418"/>
                    <a:pt x="5880" y="3418"/>
                  </a:cubicBezTo>
                  <a:cubicBezTo>
                    <a:pt x="5264" y="3418"/>
                    <a:pt x="4648" y="3653"/>
                    <a:pt x="4177" y="4124"/>
                  </a:cubicBezTo>
                  <a:cubicBezTo>
                    <a:pt x="3236" y="5065"/>
                    <a:pt x="3236" y="6589"/>
                    <a:pt x="4177" y="7531"/>
                  </a:cubicBezTo>
                  <a:cubicBezTo>
                    <a:pt x="4721" y="8074"/>
                    <a:pt x="5601" y="8158"/>
                    <a:pt x="5601" y="8158"/>
                  </a:cubicBezTo>
                  <a:cubicBezTo>
                    <a:pt x="5914" y="8191"/>
                    <a:pt x="6354" y="8398"/>
                    <a:pt x="6578" y="8621"/>
                  </a:cubicBezTo>
                  <a:lnTo>
                    <a:pt x="6694" y="8737"/>
                  </a:lnTo>
                  <a:cubicBezTo>
                    <a:pt x="6917" y="8961"/>
                    <a:pt x="6917" y="9323"/>
                    <a:pt x="6694" y="9550"/>
                  </a:cubicBezTo>
                  <a:lnTo>
                    <a:pt x="223" y="16020"/>
                  </a:lnTo>
                  <a:cubicBezTo>
                    <a:pt x="0" y="16243"/>
                    <a:pt x="0" y="16606"/>
                    <a:pt x="223" y="16832"/>
                  </a:cubicBezTo>
                  <a:lnTo>
                    <a:pt x="6694" y="23300"/>
                  </a:lnTo>
                  <a:cubicBezTo>
                    <a:pt x="6807" y="23411"/>
                    <a:pt x="6954" y="23467"/>
                    <a:pt x="7102" y="23467"/>
                  </a:cubicBezTo>
                  <a:cubicBezTo>
                    <a:pt x="7249" y="23467"/>
                    <a:pt x="7396" y="23411"/>
                    <a:pt x="7509" y="23300"/>
                  </a:cubicBezTo>
                  <a:lnTo>
                    <a:pt x="7577" y="23232"/>
                  </a:lnTo>
                  <a:cubicBezTo>
                    <a:pt x="7801" y="23008"/>
                    <a:pt x="8008" y="22568"/>
                    <a:pt x="8040" y="22255"/>
                  </a:cubicBezTo>
                  <a:cubicBezTo>
                    <a:pt x="8040" y="22255"/>
                    <a:pt x="8124" y="21375"/>
                    <a:pt x="8668" y="20831"/>
                  </a:cubicBezTo>
                  <a:cubicBezTo>
                    <a:pt x="9138" y="20360"/>
                    <a:pt x="9755" y="20125"/>
                    <a:pt x="10371" y="20125"/>
                  </a:cubicBezTo>
                  <a:cubicBezTo>
                    <a:pt x="10987" y="20125"/>
                    <a:pt x="11604" y="20360"/>
                    <a:pt x="12074" y="20831"/>
                  </a:cubicBezTo>
                  <a:cubicBezTo>
                    <a:pt x="13013" y="21769"/>
                    <a:pt x="13013" y="23296"/>
                    <a:pt x="12074" y="24235"/>
                  </a:cubicBezTo>
                  <a:cubicBezTo>
                    <a:pt x="11528" y="24781"/>
                    <a:pt x="10651" y="24865"/>
                    <a:pt x="10651" y="24865"/>
                  </a:cubicBezTo>
                  <a:cubicBezTo>
                    <a:pt x="10337" y="24895"/>
                    <a:pt x="9897" y="25105"/>
                    <a:pt x="9674" y="25328"/>
                  </a:cubicBezTo>
                  <a:lnTo>
                    <a:pt x="9603" y="25396"/>
                  </a:lnTo>
                  <a:cubicBezTo>
                    <a:pt x="9379" y="25619"/>
                    <a:pt x="9379" y="25985"/>
                    <a:pt x="9603" y="26208"/>
                  </a:cubicBezTo>
                  <a:lnTo>
                    <a:pt x="16073" y="32679"/>
                  </a:lnTo>
                  <a:cubicBezTo>
                    <a:pt x="16186" y="32790"/>
                    <a:pt x="16334" y="32846"/>
                    <a:pt x="16480" y="32846"/>
                  </a:cubicBezTo>
                  <a:cubicBezTo>
                    <a:pt x="16627" y="32846"/>
                    <a:pt x="16774" y="32790"/>
                    <a:pt x="16885" y="32679"/>
                  </a:cubicBezTo>
                  <a:lnTo>
                    <a:pt x="23356" y="26208"/>
                  </a:lnTo>
                  <a:cubicBezTo>
                    <a:pt x="23582" y="25985"/>
                    <a:pt x="23582" y="25619"/>
                    <a:pt x="23356" y="25396"/>
                  </a:cubicBezTo>
                  <a:lnTo>
                    <a:pt x="23285" y="25325"/>
                  </a:lnTo>
                  <a:cubicBezTo>
                    <a:pt x="23061" y="25102"/>
                    <a:pt x="22621" y="24895"/>
                    <a:pt x="22308" y="24862"/>
                  </a:cubicBezTo>
                  <a:cubicBezTo>
                    <a:pt x="22308" y="24862"/>
                    <a:pt x="21428" y="24778"/>
                    <a:pt x="20884" y="24235"/>
                  </a:cubicBezTo>
                  <a:cubicBezTo>
                    <a:pt x="19962" y="23290"/>
                    <a:pt x="19972" y="21779"/>
                    <a:pt x="20903" y="20847"/>
                  </a:cubicBezTo>
                  <a:cubicBezTo>
                    <a:pt x="21375" y="20378"/>
                    <a:pt x="21991" y="20142"/>
                    <a:pt x="22608" y="20142"/>
                  </a:cubicBezTo>
                  <a:cubicBezTo>
                    <a:pt x="23215" y="20142"/>
                    <a:pt x="23822" y="20370"/>
                    <a:pt x="24291" y="20828"/>
                  </a:cubicBezTo>
                  <a:cubicBezTo>
                    <a:pt x="24834" y="21371"/>
                    <a:pt x="24918" y="22251"/>
                    <a:pt x="24918" y="22251"/>
                  </a:cubicBezTo>
                  <a:cubicBezTo>
                    <a:pt x="24951" y="22565"/>
                    <a:pt x="25158" y="23005"/>
                    <a:pt x="25381" y="23228"/>
                  </a:cubicBezTo>
                  <a:lnTo>
                    <a:pt x="25452" y="23300"/>
                  </a:lnTo>
                  <a:cubicBezTo>
                    <a:pt x="25565" y="23411"/>
                    <a:pt x="25713" y="23467"/>
                    <a:pt x="25859" y="23467"/>
                  </a:cubicBezTo>
                  <a:cubicBezTo>
                    <a:pt x="26006" y="23467"/>
                    <a:pt x="26153" y="23411"/>
                    <a:pt x="26264" y="23300"/>
                  </a:cubicBezTo>
                  <a:lnTo>
                    <a:pt x="32735" y="16829"/>
                  </a:lnTo>
                  <a:cubicBezTo>
                    <a:pt x="32958" y="16606"/>
                    <a:pt x="32958" y="16243"/>
                    <a:pt x="32735" y="16017"/>
                  </a:cubicBezTo>
                  <a:lnTo>
                    <a:pt x="26264" y="9546"/>
                  </a:lnTo>
                  <a:cubicBezTo>
                    <a:pt x="26041" y="9323"/>
                    <a:pt x="26041" y="8961"/>
                    <a:pt x="26264" y="8734"/>
                  </a:cubicBezTo>
                  <a:lnTo>
                    <a:pt x="26271" y="8731"/>
                  </a:lnTo>
                  <a:cubicBezTo>
                    <a:pt x="26494" y="8508"/>
                    <a:pt x="26934" y="8301"/>
                    <a:pt x="27248" y="8268"/>
                  </a:cubicBezTo>
                  <a:cubicBezTo>
                    <a:pt x="27248" y="8268"/>
                    <a:pt x="28125" y="8184"/>
                    <a:pt x="28671" y="7641"/>
                  </a:cubicBezTo>
                  <a:cubicBezTo>
                    <a:pt x="29593" y="6696"/>
                    <a:pt x="29584" y="5185"/>
                    <a:pt x="28652" y="4253"/>
                  </a:cubicBezTo>
                  <a:cubicBezTo>
                    <a:pt x="28181" y="3784"/>
                    <a:pt x="27564" y="3548"/>
                    <a:pt x="26947" y="3548"/>
                  </a:cubicBezTo>
                  <a:cubicBezTo>
                    <a:pt x="26340" y="3548"/>
                    <a:pt x="25733" y="3777"/>
                    <a:pt x="25265" y="4234"/>
                  </a:cubicBezTo>
                  <a:cubicBezTo>
                    <a:pt x="24721" y="4777"/>
                    <a:pt x="24637" y="5657"/>
                    <a:pt x="24637" y="5657"/>
                  </a:cubicBezTo>
                  <a:cubicBezTo>
                    <a:pt x="24605" y="5971"/>
                    <a:pt x="24398" y="6411"/>
                    <a:pt x="24174" y="6635"/>
                  </a:cubicBezTo>
                  <a:lnTo>
                    <a:pt x="24168" y="6641"/>
                  </a:lnTo>
                  <a:cubicBezTo>
                    <a:pt x="24056" y="6753"/>
                    <a:pt x="23910" y="6808"/>
                    <a:pt x="23763" y="6808"/>
                  </a:cubicBezTo>
                  <a:cubicBezTo>
                    <a:pt x="23616" y="6808"/>
                    <a:pt x="23469" y="6753"/>
                    <a:pt x="23356" y="6641"/>
                  </a:cubicBezTo>
                  <a:lnTo>
                    <a:pt x="16885" y="170"/>
                  </a:lnTo>
                  <a:cubicBezTo>
                    <a:pt x="16774" y="57"/>
                    <a:pt x="16627" y="1"/>
                    <a:pt x="16480" y="1"/>
                  </a:cubicBez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33"/>
            <p:cNvSpPr/>
            <p:nvPr/>
          </p:nvSpPr>
          <p:spPr>
            <a:xfrm>
              <a:off x="732422" y="2990152"/>
              <a:ext cx="380716" cy="379441"/>
            </a:xfrm>
            <a:custGeom>
              <a:avLst/>
              <a:gdLst/>
              <a:ahLst/>
              <a:cxnLst/>
              <a:rect l="l" t="t" r="r" b="b"/>
              <a:pathLst>
                <a:path w="33149" h="33038" extrusionOk="0">
                  <a:moveTo>
                    <a:pt x="16573" y="0"/>
                  </a:moveTo>
                  <a:cubicBezTo>
                    <a:pt x="16426" y="0"/>
                    <a:pt x="16278" y="56"/>
                    <a:pt x="16167" y="168"/>
                  </a:cubicBezTo>
                  <a:lnTo>
                    <a:pt x="9657" y="6677"/>
                  </a:lnTo>
                  <a:cubicBezTo>
                    <a:pt x="9431" y="6903"/>
                    <a:pt x="9431" y="7269"/>
                    <a:pt x="9657" y="7492"/>
                  </a:cubicBezTo>
                  <a:lnTo>
                    <a:pt x="9725" y="7563"/>
                  </a:lnTo>
                  <a:cubicBezTo>
                    <a:pt x="9952" y="7787"/>
                    <a:pt x="10395" y="7997"/>
                    <a:pt x="10709" y="8026"/>
                  </a:cubicBezTo>
                  <a:cubicBezTo>
                    <a:pt x="10709" y="8026"/>
                    <a:pt x="11592" y="8113"/>
                    <a:pt x="12142" y="8660"/>
                  </a:cubicBezTo>
                  <a:cubicBezTo>
                    <a:pt x="13087" y="9605"/>
                    <a:pt x="13087" y="11142"/>
                    <a:pt x="12142" y="12086"/>
                  </a:cubicBezTo>
                  <a:cubicBezTo>
                    <a:pt x="11669" y="12561"/>
                    <a:pt x="11049" y="12798"/>
                    <a:pt x="10429" y="12798"/>
                  </a:cubicBezTo>
                  <a:cubicBezTo>
                    <a:pt x="9809" y="12798"/>
                    <a:pt x="9189" y="12562"/>
                    <a:pt x="8716" y="12090"/>
                  </a:cubicBezTo>
                  <a:cubicBezTo>
                    <a:pt x="8169" y="11540"/>
                    <a:pt x="8082" y="10656"/>
                    <a:pt x="8082" y="10656"/>
                  </a:cubicBezTo>
                  <a:cubicBezTo>
                    <a:pt x="8053" y="10339"/>
                    <a:pt x="7842" y="9899"/>
                    <a:pt x="7619" y="9673"/>
                  </a:cubicBezTo>
                  <a:lnTo>
                    <a:pt x="7548" y="9605"/>
                  </a:lnTo>
                  <a:cubicBezTo>
                    <a:pt x="7435" y="9492"/>
                    <a:pt x="7287" y="9435"/>
                    <a:pt x="7140" y="9435"/>
                  </a:cubicBezTo>
                  <a:cubicBezTo>
                    <a:pt x="6993" y="9435"/>
                    <a:pt x="6846" y="9492"/>
                    <a:pt x="6733" y="9605"/>
                  </a:cubicBezTo>
                  <a:lnTo>
                    <a:pt x="223" y="16111"/>
                  </a:lnTo>
                  <a:cubicBezTo>
                    <a:pt x="0" y="16338"/>
                    <a:pt x="0" y="16700"/>
                    <a:pt x="223" y="16926"/>
                  </a:cubicBezTo>
                  <a:lnTo>
                    <a:pt x="6733" y="23436"/>
                  </a:lnTo>
                  <a:cubicBezTo>
                    <a:pt x="6956" y="23662"/>
                    <a:pt x="6956" y="24028"/>
                    <a:pt x="6733" y="24254"/>
                  </a:cubicBezTo>
                  <a:lnTo>
                    <a:pt x="6616" y="24368"/>
                  </a:lnTo>
                  <a:cubicBezTo>
                    <a:pt x="6390" y="24594"/>
                    <a:pt x="5950" y="24804"/>
                    <a:pt x="5633" y="24833"/>
                  </a:cubicBezTo>
                  <a:cubicBezTo>
                    <a:pt x="5633" y="24833"/>
                    <a:pt x="4749" y="24921"/>
                    <a:pt x="4199" y="25468"/>
                  </a:cubicBezTo>
                  <a:cubicBezTo>
                    <a:pt x="3255" y="26412"/>
                    <a:pt x="3255" y="27946"/>
                    <a:pt x="4199" y="28890"/>
                  </a:cubicBezTo>
                  <a:cubicBezTo>
                    <a:pt x="4673" y="29364"/>
                    <a:pt x="5294" y="29601"/>
                    <a:pt x="5914" y="29601"/>
                  </a:cubicBezTo>
                  <a:cubicBezTo>
                    <a:pt x="6534" y="29601"/>
                    <a:pt x="7153" y="29364"/>
                    <a:pt x="7626" y="28890"/>
                  </a:cubicBezTo>
                  <a:cubicBezTo>
                    <a:pt x="8172" y="28344"/>
                    <a:pt x="8260" y="27460"/>
                    <a:pt x="8260" y="27460"/>
                  </a:cubicBezTo>
                  <a:cubicBezTo>
                    <a:pt x="8289" y="27143"/>
                    <a:pt x="8499" y="26700"/>
                    <a:pt x="8726" y="26477"/>
                  </a:cubicBezTo>
                  <a:lnTo>
                    <a:pt x="8839" y="26360"/>
                  </a:lnTo>
                  <a:cubicBezTo>
                    <a:pt x="8952" y="26249"/>
                    <a:pt x="9100" y="26193"/>
                    <a:pt x="9248" y="26193"/>
                  </a:cubicBezTo>
                  <a:cubicBezTo>
                    <a:pt x="9396" y="26193"/>
                    <a:pt x="9544" y="26249"/>
                    <a:pt x="9657" y="26360"/>
                  </a:cubicBezTo>
                  <a:lnTo>
                    <a:pt x="16167" y="32870"/>
                  </a:lnTo>
                  <a:cubicBezTo>
                    <a:pt x="16278" y="32982"/>
                    <a:pt x="16426" y="33037"/>
                    <a:pt x="16573" y="33037"/>
                  </a:cubicBezTo>
                  <a:cubicBezTo>
                    <a:pt x="16721" y="33037"/>
                    <a:pt x="16869" y="32982"/>
                    <a:pt x="16982" y="32870"/>
                  </a:cubicBezTo>
                  <a:lnTo>
                    <a:pt x="23491" y="26360"/>
                  </a:lnTo>
                  <a:cubicBezTo>
                    <a:pt x="23605" y="26247"/>
                    <a:pt x="23752" y="26191"/>
                    <a:pt x="23899" y="26191"/>
                  </a:cubicBezTo>
                  <a:cubicBezTo>
                    <a:pt x="24046" y="26191"/>
                    <a:pt x="24193" y="26247"/>
                    <a:pt x="24307" y="26360"/>
                  </a:cubicBezTo>
                  <a:lnTo>
                    <a:pt x="24313" y="26364"/>
                  </a:lnTo>
                  <a:cubicBezTo>
                    <a:pt x="24536" y="26590"/>
                    <a:pt x="24747" y="27033"/>
                    <a:pt x="24776" y="27350"/>
                  </a:cubicBezTo>
                  <a:cubicBezTo>
                    <a:pt x="24776" y="27350"/>
                    <a:pt x="24863" y="28234"/>
                    <a:pt x="25410" y="28780"/>
                  </a:cubicBezTo>
                  <a:cubicBezTo>
                    <a:pt x="25885" y="29262"/>
                    <a:pt x="26511" y="29503"/>
                    <a:pt x="27137" y="29503"/>
                  </a:cubicBezTo>
                  <a:cubicBezTo>
                    <a:pt x="27756" y="29503"/>
                    <a:pt x="28376" y="29267"/>
                    <a:pt x="28849" y="28793"/>
                  </a:cubicBezTo>
                  <a:cubicBezTo>
                    <a:pt x="29800" y="27842"/>
                    <a:pt x="29794" y="26299"/>
                    <a:pt x="28836" y="25354"/>
                  </a:cubicBezTo>
                  <a:cubicBezTo>
                    <a:pt x="28289" y="24808"/>
                    <a:pt x="27403" y="24720"/>
                    <a:pt x="27403" y="24720"/>
                  </a:cubicBezTo>
                  <a:cubicBezTo>
                    <a:pt x="27089" y="24691"/>
                    <a:pt x="26646" y="24484"/>
                    <a:pt x="26419" y="24258"/>
                  </a:cubicBezTo>
                  <a:lnTo>
                    <a:pt x="26416" y="24254"/>
                  </a:lnTo>
                  <a:cubicBezTo>
                    <a:pt x="26190" y="24028"/>
                    <a:pt x="26190" y="23662"/>
                    <a:pt x="26416" y="23436"/>
                  </a:cubicBezTo>
                  <a:lnTo>
                    <a:pt x="32925" y="16926"/>
                  </a:lnTo>
                  <a:cubicBezTo>
                    <a:pt x="33149" y="16700"/>
                    <a:pt x="33149" y="16338"/>
                    <a:pt x="32925" y="16111"/>
                  </a:cubicBezTo>
                  <a:lnTo>
                    <a:pt x="26416" y="9602"/>
                  </a:lnTo>
                  <a:cubicBezTo>
                    <a:pt x="26303" y="9490"/>
                    <a:pt x="26155" y="9434"/>
                    <a:pt x="26007" y="9434"/>
                  </a:cubicBezTo>
                  <a:cubicBezTo>
                    <a:pt x="25859" y="9434"/>
                    <a:pt x="25711" y="9490"/>
                    <a:pt x="25598" y="9602"/>
                  </a:cubicBezTo>
                  <a:lnTo>
                    <a:pt x="25526" y="9673"/>
                  </a:lnTo>
                  <a:cubicBezTo>
                    <a:pt x="25303" y="9899"/>
                    <a:pt x="25093" y="10339"/>
                    <a:pt x="25064" y="10656"/>
                  </a:cubicBezTo>
                  <a:cubicBezTo>
                    <a:pt x="25064" y="10656"/>
                    <a:pt x="24976" y="11540"/>
                    <a:pt x="24430" y="12090"/>
                  </a:cubicBezTo>
                  <a:cubicBezTo>
                    <a:pt x="23953" y="12577"/>
                    <a:pt x="23323" y="12822"/>
                    <a:pt x="22693" y="12822"/>
                  </a:cubicBezTo>
                  <a:cubicBezTo>
                    <a:pt x="22073" y="12822"/>
                    <a:pt x="21454" y="12585"/>
                    <a:pt x="20981" y="12112"/>
                  </a:cubicBezTo>
                  <a:cubicBezTo>
                    <a:pt x="20026" y="11158"/>
                    <a:pt x="20036" y="9605"/>
                    <a:pt x="21003" y="8663"/>
                  </a:cubicBezTo>
                  <a:cubicBezTo>
                    <a:pt x="21550" y="8117"/>
                    <a:pt x="22437" y="8029"/>
                    <a:pt x="22437" y="8029"/>
                  </a:cubicBezTo>
                  <a:cubicBezTo>
                    <a:pt x="22750" y="8000"/>
                    <a:pt x="23194" y="7790"/>
                    <a:pt x="23420" y="7567"/>
                  </a:cubicBezTo>
                  <a:lnTo>
                    <a:pt x="23491" y="7492"/>
                  </a:lnTo>
                  <a:cubicBezTo>
                    <a:pt x="23715" y="7269"/>
                    <a:pt x="23715" y="6903"/>
                    <a:pt x="23491" y="6677"/>
                  </a:cubicBezTo>
                  <a:lnTo>
                    <a:pt x="16982" y="168"/>
                  </a:lnTo>
                  <a:cubicBezTo>
                    <a:pt x="16869" y="56"/>
                    <a:pt x="16721" y="0"/>
                    <a:pt x="16573" y="0"/>
                  </a:cubicBezTo>
                  <a:close/>
                </a:path>
              </a:pathLst>
            </a:custGeom>
            <a:noFill/>
            <a:ln w="19050"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33"/>
            <p:cNvSpPr/>
            <p:nvPr/>
          </p:nvSpPr>
          <p:spPr>
            <a:xfrm>
              <a:off x="1115837" y="2990152"/>
              <a:ext cx="380728" cy="379430"/>
            </a:xfrm>
            <a:custGeom>
              <a:avLst/>
              <a:gdLst/>
              <a:ahLst/>
              <a:cxnLst/>
              <a:rect l="l" t="t" r="r" b="b"/>
              <a:pathLst>
                <a:path w="33150" h="33037" extrusionOk="0">
                  <a:moveTo>
                    <a:pt x="16576" y="0"/>
                  </a:moveTo>
                  <a:cubicBezTo>
                    <a:pt x="16429" y="0"/>
                    <a:pt x="16281" y="56"/>
                    <a:pt x="16168" y="168"/>
                  </a:cubicBezTo>
                  <a:lnTo>
                    <a:pt x="9661" y="6677"/>
                  </a:lnTo>
                  <a:cubicBezTo>
                    <a:pt x="9548" y="6789"/>
                    <a:pt x="9400" y="6844"/>
                    <a:pt x="9252" y="6844"/>
                  </a:cubicBezTo>
                  <a:cubicBezTo>
                    <a:pt x="9104" y="6844"/>
                    <a:pt x="8956" y="6789"/>
                    <a:pt x="8843" y="6677"/>
                  </a:cubicBezTo>
                  <a:lnTo>
                    <a:pt x="8836" y="6670"/>
                  </a:lnTo>
                  <a:cubicBezTo>
                    <a:pt x="8613" y="6447"/>
                    <a:pt x="8403" y="6004"/>
                    <a:pt x="8374" y="5687"/>
                  </a:cubicBezTo>
                  <a:cubicBezTo>
                    <a:pt x="8374" y="5687"/>
                    <a:pt x="8286" y="4804"/>
                    <a:pt x="7740" y="4257"/>
                  </a:cubicBezTo>
                  <a:cubicBezTo>
                    <a:pt x="7263" y="3757"/>
                    <a:pt x="6626" y="3507"/>
                    <a:pt x="5987" y="3507"/>
                  </a:cubicBezTo>
                  <a:cubicBezTo>
                    <a:pt x="5368" y="3507"/>
                    <a:pt x="4749" y="3742"/>
                    <a:pt x="4275" y="4215"/>
                  </a:cubicBezTo>
                  <a:cubicBezTo>
                    <a:pt x="3314" y="5176"/>
                    <a:pt x="3330" y="6742"/>
                    <a:pt x="4313" y="7680"/>
                  </a:cubicBezTo>
                  <a:cubicBezTo>
                    <a:pt x="4860" y="8227"/>
                    <a:pt x="5747" y="8314"/>
                    <a:pt x="5747" y="8314"/>
                  </a:cubicBezTo>
                  <a:cubicBezTo>
                    <a:pt x="6061" y="8343"/>
                    <a:pt x="6504" y="8553"/>
                    <a:pt x="6730" y="8777"/>
                  </a:cubicBezTo>
                  <a:lnTo>
                    <a:pt x="6733" y="8783"/>
                  </a:lnTo>
                  <a:cubicBezTo>
                    <a:pt x="6960" y="9010"/>
                    <a:pt x="6960" y="9372"/>
                    <a:pt x="6733" y="9598"/>
                  </a:cubicBezTo>
                  <a:lnTo>
                    <a:pt x="224" y="16111"/>
                  </a:lnTo>
                  <a:cubicBezTo>
                    <a:pt x="1" y="16338"/>
                    <a:pt x="1" y="16700"/>
                    <a:pt x="224" y="16926"/>
                  </a:cubicBezTo>
                  <a:lnTo>
                    <a:pt x="6733" y="23436"/>
                  </a:lnTo>
                  <a:cubicBezTo>
                    <a:pt x="6847" y="23547"/>
                    <a:pt x="6995" y="23603"/>
                    <a:pt x="7143" y="23603"/>
                  </a:cubicBezTo>
                  <a:cubicBezTo>
                    <a:pt x="7291" y="23603"/>
                    <a:pt x="7439" y="23547"/>
                    <a:pt x="7552" y="23436"/>
                  </a:cubicBezTo>
                  <a:lnTo>
                    <a:pt x="7623" y="23365"/>
                  </a:lnTo>
                  <a:cubicBezTo>
                    <a:pt x="7846" y="23138"/>
                    <a:pt x="8057" y="22698"/>
                    <a:pt x="8086" y="22381"/>
                  </a:cubicBezTo>
                  <a:cubicBezTo>
                    <a:pt x="8086" y="22381"/>
                    <a:pt x="8173" y="21498"/>
                    <a:pt x="8720" y="20948"/>
                  </a:cubicBezTo>
                  <a:cubicBezTo>
                    <a:pt x="9195" y="20467"/>
                    <a:pt x="9821" y="20226"/>
                    <a:pt x="10447" y="20226"/>
                  </a:cubicBezTo>
                  <a:cubicBezTo>
                    <a:pt x="11066" y="20226"/>
                    <a:pt x="11686" y="20462"/>
                    <a:pt x="12159" y="20935"/>
                  </a:cubicBezTo>
                  <a:cubicBezTo>
                    <a:pt x="13110" y="21886"/>
                    <a:pt x="13104" y="23429"/>
                    <a:pt x="12146" y="24374"/>
                  </a:cubicBezTo>
                  <a:cubicBezTo>
                    <a:pt x="11599" y="24921"/>
                    <a:pt x="10716" y="25008"/>
                    <a:pt x="10716" y="25008"/>
                  </a:cubicBezTo>
                  <a:cubicBezTo>
                    <a:pt x="10399" y="25037"/>
                    <a:pt x="9956" y="25248"/>
                    <a:pt x="9733" y="25471"/>
                  </a:cubicBezTo>
                  <a:lnTo>
                    <a:pt x="9658" y="25542"/>
                  </a:lnTo>
                  <a:cubicBezTo>
                    <a:pt x="9435" y="25768"/>
                    <a:pt x="9435" y="26134"/>
                    <a:pt x="9658" y="26360"/>
                  </a:cubicBezTo>
                  <a:lnTo>
                    <a:pt x="16168" y="32867"/>
                  </a:lnTo>
                  <a:cubicBezTo>
                    <a:pt x="16281" y="32980"/>
                    <a:pt x="16429" y="33037"/>
                    <a:pt x="16577" y="33037"/>
                  </a:cubicBezTo>
                  <a:cubicBezTo>
                    <a:pt x="16725" y="33037"/>
                    <a:pt x="16873" y="32980"/>
                    <a:pt x="16986" y="32867"/>
                  </a:cubicBezTo>
                  <a:lnTo>
                    <a:pt x="23492" y="26360"/>
                  </a:lnTo>
                  <a:cubicBezTo>
                    <a:pt x="23715" y="26134"/>
                    <a:pt x="23715" y="25768"/>
                    <a:pt x="23492" y="25542"/>
                  </a:cubicBezTo>
                  <a:lnTo>
                    <a:pt x="23421" y="25474"/>
                  </a:lnTo>
                  <a:cubicBezTo>
                    <a:pt x="23198" y="25251"/>
                    <a:pt x="22755" y="25040"/>
                    <a:pt x="22438" y="25011"/>
                  </a:cubicBezTo>
                  <a:cubicBezTo>
                    <a:pt x="22438" y="25011"/>
                    <a:pt x="21554" y="24924"/>
                    <a:pt x="21004" y="24377"/>
                  </a:cubicBezTo>
                  <a:cubicBezTo>
                    <a:pt x="20073" y="23429"/>
                    <a:pt x="20076" y="21905"/>
                    <a:pt x="21017" y="20964"/>
                  </a:cubicBezTo>
                  <a:cubicBezTo>
                    <a:pt x="21490" y="20491"/>
                    <a:pt x="22111" y="20254"/>
                    <a:pt x="22731" y="20254"/>
                  </a:cubicBezTo>
                  <a:cubicBezTo>
                    <a:pt x="23345" y="20254"/>
                    <a:pt x="23959" y="20486"/>
                    <a:pt x="24430" y="20951"/>
                  </a:cubicBezTo>
                  <a:cubicBezTo>
                    <a:pt x="24977" y="21498"/>
                    <a:pt x="25065" y="22381"/>
                    <a:pt x="25065" y="22381"/>
                  </a:cubicBezTo>
                  <a:cubicBezTo>
                    <a:pt x="25097" y="22698"/>
                    <a:pt x="25304" y="23141"/>
                    <a:pt x="25530" y="23365"/>
                  </a:cubicBezTo>
                  <a:lnTo>
                    <a:pt x="25598" y="23436"/>
                  </a:lnTo>
                  <a:cubicBezTo>
                    <a:pt x="25712" y="23547"/>
                    <a:pt x="25860" y="23603"/>
                    <a:pt x="26007" y="23603"/>
                  </a:cubicBezTo>
                  <a:cubicBezTo>
                    <a:pt x="26155" y="23603"/>
                    <a:pt x="26302" y="23547"/>
                    <a:pt x="26414" y="23436"/>
                  </a:cubicBezTo>
                  <a:lnTo>
                    <a:pt x="32923" y="16926"/>
                  </a:lnTo>
                  <a:cubicBezTo>
                    <a:pt x="33150" y="16700"/>
                    <a:pt x="33150" y="16338"/>
                    <a:pt x="32923" y="16111"/>
                  </a:cubicBezTo>
                  <a:lnTo>
                    <a:pt x="26417" y="9602"/>
                  </a:lnTo>
                  <a:cubicBezTo>
                    <a:pt x="26194" y="9375"/>
                    <a:pt x="26194" y="9010"/>
                    <a:pt x="26417" y="8783"/>
                  </a:cubicBezTo>
                  <a:lnTo>
                    <a:pt x="26533" y="8670"/>
                  </a:lnTo>
                  <a:cubicBezTo>
                    <a:pt x="26760" y="8443"/>
                    <a:pt x="27203" y="8233"/>
                    <a:pt x="27517" y="8204"/>
                  </a:cubicBezTo>
                  <a:cubicBezTo>
                    <a:pt x="27517" y="8204"/>
                    <a:pt x="28400" y="8117"/>
                    <a:pt x="28950" y="7570"/>
                  </a:cubicBezTo>
                  <a:cubicBezTo>
                    <a:pt x="29918" y="6628"/>
                    <a:pt x="29927" y="5079"/>
                    <a:pt x="28973" y="4124"/>
                  </a:cubicBezTo>
                  <a:cubicBezTo>
                    <a:pt x="28500" y="3650"/>
                    <a:pt x="27879" y="3413"/>
                    <a:pt x="27259" y="3413"/>
                  </a:cubicBezTo>
                  <a:cubicBezTo>
                    <a:pt x="26629" y="3413"/>
                    <a:pt x="25999" y="3658"/>
                    <a:pt x="25524" y="4144"/>
                  </a:cubicBezTo>
                  <a:lnTo>
                    <a:pt x="25524" y="4147"/>
                  </a:lnTo>
                  <a:cubicBezTo>
                    <a:pt x="24977" y="4694"/>
                    <a:pt x="24890" y="5577"/>
                    <a:pt x="24890" y="5577"/>
                  </a:cubicBezTo>
                  <a:cubicBezTo>
                    <a:pt x="24861" y="5894"/>
                    <a:pt x="24650" y="6337"/>
                    <a:pt x="24427" y="6560"/>
                  </a:cubicBezTo>
                  <a:lnTo>
                    <a:pt x="24311" y="6677"/>
                  </a:lnTo>
                  <a:cubicBezTo>
                    <a:pt x="24198" y="6789"/>
                    <a:pt x="24050" y="6844"/>
                    <a:pt x="23901" y="6844"/>
                  </a:cubicBezTo>
                  <a:cubicBezTo>
                    <a:pt x="23753" y="6844"/>
                    <a:pt x="23605" y="6789"/>
                    <a:pt x="23492" y="6677"/>
                  </a:cubicBezTo>
                  <a:lnTo>
                    <a:pt x="16983" y="168"/>
                  </a:lnTo>
                  <a:cubicBezTo>
                    <a:pt x="16871" y="56"/>
                    <a:pt x="16724" y="0"/>
                    <a:pt x="16576" y="0"/>
                  </a:cubicBezTo>
                  <a:close/>
                </a:path>
              </a:pathLst>
            </a:custGeom>
            <a:noFill/>
            <a:ln w="19050"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33"/>
            <p:cNvSpPr/>
            <p:nvPr/>
          </p:nvSpPr>
          <p:spPr>
            <a:xfrm>
              <a:off x="1691707" y="3184996"/>
              <a:ext cx="378488" cy="377259"/>
            </a:xfrm>
            <a:custGeom>
              <a:avLst/>
              <a:gdLst/>
              <a:ahLst/>
              <a:cxnLst/>
              <a:rect l="l" t="t" r="r" b="b"/>
              <a:pathLst>
                <a:path w="32955" h="32848" extrusionOk="0">
                  <a:moveTo>
                    <a:pt x="16478" y="1"/>
                  </a:moveTo>
                  <a:cubicBezTo>
                    <a:pt x="16331" y="1"/>
                    <a:pt x="16185" y="57"/>
                    <a:pt x="16073" y="168"/>
                  </a:cubicBezTo>
                  <a:lnTo>
                    <a:pt x="9603" y="6639"/>
                  </a:lnTo>
                  <a:cubicBezTo>
                    <a:pt x="9489" y="6752"/>
                    <a:pt x="9342" y="6809"/>
                    <a:pt x="9195" y="6809"/>
                  </a:cubicBezTo>
                  <a:cubicBezTo>
                    <a:pt x="9048" y="6809"/>
                    <a:pt x="8900" y="6752"/>
                    <a:pt x="8787" y="6639"/>
                  </a:cubicBezTo>
                  <a:lnTo>
                    <a:pt x="8674" y="6526"/>
                  </a:lnTo>
                  <a:cubicBezTo>
                    <a:pt x="8451" y="6303"/>
                    <a:pt x="8244" y="5863"/>
                    <a:pt x="8211" y="5545"/>
                  </a:cubicBezTo>
                  <a:cubicBezTo>
                    <a:pt x="8211" y="5545"/>
                    <a:pt x="8127" y="4669"/>
                    <a:pt x="7581" y="4125"/>
                  </a:cubicBezTo>
                  <a:cubicBezTo>
                    <a:pt x="7109" y="3646"/>
                    <a:pt x="6488" y="3407"/>
                    <a:pt x="5867" y="3407"/>
                  </a:cubicBezTo>
                  <a:cubicBezTo>
                    <a:pt x="5251" y="3407"/>
                    <a:pt x="4634" y="3642"/>
                    <a:pt x="4164" y="4112"/>
                  </a:cubicBezTo>
                  <a:cubicBezTo>
                    <a:pt x="3219" y="5057"/>
                    <a:pt x="3226" y="6590"/>
                    <a:pt x="4177" y="7529"/>
                  </a:cubicBezTo>
                  <a:cubicBezTo>
                    <a:pt x="4721" y="8075"/>
                    <a:pt x="5601" y="8160"/>
                    <a:pt x="5601" y="8160"/>
                  </a:cubicBezTo>
                  <a:cubicBezTo>
                    <a:pt x="5914" y="8189"/>
                    <a:pt x="6354" y="8399"/>
                    <a:pt x="6578" y="8622"/>
                  </a:cubicBezTo>
                  <a:lnTo>
                    <a:pt x="6694" y="8735"/>
                  </a:lnTo>
                  <a:cubicBezTo>
                    <a:pt x="6914" y="8962"/>
                    <a:pt x="6914" y="9324"/>
                    <a:pt x="6694" y="9548"/>
                  </a:cubicBezTo>
                  <a:lnTo>
                    <a:pt x="223" y="16018"/>
                  </a:lnTo>
                  <a:cubicBezTo>
                    <a:pt x="0" y="16245"/>
                    <a:pt x="0" y="16607"/>
                    <a:pt x="223" y="16830"/>
                  </a:cubicBezTo>
                  <a:lnTo>
                    <a:pt x="6694" y="23301"/>
                  </a:lnTo>
                  <a:cubicBezTo>
                    <a:pt x="6917" y="23527"/>
                    <a:pt x="6917" y="23890"/>
                    <a:pt x="6694" y="24113"/>
                  </a:cubicBezTo>
                  <a:lnTo>
                    <a:pt x="6688" y="24119"/>
                  </a:lnTo>
                  <a:cubicBezTo>
                    <a:pt x="6464" y="24343"/>
                    <a:pt x="6024" y="24550"/>
                    <a:pt x="5711" y="24579"/>
                  </a:cubicBezTo>
                  <a:cubicBezTo>
                    <a:pt x="5711" y="24579"/>
                    <a:pt x="4831" y="24666"/>
                    <a:pt x="4287" y="25210"/>
                  </a:cubicBezTo>
                  <a:cubicBezTo>
                    <a:pt x="3346" y="26151"/>
                    <a:pt x="3346" y="27675"/>
                    <a:pt x="4287" y="28616"/>
                  </a:cubicBezTo>
                  <a:cubicBezTo>
                    <a:pt x="4756" y="29085"/>
                    <a:pt x="5372" y="29320"/>
                    <a:pt x="5989" y="29320"/>
                  </a:cubicBezTo>
                  <a:cubicBezTo>
                    <a:pt x="6605" y="29320"/>
                    <a:pt x="7221" y="29085"/>
                    <a:pt x="7691" y="28616"/>
                  </a:cubicBezTo>
                  <a:cubicBezTo>
                    <a:pt x="8237" y="28070"/>
                    <a:pt x="8321" y="27193"/>
                    <a:pt x="8321" y="27193"/>
                  </a:cubicBezTo>
                  <a:cubicBezTo>
                    <a:pt x="8354" y="26876"/>
                    <a:pt x="8561" y="26436"/>
                    <a:pt x="8784" y="26213"/>
                  </a:cubicBezTo>
                  <a:lnTo>
                    <a:pt x="8787" y="26209"/>
                  </a:lnTo>
                  <a:cubicBezTo>
                    <a:pt x="8900" y="26098"/>
                    <a:pt x="9048" y="26042"/>
                    <a:pt x="9195" y="26042"/>
                  </a:cubicBezTo>
                  <a:cubicBezTo>
                    <a:pt x="9341" y="26042"/>
                    <a:pt x="9488" y="26098"/>
                    <a:pt x="9599" y="26209"/>
                  </a:cubicBezTo>
                  <a:lnTo>
                    <a:pt x="16070" y="32680"/>
                  </a:lnTo>
                  <a:cubicBezTo>
                    <a:pt x="16183" y="32792"/>
                    <a:pt x="16330" y="32847"/>
                    <a:pt x="16478" y="32847"/>
                  </a:cubicBezTo>
                  <a:cubicBezTo>
                    <a:pt x="16625" y="32847"/>
                    <a:pt x="16772" y="32792"/>
                    <a:pt x="16885" y="32680"/>
                  </a:cubicBezTo>
                  <a:lnTo>
                    <a:pt x="23356" y="26209"/>
                  </a:lnTo>
                  <a:cubicBezTo>
                    <a:pt x="23579" y="25983"/>
                    <a:pt x="23579" y="25620"/>
                    <a:pt x="23356" y="25397"/>
                  </a:cubicBezTo>
                  <a:lnTo>
                    <a:pt x="23281" y="25326"/>
                  </a:lnTo>
                  <a:cubicBezTo>
                    <a:pt x="23058" y="25103"/>
                    <a:pt x="22618" y="24893"/>
                    <a:pt x="22304" y="24863"/>
                  </a:cubicBezTo>
                  <a:cubicBezTo>
                    <a:pt x="22304" y="24863"/>
                    <a:pt x="21428" y="24779"/>
                    <a:pt x="20881" y="24233"/>
                  </a:cubicBezTo>
                  <a:cubicBezTo>
                    <a:pt x="19939" y="23294"/>
                    <a:pt x="19943" y="21767"/>
                    <a:pt x="20881" y="20829"/>
                  </a:cubicBezTo>
                  <a:cubicBezTo>
                    <a:pt x="21351" y="20358"/>
                    <a:pt x="21968" y="20123"/>
                    <a:pt x="22584" y="20123"/>
                  </a:cubicBezTo>
                  <a:cubicBezTo>
                    <a:pt x="23200" y="20123"/>
                    <a:pt x="23817" y="20358"/>
                    <a:pt x="24287" y="20829"/>
                  </a:cubicBezTo>
                  <a:cubicBezTo>
                    <a:pt x="24831" y="21373"/>
                    <a:pt x="24918" y="22253"/>
                    <a:pt x="24918" y="22253"/>
                  </a:cubicBezTo>
                  <a:cubicBezTo>
                    <a:pt x="24947" y="22566"/>
                    <a:pt x="25155" y="23006"/>
                    <a:pt x="25378" y="23230"/>
                  </a:cubicBezTo>
                  <a:lnTo>
                    <a:pt x="25449" y="23301"/>
                  </a:lnTo>
                  <a:cubicBezTo>
                    <a:pt x="25562" y="23412"/>
                    <a:pt x="25709" y="23468"/>
                    <a:pt x="25856" y="23468"/>
                  </a:cubicBezTo>
                  <a:cubicBezTo>
                    <a:pt x="26003" y="23468"/>
                    <a:pt x="26149" y="23412"/>
                    <a:pt x="26261" y="23301"/>
                  </a:cubicBezTo>
                  <a:lnTo>
                    <a:pt x="32732" y="16830"/>
                  </a:lnTo>
                  <a:cubicBezTo>
                    <a:pt x="32955" y="16607"/>
                    <a:pt x="32955" y="16245"/>
                    <a:pt x="32732" y="16018"/>
                  </a:cubicBezTo>
                  <a:lnTo>
                    <a:pt x="26261" y="9548"/>
                  </a:lnTo>
                  <a:cubicBezTo>
                    <a:pt x="26149" y="9436"/>
                    <a:pt x="26003" y="9380"/>
                    <a:pt x="25856" y="9380"/>
                  </a:cubicBezTo>
                  <a:cubicBezTo>
                    <a:pt x="25709" y="9380"/>
                    <a:pt x="25562" y="9436"/>
                    <a:pt x="25449" y="9548"/>
                  </a:cubicBezTo>
                  <a:lnTo>
                    <a:pt x="25381" y="9615"/>
                  </a:lnTo>
                  <a:cubicBezTo>
                    <a:pt x="25158" y="9839"/>
                    <a:pt x="24951" y="10279"/>
                    <a:pt x="24918" y="10596"/>
                  </a:cubicBezTo>
                  <a:cubicBezTo>
                    <a:pt x="24918" y="10596"/>
                    <a:pt x="24834" y="11473"/>
                    <a:pt x="24291" y="12019"/>
                  </a:cubicBezTo>
                  <a:cubicBezTo>
                    <a:pt x="23820" y="12488"/>
                    <a:pt x="23204" y="12723"/>
                    <a:pt x="22587" y="12723"/>
                  </a:cubicBezTo>
                  <a:cubicBezTo>
                    <a:pt x="21971" y="12723"/>
                    <a:pt x="21355" y="12488"/>
                    <a:pt x="20884" y="12019"/>
                  </a:cubicBezTo>
                  <a:cubicBezTo>
                    <a:pt x="19946" y="11078"/>
                    <a:pt x="19946" y="9554"/>
                    <a:pt x="20884" y="8613"/>
                  </a:cubicBezTo>
                  <a:cubicBezTo>
                    <a:pt x="21428" y="8069"/>
                    <a:pt x="22308" y="7985"/>
                    <a:pt x="22308" y="7985"/>
                  </a:cubicBezTo>
                  <a:cubicBezTo>
                    <a:pt x="22621" y="7953"/>
                    <a:pt x="23061" y="7745"/>
                    <a:pt x="23285" y="7522"/>
                  </a:cubicBezTo>
                  <a:lnTo>
                    <a:pt x="23356" y="7454"/>
                  </a:lnTo>
                  <a:cubicBezTo>
                    <a:pt x="23579" y="7228"/>
                    <a:pt x="23579" y="6865"/>
                    <a:pt x="23356" y="6639"/>
                  </a:cubicBezTo>
                  <a:lnTo>
                    <a:pt x="16885" y="168"/>
                  </a:lnTo>
                  <a:cubicBezTo>
                    <a:pt x="16772" y="57"/>
                    <a:pt x="16625" y="1"/>
                    <a:pt x="16478"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33"/>
            <p:cNvSpPr/>
            <p:nvPr/>
          </p:nvSpPr>
          <p:spPr>
            <a:xfrm>
              <a:off x="1499792" y="2993162"/>
              <a:ext cx="378523" cy="377213"/>
            </a:xfrm>
            <a:custGeom>
              <a:avLst/>
              <a:gdLst/>
              <a:ahLst/>
              <a:cxnLst/>
              <a:rect l="l" t="t" r="r" b="b"/>
              <a:pathLst>
                <a:path w="32958" h="32844" extrusionOk="0">
                  <a:moveTo>
                    <a:pt x="16479" y="0"/>
                  </a:moveTo>
                  <a:cubicBezTo>
                    <a:pt x="16332" y="0"/>
                    <a:pt x="16185" y="56"/>
                    <a:pt x="16073" y="168"/>
                  </a:cubicBezTo>
                  <a:lnTo>
                    <a:pt x="9602" y="6638"/>
                  </a:lnTo>
                  <a:cubicBezTo>
                    <a:pt x="9489" y="6750"/>
                    <a:pt x="9342" y="6806"/>
                    <a:pt x="9195" y="6806"/>
                  </a:cubicBezTo>
                  <a:cubicBezTo>
                    <a:pt x="9048" y="6806"/>
                    <a:pt x="8902" y="6750"/>
                    <a:pt x="8790" y="6638"/>
                  </a:cubicBezTo>
                  <a:lnTo>
                    <a:pt x="8784" y="6632"/>
                  </a:lnTo>
                  <a:cubicBezTo>
                    <a:pt x="8561" y="6408"/>
                    <a:pt x="8354" y="5968"/>
                    <a:pt x="8324" y="5655"/>
                  </a:cubicBezTo>
                  <a:cubicBezTo>
                    <a:pt x="8324" y="5655"/>
                    <a:pt x="8237" y="4775"/>
                    <a:pt x="7694" y="4231"/>
                  </a:cubicBezTo>
                  <a:cubicBezTo>
                    <a:pt x="7222" y="3753"/>
                    <a:pt x="6600" y="3514"/>
                    <a:pt x="5978" y="3514"/>
                  </a:cubicBezTo>
                  <a:cubicBezTo>
                    <a:pt x="5362" y="3514"/>
                    <a:pt x="4745" y="3748"/>
                    <a:pt x="4274" y="4218"/>
                  </a:cubicBezTo>
                  <a:cubicBezTo>
                    <a:pt x="3329" y="5163"/>
                    <a:pt x="3336" y="6696"/>
                    <a:pt x="4287" y="7635"/>
                  </a:cubicBezTo>
                  <a:cubicBezTo>
                    <a:pt x="4834" y="8181"/>
                    <a:pt x="5710" y="8269"/>
                    <a:pt x="5710" y="8269"/>
                  </a:cubicBezTo>
                  <a:cubicBezTo>
                    <a:pt x="6024" y="8298"/>
                    <a:pt x="6464" y="8505"/>
                    <a:pt x="6687" y="8728"/>
                  </a:cubicBezTo>
                  <a:lnTo>
                    <a:pt x="6694" y="8735"/>
                  </a:lnTo>
                  <a:cubicBezTo>
                    <a:pt x="6917" y="8958"/>
                    <a:pt x="6917" y="9320"/>
                    <a:pt x="6694" y="9547"/>
                  </a:cubicBezTo>
                  <a:lnTo>
                    <a:pt x="223" y="16017"/>
                  </a:lnTo>
                  <a:cubicBezTo>
                    <a:pt x="0" y="16241"/>
                    <a:pt x="0" y="16603"/>
                    <a:pt x="223" y="16829"/>
                  </a:cubicBezTo>
                  <a:lnTo>
                    <a:pt x="6694" y="23300"/>
                  </a:lnTo>
                  <a:cubicBezTo>
                    <a:pt x="6805" y="23412"/>
                    <a:pt x="6952" y="23467"/>
                    <a:pt x="7099" y="23467"/>
                  </a:cubicBezTo>
                  <a:cubicBezTo>
                    <a:pt x="7245" y="23467"/>
                    <a:pt x="7393" y="23412"/>
                    <a:pt x="7506" y="23300"/>
                  </a:cubicBezTo>
                  <a:lnTo>
                    <a:pt x="7577" y="23229"/>
                  </a:lnTo>
                  <a:cubicBezTo>
                    <a:pt x="7800" y="23006"/>
                    <a:pt x="8007" y="22566"/>
                    <a:pt x="8040" y="22248"/>
                  </a:cubicBezTo>
                  <a:cubicBezTo>
                    <a:pt x="8040" y="22248"/>
                    <a:pt x="8124" y="21372"/>
                    <a:pt x="8667" y="20825"/>
                  </a:cubicBezTo>
                  <a:cubicBezTo>
                    <a:pt x="9138" y="20347"/>
                    <a:pt x="9760" y="20108"/>
                    <a:pt x="10383" y="20108"/>
                  </a:cubicBezTo>
                  <a:cubicBezTo>
                    <a:pt x="11000" y="20108"/>
                    <a:pt x="11617" y="20343"/>
                    <a:pt x="12087" y="20815"/>
                  </a:cubicBezTo>
                  <a:cubicBezTo>
                    <a:pt x="13032" y="21760"/>
                    <a:pt x="13025" y="23293"/>
                    <a:pt x="12074" y="24232"/>
                  </a:cubicBezTo>
                  <a:cubicBezTo>
                    <a:pt x="11531" y="24775"/>
                    <a:pt x="10651" y="24863"/>
                    <a:pt x="10651" y="24863"/>
                  </a:cubicBezTo>
                  <a:cubicBezTo>
                    <a:pt x="10337" y="24892"/>
                    <a:pt x="9897" y="25099"/>
                    <a:pt x="9674" y="25322"/>
                  </a:cubicBezTo>
                  <a:lnTo>
                    <a:pt x="9602" y="25393"/>
                  </a:lnTo>
                  <a:cubicBezTo>
                    <a:pt x="9376" y="25620"/>
                    <a:pt x="9376" y="25982"/>
                    <a:pt x="9602" y="26205"/>
                  </a:cubicBezTo>
                  <a:lnTo>
                    <a:pt x="16073" y="32676"/>
                  </a:lnTo>
                  <a:cubicBezTo>
                    <a:pt x="16185" y="32787"/>
                    <a:pt x="16331" y="32843"/>
                    <a:pt x="16478" y="32843"/>
                  </a:cubicBezTo>
                  <a:cubicBezTo>
                    <a:pt x="16625" y="32843"/>
                    <a:pt x="16772" y="32787"/>
                    <a:pt x="16885" y="32676"/>
                  </a:cubicBezTo>
                  <a:lnTo>
                    <a:pt x="23356" y="26205"/>
                  </a:lnTo>
                  <a:cubicBezTo>
                    <a:pt x="23579" y="25982"/>
                    <a:pt x="23579" y="25620"/>
                    <a:pt x="23356" y="25393"/>
                  </a:cubicBezTo>
                  <a:lnTo>
                    <a:pt x="23288" y="25325"/>
                  </a:lnTo>
                  <a:cubicBezTo>
                    <a:pt x="23061" y="25102"/>
                    <a:pt x="22621" y="24895"/>
                    <a:pt x="22307" y="24866"/>
                  </a:cubicBezTo>
                  <a:cubicBezTo>
                    <a:pt x="22307" y="24866"/>
                    <a:pt x="21431" y="24778"/>
                    <a:pt x="20884" y="24235"/>
                  </a:cubicBezTo>
                  <a:cubicBezTo>
                    <a:pt x="19942" y="23293"/>
                    <a:pt x="19942" y="21770"/>
                    <a:pt x="20884" y="20828"/>
                  </a:cubicBezTo>
                  <a:cubicBezTo>
                    <a:pt x="21354" y="20359"/>
                    <a:pt x="21971" y="20125"/>
                    <a:pt x="22587" y="20125"/>
                  </a:cubicBezTo>
                  <a:cubicBezTo>
                    <a:pt x="23203" y="20125"/>
                    <a:pt x="23820" y="20359"/>
                    <a:pt x="24291" y="20828"/>
                  </a:cubicBezTo>
                  <a:cubicBezTo>
                    <a:pt x="24834" y="21372"/>
                    <a:pt x="24918" y="22252"/>
                    <a:pt x="24918" y="22252"/>
                  </a:cubicBezTo>
                  <a:cubicBezTo>
                    <a:pt x="24951" y="22566"/>
                    <a:pt x="25158" y="23006"/>
                    <a:pt x="25381" y="23229"/>
                  </a:cubicBezTo>
                  <a:lnTo>
                    <a:pt x="25452" y="23300"/>
                  </a:lnTo>
                  <a:cubicBezTo>
                    <a:pt x="25564" y="23412"/>
                    <a:pt x="25710" y="23467"/>
                    <a:pt x="25857" y="23467"/>
                  </a:cubicBezTo>
                  <a:cubicBezTo>
                    <a:pt x="26004" y="23467"/>
                    <a:pt x="26151" y="23412"/>
                    <a:pt x="26264" y="23300"/>
                  </a:cubicBezTo>
                  <a:lnTo>
                    <a:pt x="32735" y="16829"/>
                  </a:lnTo>
                  <a:cubicBezTo>
                    <a:pt x="32958" y="16603"/>
                    <a:pt x="32958" y="16241"/>
                    <a:pt x="32735" y="16017"/>
                  </a:cubicBezTo>
                  <a:lnTo>
                    <a:pt x="26264" y="9547"/>
                  </a:lnTo>
                  <a:cubicBezTo>
                    <a:pt x="26041" y="9320"/>
                    <a:pt x="26041" y="8958"/>
                    <a:pt x="26264" y="8735"/>
                  </a:cubicBezTo>
                  <a:lnTo>
                    <a:pt x="26377" y="8618"/>
                  </a:lnTo>
                  <a:cubicBezTo>
                    <a:pt x="26600" y="8395"/>
                    <a:pt x="27044" y="8188"/>
                    <a:pt x="27358" y="8156"/>
                  </a:cubicBezTo>
                  <a:cubicBezTo>
                    <a:pt x="27358" y="8156"/>
                    <a:pt x="28234" y="8071"/>
                    <a:pt x="28781" y="7528"/>
                  </a:cubicBezTo>
                  <a:cubicBezTo>
                    <a:pt x="29732" y="6590"/>
                    <a:pt x="29739" y="5056"/>
                    <a:pt x="28791" y="4108"/>
                  </a:cubicBezTo>
                  <a:cubicBezTo>
                    <a:pt x="28321" y="3638"/>
                    <a:pt x="27705" y="3404"/>
                    <a:pt x="27090" y="3404"/>
                  </a:cubicBezTo>
                  <a:cubicBezTo>
                    <a:pt x="26468" y="3404"/>
                    <a:pt x="25846" y="3643"/>
                    <a:pt x="25374" y="4121"/>
                  </a:cubicBezTo>
                  <a:cubicBezTo>
                    <a:pt x="24831" y="4665"/>
                    <a:pt x="24743" y="5545"/>
                    <a:pt x="24743" y="5545"/>
                  </a:cubicBezTo>
                  <a:cubicBezTo>
                    <a:pt x="24714" y="5858"/>
                    <a:pt x="24507" y="6298"/>
                    <a:pt x="24284" y="6522"/>
                  </a:cubicBezTo>
                  <a:lnTo>
                    <a:pt x="24168" y="6638"/>
                  </a:lnTo>
                  <a:cubicBezTo>
                    <a:pt x="24056" y="6750"/>
                    <a:pt x="23909" y="6806"/>
                    <a:pt x="23762" y="6806"/>
                  </a:cubicBezTo>
                  <a:cubicBezTo>
                    <a:pt x="23614" y="6806"/>
                    <a:pt x="23467" y="6750"/>
                    <a:pt x="23356" y="6638"/>
                  </a:cubicBezTo>
                  <a:lnTo>
                    <a:pt x="16885" y="168"/>
                  </a:lnTo>
                  <a:cubicBezTo>
                    <a:pt x="16773" y="56"/>
                    <a:pt x="16626" y="0"/>
                    <a:pt x="16479" y="0"/>
                  </a:cubicBez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54"/>
        <p:cNvGrpSpPr/>
        <p:nvPr/>
      </p:nvGrpSpPr>
      <p:grpSpPr>
        <a:xfrm>
          <a:off x="0" y="0"/>
          <a:ext cx="0" cy="0"/>
          <a:chOff x="0" y="0"/>
          <a:chExt cx="0" cy="0"/>
        </a:xfrm>
      </p:grpSpPr>
      <p:grpSp>
        <p:nvGrpSpPr>
          <p:cNvPr id="4555" name="Google Shape;4555;p34"/>
          <p:cNvGrpSpPr/>
          <p:nvPr/>
        </p:nvGrpSpPr>
        <p:grpSpPr>
          <a:xfrm>
            <a:off x="859520" y="4208829"/>
            <a:ext cx="4514539" cy="4211090"/>
            <a:chOff x="729238" y="1179665"/>
            <a:chExt cx="1636117" cy="1526144"/>
          </a:xfrm>
        </p:grpSpPr>
        <p:grpSp>
          <p:nvGrpSpPr>
            <p:cNvPr id="4556" name="Google Shape;4556;p34"/>
            <p:cNvGrpSpPr/>
            <p:nvPr/>
          </p:nvGrpSpPr>
          <p:grpSpPr>
            <a:xfrm>
              <a:off x="729238" y="1179665"/>
              <a:ext cx="80700" cy="1526144"/>
              <a:chOff x="729238" y="1179665"/>
              <a:chExt cx="80700" cy="1526144"/>
            </a:xfrm>
          </p:grpSpPr>
          <p:sp>
            <p:nvSpPr>
              <p:cNvPr id="4557" name="Google Shape;4557;p34"/>
              <p:cNvSpPr/>
              <p:nvPr/>
            </p:nvSpPr>
            <p:spPr>
              <a:xfrm>
                <a:off x="729238" y="1179665"/>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34"/>
              <p:cNvSpPr/>
              <p:nvPr/>
            </p:nvSpPr>
            <p:spPr>
              <a:xfrm>
                <a:off x="729238" y="1340360"/>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34"/>
              <p:cNvSpPr/>
              <p:nvPr/>
            </p:nvSpPr>
            <p:spPr>
              <a:xfrm>
                <a:off x="729238" y="1501056"/>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34"/>
              <p:cNvSpPr/>
              <p:nvPr/>
            </p:nvSpPr>
            <p:spPr>
              <a:xfrm>
                <a:off x="729238" y="1661752"/>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34"/>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34"/>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34"/>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34"/>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34"/>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34"/>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34"/>
            <p:cNvGrpSpPr/>
            <p:nvPr/>
          </p:nvGrpSpPr>
          <p:grpSpPr>
            <a:xfrm>
              <a:off x="903098" y="1179665"/>
              <a:ext cx="80700" cy="1526144"/>
              <a:chOff x="903098" y="1179665"/>
              <a:chExt cx="80700" cy="1526144"/>
            </a:xfrm>
          </p:grpSpPr>
          <p:sp>
            <p:nvSpPr>
              <p:cNvPr id="4568" name="Google Shape;4568;p34"/>
              <p:cNvSpPr/>
              <p:nvPr/>
            </p:nvSpPr>
            <p:spPr>
              <a:xfrm>
                <a:off x="903098" y="1179665"/>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34"/>
              <p:cNvSpPr/>
              <p:nvPr/>
            </p:nvSpPr>
            <p:spPr>
              <a:xfrm>
                <a:off x="903098" y="1340360"/>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34"/>
              <p:cNvSpPr/>
              <p:nvPr/>
            </p:nvSpPr>
            <p:spPr>
              <a:xfrm>
                <a:off x="903098" y="1501056"/>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34"/>
              <p:cNvSpPr/>
              <p:nvPr/>
            </p:nvSpPr>
            <p:spPr>
              <a:xfrm>
                <a:off x="903098" y="1661752"/>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34"/>
              <p:cNvSpPr/>
              <p:nvPr/>
            </p:nvSpPr>
            <p:spPr>
              <a:xfrm>
                <a:off x="903098" y="1821630"/>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34"/>
              <p:cNvSpPr/>
              <p:nvPr/>
            </p:nvSpPr>
            <p:spPr>
              <a:xfrm>
                <a:off x="903098" y="1982326"/>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34"/>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34"/>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34"/>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34"/>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8" name="Google Shape;4578;p34"/>
            <p:cNvGrpSpPr/>
            <p:nvPr/>
          </p:nvGrpSpPr>
          <p:grpSpPr>
            <a:xfrm>
              <a:off x="1076958" y="1179665"/>
              <a:ext cx="80700" cy="1526144"/>
              <a:chOff x="1076958" y="1179665"/>
              <a:chExt cx="80700" cy="1526144"/>
            </a:xfrm>
          </p:grpSpPr>
          <p:sp>
            <p:nvSpPr>
              <p:cNvPr id="4579" name="Google Shape;4579;p34"/>
              <p:cNvSpPr/>
              <p:nvPr/>
            </p:nvSpPr>
            <p:spPr>
              <a:xfrm>
                <a:off x="1076958" y="1179665"/>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34"/>
              <p:cNvSpPr/>
              <p:nvPr/>
            </p:nvSpPr>
            <p:spPr>
              <a:xfrm>
                <a:off x="1076958" y="1340360"/>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34"/>
              <p:cNvSpPr/>
              <p:nvPr/>
            </p:nvSpPr>
            <p:spPr>
              <a:xfrm>
                <a:off x="1076958" y="1501056"/>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34"/>
              <p:cNvSpPr/>
              <p:nvPr/>
            </p:nvSpPr>
            <p:spPr>
              <a:xfrm>
                <a:off x="1076958" y="1661752"/>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34"/>
              <p:cNvSpPr/>
              <p:nvPr/>
            </p:nvSpPr>
            <p:spPr>
              <a:xfrm>
                <a:off x="1076958" y="1821630"/>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34"/>
              <p:cNvSpPr/>
              <p:nvPr/>
            </p:nvSpPr>
            <p:spPr>
              <a:xfrm>
                <a:off x="1076958" y="1982326"/>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34"/>
              <p:cNvSpPr/>
              <p:nvPr/>
            </p:nvSpPr>
            <p:spPr>
              <a:xfrm>
                <a:off x="1076958" y="2143022"/>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34"/>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34"/>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34"/>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34"/>
            <p:cNvGrpSpPr/>
            <p:nvPr/>
          </p:nvGrpSpPr>
          <p:grpSpPr>
            <a:xfrm>
              <a:off x="1247707" y="1179665"/>
              <a:ext cx="80700" cy="1526144"/>
              <a:chOff x="1247707" y="1179665"/>
              <a:chExt cx="80700" cy="1526144"/>
            </a:xfrm>
          </p:grpSpPr>
          <p:sp>
            <p:nvSpPr>
              <p:cNvPr id="4590" name="Google Shape;4590;p34"/>
              <p:cNvSpPr/>
              <p:nvPr/>
            </p:nvSpPr>
            <p:spPr>
              <a:xfrm>
                <a:off x="1247707" y="1179665"/>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34"/>
              <p:cNvSpPr/>
              <p:nvPr/>
            </p:nvSpPr>
            <p:spPr>
              <a:xfrm>
                <a:off x="1247707" y="1340360"/>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34"/>
              <p:cNvSpPr/>
              <p:nvPr/>
            </p:nvSpPr>
            <p:spPr>
              <a:xfrm>
                <a:off x="1247707" y="1501056"/>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34"/>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34"/>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34"/>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34"/>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34"/>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34"/>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34"/>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0" name="Google Shape;4600;p34"/>
            <p:cNvGrpSpPr/>
            <p:nvPr/>
          </p:nvGrpSpPr>
          <p:grpSpPr>
            <a:xfrm>
              <a:off x="1421567" y="1179665"/>
              <a:ext cx="80700" cy="1526144"/>
              <a:chOff x="1421567" y="1179665"/>
              <a:chExt cx="80700" cy="1526144"/>
            </a:xfrm>
          </p:grpSpPr>
          <p:sp>
            <p:nvSpPr>
              <p:cNvPr id="4601" name="Google Shape;4601;p34"/>
              <p:cNvSpPr/>
              <p:nvPr/>
            </p:nvSpPr>
            <p:spPr>
              <a:xfrm>
                <a:off x="1421567" y="1179665"/>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34"/>
              <p:cNvSpPr/>
              <p:nvPr/>
            </p:nvSpPr>
            <p:spPr>
              <a:xfrm>
                <a:off x="1421567" y="1340360"/>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34"/>
              <p:cNvSpPr/>
              <p:nvPr/>
            </p:nvSpPr>
            <p:spPr>
              <a:xfrm>
                <a:off x="1421567" y="1501056"/>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34"/>
              <p:cNvSpPr/>
              <p:nvPr/>
            </p:nvSpPr>
            <p:spPr>
              <a:xfrm>
                <a:off x="1421567" y="1661752"/>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34"/>
              <p:cNvSpPr/>
              <p:nvPr/>
            </p:nvSpPr>
            <p:spPr>
              <a:xfrm>
                <a:off x="1421567" y="1821630"/>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34"/>
              <p:cNvSpPr/>
              <p:nvPr/>
            </p:nvSpPr>
            <p:spPr>
              <a:xfrm>
                <a:off x="1421567" y="1982326"/>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34"/>
              <p:cNvSpPr/>
              <p:nvPr/>
            </p:nvSpPr>
            <p:spPr>
              <a:xfrm>
                <a:off x="1421567" y="2143022"/>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34"/>
              <p:cNvSpPr/>
              <p:nvPr/>
            </p:nvSpPr>
            <p:spPr>
              <a:xfrm>
                <a:off x="1421567" y="2303717"/>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34"/>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34"/>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34"/>
            <p:cNvGrpSpPr/>
            <p:nvPr/>
          </p:nvGrpSpPr>
          <p:grpSpPr>
            <a:xfrm>
              <a:off x="1592327" y="1179665"/>
              <a:ext cx="80700" cy="1526144"/>
              <a:chOff x="1592327" y="1179665"/>
              <a:chExt cx="80700" cy="1526144"/>
            </a:xfrm>
          </p:grpSpPr>
          <p:sp>
            <p:nvSpPr>
              <p:cNvPr id="4612" name="Google Shape;4612;p34"/>
              <p:cNvSpPr/>
              <p:nvPr/>
            </p:nvSpPr>
            <p:spPr>
              <a:xfrm>
                <a:off x="1592327" y="1179665"/>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34"/>
              <p:cNvSpPr/>
              <p:nvPr/>
            </p:nvSpPr>
            <p:spPr>
              <a:xfrm>
                <a:off x="1592327" y="1340360"/>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34"/>
              <p:cNvSpPr/>
              <p:nvPr/>
            </p:nvSpPr>
            <p:spPr>
              <a:xfrm>
                <a:off x="1592327" y="1501056"/>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34"/>
              <p:cNvSpPr/>
              <p:nvPr/>
            </p:nvSpPr>
            <p:spPr>
              <a:xfrm>
                <a:off x="1592327" y="1661752"/>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34"/>
              <p:cNvSpPr/>
              <p:nvPr/>
            </p:nvSpPr>
            <p:spPr>
              <a:xfrm>
                <a:off x="1592327" y="1821630"/>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34"/>
              <p:cNvSpPr/>
              <p:nvPr/>
            </p:nvSpPr>
            <p:spPr>
              <a:xfrm>
                <a:off x="1592327" y="1982326"/>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34"/>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34"/>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34"/>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34"/>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34"/>
            <p:cNvGrpSpPr/>
            <p:nvPr/>
          </p:nvGrpSpPr>
          <p:grpSpPr>
            <a:xfrm>
              <a:off x="1766187" y="1179665"/>
              <a:ext cx="80700" cy="1526144"/>
              <a:chOff x="1766187" y="1179665"/>
              <a:chExt cx="80700" cy="1526144"/>
            </a:xfrm>
          </p:grpSpPr>
          <p:sp>
            <p:nvSpPr>
              <p:cNvPr id="4623" name="Google Shape;4623;p34"/>
              <p:cNvSpPr/>
              <p:nvPr/>
            </p:nvSpPr>
            <p:spPr>
              <a:xfrm>
                <a:off x="1766187" y="1179665"/>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34"/>
              <p:cNvSpPr/>
              <p:nvPr/>
            </p:nvSpPr>
            <p:spPr>
              <a:xfrm>
                <a:off x="1766187" y="1340360"/>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34"/>
              <p:cNvSpPr/>
              <p:nvPr/>
            </p:nvSpPr>
            <p:spPr>
              <a:xfrm>
                <a:off x="1766187" y="1501056"/>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34"/>
              <p:cNvSpPr/>
              <p:nvPr/>
            </p:nvSpPr>
            <p:spPr>
              <a:xfrm>
                <a:off x="1766187" y="1661752"/>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34"/>
              <p:cNvSpPr/>
              <p:nvPr/>
            </p:nvSpPr>
            <p:spPr>
              <a:xfrm>
                <a:off x="1766187" y="1821630"/>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34"/>
              <p:cNvSpPr/>
              <p:nvPr/>
            </p:nvSpPr>
            <p:spPr>
              <a:xfrm>
                <a:off x="1766187" y="1982326"/>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34"/>
              <p:cNvSpPr/>
              <p:nvPr/>
            </p:nvSpPr>
            <p:spPr>
              <a:xfrm>
                <a:off x="1766187" y="2143022"/>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34"/>
              <p:cNvSpPr/>
              <p:nvPr/>
            </p:nvSpPr>
            <p:spPr>
              <a:xfrm>
                <a:off x="1766187" y="2303717"/>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34"/>
              <p:cNvSpPr/>
              <p:nvPr/>
            </p:nvSpPr>
            <p:spPr>
              <a:xfrm>
                <a:off x="1766187" y="2464413"/>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34"/>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34"/>
            <p:cNvGrpSpPr/>
            <p:nvPr/>
          </p:nvGrpSpPr>
          <p:grpSpPr>
            <a:xfrm>
              <a:off x="1936935" y="1179665"/>
              <a:ext cx="80700" cy="1526144"/>
              <a:chOff x="1936935" y="1179665"/>
              <a:chExt cx="80700" cy="1526144"/>
            </a:xfrm>
          </p:grpSpPr>
          <p:sp>
            <p:nvSpPr>
              <p:cNvPr id="4634" name="Google Shape;4634;p34"/>
              <p:cNvSpPr/>
              <p:nvPr/>
            </p:nvSpPr>
            <p:spPr>
              <a:xfrm>
                <a:off x="1936935" y="1179665"/>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34"/>
              <p:cNvSpPr/>
              <p:nvPr/>
            </p:nvSpPr>
            <p:spPr>
              <a:xfrm>
                <a:off x="1936935" y="1340360"/>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34"/>
              <p:cNvSpPr/>
              <p:nvPr/>
            </p:nvSpPr>
            <p:spPr>
              <a:xfrm>
                <a:off x="1936935" y="1501056"/>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34"/>
              <p:cNvSpPr/>
              <p:nvPr/>
            </p:nvSpPr>
            <p:spPr>
              <a:xfrm>
                <a:off x="1936935" y="1661752"/>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34"/>
              <p:cNvSpPr/>
              <p:nvPr/>
            </p:nvSpPr>
            <p:spPr>
              <a:xfrm>
                <a:off x="1936935" y="1821630"/>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34"/>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34"/>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34"/>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34"/>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34"/>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4" name="Google Shape;4644;p34"/>
            <p:cNvGrpSpPr/>
            <p:nvPr/>
          </p:nvGrpSpPr>
          <p:grpSpPr>
            <a:xfrm>
              <a:off x="2110795" y="1179665"/>
              <a:ext cx="80700" cy="1526144"/>
              <a:chOff x="2110795" y="1179665"/>
              <a:chExt cx="80700" cy="1526144"/>
            </a:xfrm>
          </p:grpSpPr>
          <p:sp>
            <p:nvSpPr>
              <p:cNvPr id="4645" name="Google Shape;4645;p34"/>
              <p:cNvSpPr/>
              <p:nvPr/>
            </p:nvSpPr>
            <p:spPr>
              <a:xfrm>
                <a:off x="2110795" y="1179665"/>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34"/>
              <p:cNvSpPr/>
              <p:nvPr/>
            </p:nvSpPr>
            <p:spPr>
              <a:xfrm>
                <a:off x="2110795" y="1340360"/>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34"/>
              <p:cNvSpPr/>
              <p:nvPr/>
            </p:nvSpPr>
            <p:spPr>
              <a:xfrm>
                <a:off x="2110795" y="1501056"/>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34"/>
              <p:cNvSpPr/>
              <p:nvPr/>
            </p:nvSpPr>
            <p:spPr>
              <a:xfrm>
                <a:off x="2110795" y="1661752"/>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34"/>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34"/>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34"/>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34"/>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34"/>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34"/>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34"/>
            <p:cNvGrpSpPr/>
            <p:nvPr/>
          </p:nvGrpSpPr>
          <p:grpSpPr>
            <a:xfrm>
              <a:off x="2284655" y="1179665"/>
              <a:ext cx="80700" cy="1526144"/>
              <a:chOff x="2284655" y="1179665"/>
              <a:chExt cx="80700" cy="1526144"/>
            </a:xfrm>
          </p:grpSpPr>
          <p:sp>
            <p:nvSpPr>
              <p:cNvPr id="4656" name="Google Shape;4656;p34"/>
              <p:cNvSpPr/>
              <p:nvPr/>
            </p:nvSpPr>
            <p:spPr>
              <a:xfrm>
                <a:off x="2284655" y="1179665"/>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34"/>
              <p:cNvSpPr/>
              <p:nvPr/>
            </p:nvSpPr>
            <p:spPr>
              <a:xfrm>
                <a:off x="2284655" y="1340360"/>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34"/>
              <p:cNvSpPr/>
              <p:nvPr/>
            </p:nvSpPr>
            <p:spPr>
              <a:xfrm>
                <a:off x="2284655" y="1501056"/>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34"/>
              <p:cNvSpPr/>
              <p:nvPr/>
            </p:nvSpPr>
            <p:spPr>
              <a:xfrm>
                <a:off x="2284655" y="1661752"/>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34"/>
              <p:cNvSpPr/>
              <p:nvPr/>
            </p:nvSpPr>
            <p:spPr>
              <a:xfrm>
                <a:off x="2284655" y="1821630"/>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34"/>
              <p:cNvSpPr/>
              <p:nvPr/>
            </p:nvSpPr>
            <p:spPr>
              <a:xfrm>
                <a:off x="2284655" y="1982326"/>
                <a:ext cx="80700" cy="807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34"/>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34"/>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34"/>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34"/>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6" name="Google Shape;4666;p34"/>
          <p:cNvGrpSpPr/>
          <p:nvPr/>
        </p:nvGrpSpPr>
        <p:grpSpPr>
          <a:xfrm>
            <a:off x="6087472" y="4261638"/>
            <a:ext cx="3764369" cy="3041115"/>
            <a:chOff x="2623904" y="1198803"/>
            <a:chExt cx="1364248" cy="1102133"/>
          </a:xfrm>
        </p:grpSpPr>
        <p:grpSp>
          <p:nvGrpSpPr>
            <p:cNvPr id="4667" name="Google Shape;4667;p34"/>
            <p:cNvGrpSpPr/>
            <p:nvPr/>
          </p:nvGrpSpPr>
          <p:grpSpPr>
            <a:xfrm>
              <a:off x="2623907" y="1198803"/>
              <a:ext cx="1364245" cy="273000"/>
              <a:chOff x="2623907" y="1198803"/>
              <a:chExt cx="1364245" cy="273000"/>
            </a:xfrm>
          </p:grpSpPr>
          <p:sp>
            <p:nvSpPr>
              <p:cNvPr id="4668" name="Google Shape;4668;p34"/>
              <p:cNvSpPr/>
              <p:nvPr/>
            </p:nvSpPr>
            <p:spPr>
              <a:xfrm>
                <a:off x="3715152" y="1198803"/>
                <a:ext cx="273000" cy="273000"/>
              </a:xfrm>
              <a:prstGeom prst="diamond">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34"/>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34"/>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34"/>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34"/>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3" name="Google Shape;4673;p34"/>
            <p:cNvGrpSpPr/>
            <p:nvPr/>
          </p:nvGrpSpPr>
          <p:grpSpPr>
            <a:xfrm>
              <a:off x="2623904" y="1476964"/>
              <a:ext cx="1364245" cy="273000"/>
              <a:chOff x="2623904" y="1476964"/>
              <a:chExt cx="1364245" cy="273000"/>
            </a:xfrm>
          </p:grpSpPr>
          <p:sp>
            <p:nvSpPr>
              <p:cNvPr id="4674" name="Google Shape;4674;p34"/>
              <p:cNvSpPr/>
              <p:nvPr/>
            </p:nvSpPr>
            <p:spPr>
              <a:xfrm>
                <a:off x="3169527" y="1476964"/>
                <a:ext cx="273000" cy="273000"/>
              </a:xfrm>
              <a:prstGeom prst="diamond">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34"/>
              <p:cNvSpPr/>
              <p:nvPr/>
            </p:nvSpPr>
            <p:spPr>
              <a:xfrm>
                <a:off x="3442338" y="1476964"/>
                <a:ext cx="273000" cy="273000"/>
              </a:xfrm>
              <a:prstGeom prst="diamond">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34"/>
              <p:cNvSpPr/>
              <p:nvPr/>
            </p:nvSpPr>
            <p:spPr>
              <a:xfrm>
                <a:off x="3715149" y="1476964"/>
                <a:ext cx="273000" cy="273000"/>
              </a:xfrm>
              <a:prstGeom prst="diamond">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34"/>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34"/>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9" name="Google Shape;4679;p34"/>
            <p:cNvGrpSpPr/>
            <p:nvPr/>
          </p:nvGrpSpPr>
          <p:grpSpPr>
            <a:xfrm>
              <a:off x="2623907" y="1749775"/>
              <a:ext cx="1364245" cy="273000"/>
              <a:chOff x="2623907" y="1749775"/>
              <a:chExt cx="1364245" cy="273000"/>
            </a:xfrm>
          </p:grpSpPr>
          <p:sp>
            <p:nvSpPr>
              <p:cNvPr id="4680" name="Google Shape;4680;p34"/>
              <p:cNvSpPr/>
              <p:nvPr/>
            </p:nvSpPr>
            <p:spPr>
              <a:xfrm>
                <a:off x="3442341" y="1749775"/>
                <a:ext cx="273000" cy="273000"/>
              </a:xfrm>
              <a:prstGeom prst="diamond">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34"/>
              <p:cNvSpPr/>
              <p:nvPr/>
            </p:nvSpPr>
            <p:spPr>
              <a:xfrm>
                <a:off x="3715152" y="1749775"/>
                <a:ext cx="273000" cy="273000"/>
              </a:xfrm>
              <a:prstGeom prst="diamond">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34"/>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34"/>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34"/>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34"/>
            <p:cNvGrpSpPr/>
            <p:nvPr/>
          </p:nvGrpSpPr>
          <p:grpSpPr>
            <a:xfrm>
              <a:off x="2623904" y="2027936"/>
              <a:ext cx="1364245" cy="273000"/>
              <a:chOff x="2623904" y="2027936"/>
              <a:chExt cx="1364245" cy="273000"/>
            </a:xfrm>
          </p:grpSpPr>
          <p:sp>
            <p:nvSpPr>
              <p:cNvPr id="4686" name="Google Shape;4686;p34"/>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34"/>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34"/>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34"/>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34"/>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91" name="Google Shape;4691;p34"/>
          <p:cNvGrpSpPr/>
          <p:nvPr/>
        </p:nvGrpSpPr>
        <p:grpSpPr>
          <a:xfrm>
            <a:off x="6058637" y="8288149"/>
            <a:ext cx="3828814" cy="439095"/>
            <a:chOff x="3200660" y="2180272"/>
            <a:chExt cx="2563824" cy="378237"/>
          </a:xfrm>
        </p:grpSpPr>
        <p:sp>
          <p:nvSpPr>
            <p:cNvPr id="4692" name="Google Shape;4692;p34"/>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34"/>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34"/>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34"/>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34"/>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34"/>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34"/>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34"/>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34"/>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34"/>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34"/>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34"/>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34"/>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34"/>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34"/>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34"/>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34"/>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34"/>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0" name="Google Shape;4710;p34"/>
          <p:cNvGrpSpPr/>
          <p:nvPr/>
        </p:nvGrpSpPr>
        <p:grpSpPr>
          <a:xfrm>
            <a:off x="6048933" y="9054692"/>
            <a:ext cx="3836883" cy="440461"/>
            <a:chOff x="3530150" y="2790075"/>
            <a:chExt cx="1962600" cy="225300"/>
          </a:xfrm>
        </p:grpSpPr>
        <p:sp>
          <p:nvSpPr>
            <p:cNvPr id="4711" name="Google Shape;4711;p34"/>
            <p:cNvSpPr/>
            <p:nvPr/>
          </p:nvSpPr>
          <p:spPr>
            <a:xfrm>
              <a:off x="3530150" y="2790075"/>
              <a:ext cx="1962600" cy="225300"/>
            </a:xfrm>
            <a:prstGeom prst="rec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34"/>
            <p:cNvSpPr/>
            <p:nvPr/>
          </p:nvSpPr>
          <p:spPr>
            <a:xfrm>
              <a:off x="3535069" y="2794464"/>
              <a:ext cx="1104900" cy="216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3" name="Google Shape;4713;p34"/>
          <p:cNvGrpSpPr/>
          <p:nvPr/>
        </p:nvGrpSpPr>
        <p:grpSpPr>
          <a:xfrm>
            <a:off x="6050564" y="9822585"/>
            <a:ext cx="3895088" cy="424276"/>
            <a:chOff x="3558802" y="4011427"/>
            <a:chExt cx="1866000" cy="111300"/>
          </a:xfrm>
        </p:grpSpPr>
        <p:sp>
          <p:nvSpPr>
            <p:cNvPr id="4714" name="Google Shape;4714;p34"/>
            <p:cNvSpPr/>
            <p:nvPr/>
          </p:nvSpPr>
          <p:spPr>
            <a:xfrm rot="5400000" flipH="1">
              <a:off x="4436152" y="3134077"/>
              <a:ext cx="111300" cy="1866000"/>
            </a:xfrm>
            <a:prstGeom prst="round2SameRect">
              <a:avLst>
                <a:gd name="adj1" fmla="val 50000"/>
                <a:gd name="adj2" fmla="val 50000"/>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34"/>
            <p:cNvSpPr/>
            <p:nvPr/>
          </p:nvSpPr>
          <p:spPr>
            <a:xfrm rot="5400000" flipH="1">
              <a:off x="4162472" y="3415277"/>
              <a:ext cx="104700" cy="13047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6" name="Google Shape;4716;p34"/>
          <p:cNvGrpSpPr/>
          <p:nvPr/>
        </p:nvGrpSpPr>
        <p:grpSpPr>
          <a:xfrm>
            <a:off x="6049927" y="7630140"/>
            <a:ext cx="3817594" cy="330430"/>
            <a:chOff x="3465975" y="2270276"/>
            <a:chExt cx="1986364" cy="171929"/>
          </a:xfrm>
        </p:grpSpPr>
        <p:sp>
          <p:nvSpPr>
            <p:cNvPr id="4717" name="Google Shape;4717;p34"/>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34"/>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34"/>
            <p:cNvSpPr/>
            <p:nvPr/>
          </p:nvSpPr>
          <p:spPr>
            <a:xfrm rot="-5400000">
              <a:off x="4243603" y="2270305"/>
              <a:ext cx="171900" cy="171900"/>
            </a:xfrm>
            <a:prstGeom prst="ellipse">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34"/>
            <p:cNvSpPr/>
            <p:nvPr/>
          </p:nvSpPr>
          <p:spPr>
            <a:xfrm rot="-5400000">
              <a:off x="4502812" y="2270305"/>
              <a:ext cx="171900" cy="171900"/>
            </a:xfrm>
            <a:prstGeom prst="ellipse">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34"/>
            <p:cNvSpPr/>
            <p:nvPr/>
          </p:nvSpPr>
          <p:spPr>
            <a:xfrm rot="-5400000">
              <a:off x="4762021" y="2270305"/>
              <a:ext cx="171900" cy="171900"/>
            </a:xfrm>
            <a:prstGeom prst="ellipse">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34"/>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34"/>
            <p:cNvSpPr/>
            <p:nvPr/>
          </p:nvSpPr>
          <p:spPr>
            <a:xfrm rot="-5400000">
              <a:off x="5021230" y="2270276"/>
              <a:ext cx="171900" cy="171900"/>
            </a:xfrm>
            <a:prstGeom prst="ellipse">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34"/>
            <p:cNvSpPr/>
            <p:nvPr/>
          </p:nvSpPr>
          <p:spPr>
            <a:xfrm rot="-5400000">
              <a:off x="5280440" y="2270276"/>
              <a:ext cx="171900" cy="171900"/>
            </a:xfrm>
            <a:prstGeom prst="ellipse">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34"/>
          <p:cNvGrpSpPr/>
          <p:nvPr/>
        </p:nvGrpSpPr>
        <p:grpSpPr>
          <a:xfrm>
            <a:off x="6080209" y="11392787"/>
            <a:ext cx="3778960" cy="539334"/>
            <a:chOff x="723300" y="4253549"/>
            <a:chExt cx="2276482" cy="324900"/>
          </a:xfrm>
        </p:grpSpPr>
        <p:sp>
          <p:nvSpPr>
            <p:cNvPr id="4726" name="Google Shape;4726;p34"/>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34"/>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34"/>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34"/>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34"/>
            <p:cNvSpPr/>
            <p:nvPr/>
          </p:nvSpPr>
          <p:spPr>
            <a:xfrm>
              <a:off x="2658082" y="4253549"/>
              <a:ext cx="341700" cy="324900"/>
            </a:xfrm>
            <a:prstGeom prst="star5">
              <a:avLst>
                <a:gd name="adj" fmla="val 19098"/>
                <a:gd name="hf" fmla="val 105146"/>
                <a:gd name="vf" fmla="val 110557"/>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1" name="Google Shape;4731;p34"/>
          <p:cNvGrpSpPr/>
          <p:nvPr/>
        </p:nvGrpSpPr>
        <p:grpSpPr>
          <a:xfrm>
            <a:off x="6051404" y="10568250"/>
            <a:ext cx="3832861" cy="497004"/>
            <a:chOff x="705948" y="3788465"/>
            <a:chExt cx="2308953" cy="299400"/>
          </a:xfrm>
        </p:grpSpPr>
        <p:sp>
          <p:nvSpPr>
            <p:cNvPr id="4732" name="Google Shape;4732;p34"/>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34"/>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34"/>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34"/>
            <p:cNvSpPr/>
            <p:nvPr/>
          </p:nvSpPr>
          <p:spPr>
            <a:xfrm>
              <a:off x="2189639" y="3788465"/>
              <a:ext cx="335400" cy="299400"/>
            </a:xfrm>
            <a:prstGeom prst="hear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34"/>
            <p:cNvSpPr/>
            <p:nvPr/>
          </p:nvSpPr>
          <p:spPr>
            <a:xfrm>
              <a:off x="2679500" y="3788465"/>
              <a:ext cx="335400" cy="299400"/>
            </a:xfrm>
            <a:prstGeom prst="heart">
              <a:avLst/>
            </a:pr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7" name="Google Shape;4737;p34"/>
          <p:cNvGrpSpPr/>
          <p:nvPr/>
        </p:nvGrpSpPr>
        <p:grpSpPr>
          <a:xfrm>
            <a:off x="6183597" y="12259590"/>
            <a:ext cx="3599808" cy="811437"/>
            <a:chOff x="2658741" y="4097347"/>
            <a:chExt cx="1304609" cy="294074"/>
          </a:xfrm>
        </p:grpSpPr>
        <p:grpSp>
          <p:nvGrpSpPr>
            <p:cNvPr id="4738" name="Google Shape;4738;p34"/>
            <p:cNvGrpSpPr/>
            <p:nvPr/>
          </p:nvGrpSpPr>
          <p:grpSpPr>
            <a:xfrm>
              <a:off x="2658741" y="4097347"/>
              <a:ext cx="118572" cy="294074"/>
              <a:chOff x="3343310" y="4475555"/>
              <a:chExt cx="127717" cy="316753"/>
            </a:xfrm>
          </p:grpSpPr>
          <p:sp>
            <p:nvSpPr>
              <p:cNvPr id="4739" name="Google Shape;4739;p3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3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1" name="Google Shape;4741;p34"/>
            <p:cNvGrpSpPr/>
            <p:nvPr/>
          </p:nvGrpSpPr>
          <p:grpSpPr>
            <a:xfrm>
              <a:off x="3815519" y="4098388"/>
              <a:ext cx="147831" cy="291991"/>
              <a:chOff x="3527539" y="4476677"/>
              <a:chExt cx="159232" cy="314510"/>
            </a:xfrm>
          </p:grpSpPr>
          <p:sp>
            <p:nvSpPr>
              <p:cNvPr id="4742" name="Google Shape;4742;p3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1905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3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1905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4" name="Google Shape;4744;p34"/>
            <p:cNvGrpSpPr/>
            <p:nvPr/>
          </p:nvGrpSpPr>
          <p:grpSpPr>
            <a:xfrm>
              <a:off x="3511696" y="4098388"/>
              <a:ext cx="147831" cy="291991"/>
              <a:chOff x="3527539" y="4476677"/>
              <a:chExt cx="159232" cy="314510"/>
            </a:xfrm>
          </p:grpSpPr>
          <p:sp>
            <p:nvSpPr>
              <p:cNvPr id="4745" name="Google Shape;4745;p3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noFill/>
              <a:ln w="1905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3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noFill/>
              <a:ln w="1905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7" name="Google Shape;4747;p34"/>
            <p:cNvGrpSpPr/>
            <p:nvPr/>
          </p:nvGrpSpPr>
          <p:grpSpPr>
            <a:xfrm>
              <a:off x="3207874" y="4098388"/>
              <a:ext cx="147831" cy="291991"/>
              <a:chOff x="3527539" y="4476677"/>
              <a:chExt cx="159232" cy="314510"/>
            </a:xfrm>
          </p:grpSpPr>
          <p:sp>
            <p:nvSpPr>
              <p:cNvPr id="4748" name="Google Shape;4748;p34"/>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34"/>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0" name="Google Shape;4750;p34"/>
            <p:cNvGrpSpPr/>
            <p:nvPr/>
          </p:nvGrpSpPr>
          <p:grpSpPr>
            <a:xfrm>
              <a:off x="2933305" y="4097347"/>
              <a:ext cx="118572" cy="294074"/>
              <a:chOff x="3343310" y="4475555"/>
              <a:chExt cx="127717" cy="316753"/>
            </a:xfrm>
          </p:grpSpPr>
          <p:sp>
            <p:nvSpPr>
              <p:cNvPr id="4751" name="Google Shape;4751;p34"/>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34"/>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53" name="Google Shape;4753;p34"/>
          <p:cNvGrpSpPr/>
          <p:nvPr/>
        </p:nvGrpSpPr>
        <p:grpSpPr>
          <a:xfrm>
            <a:off x="10650435" y="6694418"/>
            <a:ext cx="3956342" cy="528408"/>
            <a:chOff x="4273350" y="2080469"/>
            <a:chExt cx="1433821" cy="191501"/>
          </a:xfrm>
        </p:grpSpPr>
        <p:grpSp>
          <p:nvGrpSpPr>
            <p:cNvPr id="4754" name="Google Shape;4754;p34"/>
            <p:cNvGrpSpPr/>
            <p:nvPr/>
          </p:nvGrpSpPr>
          <p:grpSpPr>
            <a:xfrm>
              <a:off x="4273350" y="2080469"/>
              <a:ext cx="1433821" cy="0"/>
              <a:chOff x="5224975" y="2962250"/>
              <a:chExt cx="1544400" cy="0"/>
            </a:xfrm>
          </p:grpSpPr>
          <p:cxnSp>
            <p:nvCxnSpPr>
              <p:cNvPr id="4755" name="Google Shape;4755;p3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56" name="Google Shape;4756;p34"/>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4757" name="Google Shape;4757;p34"/>
            <p:cNvGrpSpPr/>
            <p:nvPr/>
          </p:nvGrpSpPr>
          <p:grpSpPr>
            <a:xfrm>
              <a:off x="4273350" y="2271969"/>
              <a:ext cx="1433821" cy="0"/>
              <a:chOff x="5224975" y="2962250"/>
              <a:chExt cx="1544400" cy="0"/>
            </a:xfrm>
          </p:grpSpPr>
          <p:cxnSp>
            <p:nvCxnSpPr>
              <p:cNvPr id="4758" name="Google Shape;4758;p34"/>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4759" name="Google Shape;4759;p34"/>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4760" name="Google Shape;4760;p34"/>
          <p:cNvGrpSpPr/>
          <p:nvPr/>
        </p:nvGrpSpPr>
        <p:grpSpPr>
          <a:xfrm>
            <a:off x="10655048" y="4218232"/>
            <a:ext cx="3947862" cy="2051284"/>
            <a:chOff x="5159450" y="1919950"/>
            <a:chExt cx="1541050" cy="862500"/>
          </a:xfrm>
        </p:grpSpPr>
        <p:sp>
          <p:nvSpPr>
            <p:cNvPr id="4761" name="Google Shape;4761;p34"/>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4762" name="Google Shape;4762;p34"/>
            <p:cNvGrpSpPr/>
            <p:nvPr/>
          </p:nvGrpSpPr>
          <p:grpSpPr>
            <a:xfrm>
              <a:off x="5159450" y="1919950"/>
              <a:ext cx="1541050" cy="862500"/>
              <a:chOff x="5159450" y="1919950"/>
              <a:chExt cx="1541050" cy="862500"/>
            </a:xfrm>
          </p:grpSpPr>
          <p:cxnSp>
            <p:nvCxnSpPr>
              <p:cNvPr id="4763" name="Google Shape;4763;p34"/>
              <p:cNvCxnSpPr/>
              <p:nvPr/>
            </p:nvCxnSpPr>
            <p:spPr>
              <a:xfrm>
                <a:off x="5159450" y="1919950"/>
                <a:ext cx="0" cy="862500"/>
              </a:xfrm>
              <a:prstGeom prst="straightConnector1">
                <a:avLst/>
              </a:prstGeom>
              <a:noFill/>
              <a:ln w="19050" cap="flat" cmpd="sng">
                <a:solidFill>
                  <a:srgbClr val="E3E9ED"/>
                </a:solidFill>
                <a:prstDash val="solid"/>
                <a:round/>
                <a:headEnd type="none" w="med" len="med"/>
                <a:tailEnd type="none" w="med" len="med"/>
              </a:ln>
            </p:spPr>
          </p:cxnSp>
          <p:cxnSp>
            <p:nvCxnSpPr>
              <p:cNvPr id="4764" name="Google Shape;4764;p34"/>
              <p:cNvCxnSpPr/>
              <p:nvPr/>
            </p:nvCxnSpPr>
            <p:spPr>
              <a:xfrm>
                <a:off x="5161200" y="2778975"/>
                <a:ext cx="1539300" cy="0"/>
              </a:xfrm>
              <a:prstGeom prst="straightConnector1">
                <a:avLst/>
              </a:prstGeom>
              <a:noFill/>
              <a:ln w="19050" cap="flat" cmpd="sng">
                <a:solidFill>
                  <a:srgbClr val="E3E9ED"/>
                </a:solidFill>
                <a:prstDash val="solid"/>
                <a:round/>
                <a:headEnd type="none" w="med" len="med"/>
                <a:tailEnd type="none" w="med" len="med"/>
              </a:ln>
            </p:spPr>
          </p:cxnSp>
        </p:grpSp>
      </p:grpSp>
      <p:grpSp>
        <p:nvGrpSpPr>
          <p:cNvPr id="4765" name="Google Shape;4765;p34"/>
          <p:cNvGrpSpPr/>
          <p:nvPr/>
        </p:nvGrpSpPr>
        <p:grpSpPr>
          <a:xfrm>
            <a:off x="10627801" y="7593799"/>
            <a:ext cx="4002455" cy="2903121"/>
            <a:chOff x="5230575" y="1554475"/>
            <a:chExt cx="2137150" cy="1550150"/>
          </a:xfrm>
        </p:grpSpPr>
        <p:sp>
          <p:nvSpPr>
            <p:cNvPr id="4766" name="Google Shape;4766;p34"/>
            <p:cNvSpPr/>
            <p:nvPr/>
          </p:nvSpPr>
          <p:spPr>
            <a:xfrm>
              <a:off x="6296450" y="2863325"/>
              <a:ext cx="1071275" cy="157150"/>
            </a:xfrm>
            <a:custGeom>
              <a:avLst/>
              <a:gdLst/>
              <a:ahLst/>
              <a:cxnLst/>
              <a:rect l="l" t="t" r="r" b="b"/>
              <a:pathLst>
                <a:path w="42851" h="6286" extrusionOk="0">
                  <a:moveTo>
                    <a:pt x="0" y="1"/>
                  </a:moveTo>
                  <a:lnTo>
                    <a:pt x="0" y="6286"/>
                  </a:lnTo>
                  <a:lnTo>
                    <a:pt x="42851" y="6286"/>
                  </a:lnTo>
                  <a:lnTo>
                    <a:pt x="42851" y="1"/>
                  </a:ln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34"/>
            <p:cNvSpPr/>
            <p:nvPr/>
          </p:nvSpPr>
          <p:spPr>
            <a:xfrm>
              <a:off x="5230575" y="2863325"/>
              <a:ext cx="1071350" cy="157150"/>
            </a:xfrm>
            <a:custGeom>
              <a:avLst/>
              <a:gdLst/>
              <a:ahLst/>
              <a:cxnLst/>
              <a:rect l="l" t="t" r="r" b="b"/>
              <a:pathLst>
                <a:path w="42854" h="6286" extrusionOk="0">
                  <a:moveTo>
                    <a:pt x="0" y="1"/>
                  </a:moveTo>
                  <a:lnTo>
                    <a:pt x="0" y="6286"/>
                  </a:lnTo>
                  <a:lnTo>
                    <a:pt x="42854" y="6286"/>
                  </a:lnTo>
                  <a:lnTo>
                    <a:pt x="42854" y="1"/>
                  </a:ln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34"/>
            <p:cNvSpPr/>
            <p:nvPr/>
          </p:nvSpPr>
          <p:spPr>
            <a:xfrm>
              <a:off x="6296450" y="2611125"/>
              <a:ext cx="1071275" cy="157150"/>
            </a:xfrm>
            <a:custGeom>
              <a:avLst/>
              <a:gdLst/>
              <a:ahLst/>
              <a:cxnLst/>
              <a:rect l="l" t="t" r="r" b="b"/>
              <a:pathLst>
                <a:path w="42851" h="6286" extrusionOk="0">
                  <a:moveTo>
                    <a:pt x="0" y="0"/>
                  </a:moveTo>
                  <a:lnTo>
                    <a:pt x="0" y="6285"/>
                  </a:lnTo>
                  <a:lnTo>
                    <a:pt x="42851" y="6285"/>
                  </a:lnTo>
                  <a:lnTo>
                    <a:pt x="42851" y="0"/>
                  </a:ln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34"/>
            <p:cNvSpPr/>
            <p:nvPr/>
          </p:nvSpPr>
          <p:spPr>
            <a:xfrm>
              <a:off x="5230575" y="2611125"/>
              <a:ext cx="1071350" cy="157150"/>
            </a:xfrm>
            <a:custGeom>
              <a:avLst/>
              <a:gdLst/>
              <a:ahLst/>
              <a:cxnLst/>
              <a:rect l="l" t="t" r="r" b="b"/>
              <a:pathLst>
                <a:path w="42854" h="6286" extrusionOk="0">
                  <a:moveTo>
                    <a:pt x="0" y="0"/>
                  </a:moveTo>
                  <a:lnTo>
                    <a:pt x="0" y="6285"/>
                  </a:lnTo>
                  <a:lnTo>
                    <a:pt x="42854" y="6285"/>
                  </a:lnTo>
                  <a:lnTo>
                    <a:pt x="42854" y="0"/>
                  </a:ln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34"/>
            <p:cNvSpPr/>
            <p:nvPr/>
          </p:nvSpPr>
          <p:spPr>
            <a:xfrm>
              <a:off x="6296450" y="2358900"/>
              <a:ext cx="1071275" cy="157150"/>
            </a:xfrm>
            <a:custGeom>
              <a:avLst/>
              <a:gdLst/>
              <a:ahLst/>
              <a:cxnLst/>
              <a:rect l="l" t="t" r="r" b="b"/>
              <a:pathLst>
                <a:path w="42851" h="6286" extrusionOk="0">
                  <a:moveTo>
                    <a:pt x="0" y="1"/>
                  </a:moveTo>
                  <a:lnTo>
                    <a:pt x="0" y="6286"/>
                  </a:lnTo>
                  <a:lnTo>
                    <a:pt x="42851" y="6286"/>
                  </a:lnTo>
                  <a:lnTo>
                    <a:pt x="42851" y="1"/>
                  </a:ln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34"/>
            <p:cNvSpPr/>
            <p:nvPr/>
          </p:nvSpPr>
          <p:spPr>
            <a:xfrm>
              <a:off x="5230575" y="2358900"/>
              <a:ext cx="1071350" cy="157150"/>
            </a:xfrm>
            <a:custGeom>
              <a:avLst/>
              <a:gdLst/>
              <a:ahLst/>
              <a:cxnLst/>
              <a:rect l="l" t="t" r="r" b="b"/>
              <a:pathLst>
                <a:path w="42854" h="6286" extrusionOk="0">
                  <a:moveTo>
                    <a:pt x="0" y="1"/>
                  </a:moveTo>
                  <a:lnTo>
                    <a:pt x="0" y="6286"/>
                  </a:lnTo>
                  <a:lnTo>
                    <a:pt x="42854" y="6286"/>
                  </a:lnTo>
                  <a:lnTo>
                    <a:pt x="42854" y="1"/>
                  </a:ln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34"/>
            <p:cNvSpPr/>
            <p:nvPr/>
          </p:nvSpPr>
          <p:spPr>
            <a:xfrm>
              <a:off x="6296450" y="2106700"/>
              <a:ext cx="989900" cy="157150"/>
            </a:xfrm>
            <a:custGeom>
              <a:avLst/>
              <a:gdLst/>
              <a:ahLst/>
              <a:cxnLst/>
              <a:rect l="l" t="t" r="r" b="b"/>
              <a:pathLst>
                <a:path w="39596" h="6286" extrusionOk="0">
                  <a:moveTo>
                    <a:pt x="0" y="0"/>
                  </a:moveTo>
                  <a:lnTo>
                    <a:pt x="0" y="6285"/>
                  </a:lnTo>
                  <a:lnTo>
                    <a:pt x="39596" y="6285"/>
                  </a:lnTo>
                  <a:lnTo>
                    <a:pt x="39596" y="0"/>
                  </a:ln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34"/>
            <p:cNvSpPr/>
            <p:nvPr/>
          </p:nvSpPr>
          <p:spPr>
            <a:xfrm>
              <a:off x="5474700" y="2106700"/>
              <a:ext cx="827225" cy="157150"/>
            </a:xfrm>
            <a:custGeom>
              <a:avLst/>
              <a:gdLst/>
              <a:ahLst/>
              <a:cxnLst/>
              <a:rect l="l" t="t" r="r" b="b"/>
              <a:pathLst>
                <a:path w="33089" h="6286" extrusionOk="0">
                  <a:moveTo>
                    <a:pt x="0" y="0"/>
                  </a:moveTo>
                  <a:lnTo>
                    <a:pt x="0" y="6285"/>
                  </a:lnTo>
                  <a:lnTo>
                    <a:pt x="33089" y="6285"/>
                  </a:lnTo>
                  <a:lnTo>
                    <a:pt x="33089" y="0"/>
                  </a:ln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34"/>
            <p:cNvSpPr/>
            <p:nvPr/>
          </p:nvSpPr>
          <p:spPr>
            <a:xfrm>
              <a:off x="6296450" y="1854475"/>
              <a:ext cx="827225" cy="157175"/>
            </a:xfrm>
            <a:custGeom>
              <a:avLst/>
              <a:gdLst/>
              <a:ahLst/>
              <a:cxnLst/>
              <a:rect l="l" t="t" r="r" b="b"/>
              <a:pathLst>
                <a:path w="33089" h="6287" extrusionOk="0">
                  <a:moveTo>
                    <a:pt x="0" y="1"/>
                  </a:moveTo>
                  <a:lnTo>
                    <a:pt x="0" y="6286"/>
                  </a:lnTo>
                  <a:lnTo>
                    <a:pt x="33089" y="6286"/>
                  </a:lnTo>
                  <a:lnTo>
                    <a:pt x="33089" y="1"/>
                  </a:ln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34"/>
            <p:cNvSpPr/>
            <p:nvPr/>
          </p:nvSpPr>
          <p:spPr>
            <a:xfrm>
              <a:off x="5637425" y="1854475"/>
              <a:ext cx="664500" cy="157175"/>
            </a:xfrm>
            <a:custGeom>
              <a:avLst/>
              <a:gdLst/>
              <a:ahLst/>
              <a:cxnLst/>
              <a:rect l="l" t="t" r="r" b="b"/>
              <a:pathLst>
                <a:path w="26580" h="6287" extrusionOk="0">
                  <a:moveTo>
                    <a:pt x="1" y="1"/>
                  </a:moveTo>
                  <a:lnTo>
                    <a:pt x="1" y="6286"/>
                  </a:lnTo>
                  <a:lnTo>
                    <a:pt x="26580" y="6286"/>
                  </a:lnTo>
                  <a:lnTo>
                    <a:pt x="26580" y="1"/>
                  </a:ln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34"/>
            <p:cNvSpPr/>
            <p:nvPr/>
          </p:nvSpPr>
          <p:spPr>
            <a:xfrm>
              <a:off x="6296450" y="1602275"/>
              <a:ext cx="501750" cy="157075"/>
            </a:xfrm>
            <a:custGeom>
              <a:avLst/>
              <a:gdLst/>
              <a:ahLst/>
              <a:cxnLst/>
              <a:rect l="l" t="t" r="r" b="b"/>
              <a:pathLst>
                <a:path w="20070" h="6283" extrusionOk="0">
                  <a:moveTo>
                    <a:pt x="0" y="1"/>
                  </a:moveTo>
                  <a:lnTo>
                    <a:pt x="0" y="6283"/>
                  </a:lnTo>
                  <a:lnTo>
                    <a:pt x="20069" y="6283"/>
                  </a:lnTo>
                  <a:lnTo>
                    <a:pt x="20069" y="1"/>
                  </a:ln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34"/>
            <p:cNvSpPr/>
            <p:nvPr/>
          </p:nvSpPr>
          <p:spPr>
            <a:xfrm>
              <a:off x="5800100" y="1602275"/>
              <a:ext cx="501825" cy="157075"/>
            </a:xfrm>
            <a:custGeom>
              <a:avLst/>
              <a:gdLst/>
              <a:ahLst/>
              <a:cxnLst/>
              <a:rect l="l" t="t" r="r" b="b"/>
              <a:pathLst>
                <a:path w="20073" h="6283" extrusionOk="0">
                  <a:moveTo>
                    <a:pt x="1" y="1"/>
                  </a:moveTo>
                  <a:lnTo>
                    <a:pt x="1" y="6283"/>
                  </a:lnTo>
                  <a:lnTo>
                    <a:pt x="20073" y="6283"/>
                  </a:lnTo>
                  <a:lnTo>
                    <a:pt x="20073" y="1"/>
                  </a:ln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34"/>
            <p:cNvSpPr/>
            <p:nvPr/>
          </p:nvSpPr>
          <p:spPr>
            <a:xfrm>
              <a:off x="6301225" y="1554475"/>
              <a:ext cx="25" cy="1550150"/>
            </a:xfrm>
            <a:custGeom>
              <a:avLst/>
              <a:gdLst/>
              <a:ahLst/>
              <a:cxnLst/>
              <a:rect l="l" t="t" r="r" b="b"/>
              <a:pathLst>
                <a:path w="1" h="62006" fill="none" extrusionOk="0">
                  <a:moveTo>
                    <a:pt x="1" y="0"/>
                  </a:moveTo>
                  <a:lnTo>
                    <a:pt x="1" y="62006"/>
                  </a:lnTo>
                </a:path>
              </a:pathLst>
            </a:custGeom>
            <a:noFill/>
            <a:ln w="19050"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34"/>
          <p:cNvGrpSpPr/>
          <p:nvPr/>
        </p:nvGrpSpPr>
        <p:grpSpPr>
          <a:xfrm rot="10800000">
            <a:off x="10673402" y="10607442"/>
            <a:ext cx="3910990" cy="2450138"/>
            <a:chOff x="5645403" y="2920021"/>
            <a:chExt cx="2650800" cy="2180614"/>
          </a:xfrm>
        </p:grpSpPr>
        <p:sp>
          <p:nvSpPr>
            <p:cNvPr id="4780" name="Google Shape;4780;p34"/>
            <p:cNvSpPr/>
            <p:nvPr/>
          </p:nvSpPr>
          <p:spPr>
            <a:xfrm>
              <a:off x="5772903" y="2920021"/>
              <a:ext cx="2523300" cy="469200"/>
            </a:xfrm>
            <a:prstGeom prst="rect">
              <a:avLst/>
            </a:prstGeom>
            <a:noFill/>
            <a:ln w="19050"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81" name="Google Shape;4781;p34"/>
            <p:cNvCxnSpPr>
              <a:stCxn id="4780" idx="1"/>
            </p:cNvCxnSpPr>
            <p:nvPr/>
          </p:nvCxnSpPr>
          <p:spPr>
            <a:xfrm rot="10800000">
              <a:off x="5645403" y="3154021"/>
              <a:ext cx="127500" cy="600"/>
            </a:xfrm>
            <a:prstGeom prst="straightConnector1">
              <a:avLst/>
            </a:prstGeom>
            <a:noFill/>
            <a:ln w="19050" cap="flat" cmpd="sng">
              <a:solidFill>
                <a:srgbClr val="435D74"/>
              </a:solidFill>
              <a:prstDash val="solid"/>
              <a:round/>
              <a:headEnd type="none" w="med" len="med"/>
              <a:tailEnd type="none" w="med" len="med"/>
            </a:ln>
          </p:spPr>
        </p:cxnSp>
        <p:sp>
          <p:nvSpPr>
            <p:cNvPr id="4782" name="Google Shape;4782;p34"/>
            <p:cNvSpPr/>
            <p:nvPr/>
          </p:nvSpPr>
          <p:spPr>
            <a:xfrm>
              <a:off x="6010040" y="3500932"/>
              <a:ext cx="2049000" cy="469200"/>
            </a:xfrm>
            <a:prstGeom prst="rect">
              <a:avLst/>
            </a:prstGeom>
            <a:no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83" name="Google Shape;4783;p34"/>
            <p:cNvCxnSpPr>
              <a:endCxn id="4782" idx="3"/>
            </p:cNvCxnSpPr>
            <p:nvPr/>
          </p:nvCxnSpPr>
          <p:spPr>
            <a:xfrm rot="10800000">
              <a:off x="8059040" y="3735533"/>
              <a:ext cx="135300" cy="0"/>
            </a:xfrm>
            <a:prstGeom prst="straightConnector1">
              <a:avLst/>
            </a:prstGeom>
            <a:noFill/>
            <a:ln w="19050" cap="flat" cmpd="sng">
              <a:solidFill>
                <a:srgbClr val="5F7D95"/>
              </a:solidFill>
              <a:prstDash val="solid"/>
              <a:round/>
              <a:headEnd type="none" w="med" len="med"/>
              <a:tailEnd type="none" w="med" len="med"/>
            </a:ln>
          </p:spPr>
        </p:cxnSp>
        <p:sp>
          <p:nvSpPr>
            <p:cNvPr id="4784" name="Google Shape;4784;p34"/>
            <p:cNvSpPr/>
            <p:nvPr/>
          </p:nvSpPr>
          <p:spPr>
            <a:xfrm>
              <a:off x="6299123" y="4066183"/>
              <a:ext cx="1470600" cy="469200"/>
            </a:xfrm>
            <a:prstGeom prst="rect">
              <a:avLst/>
            </a:prstGeom>
            <a:no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85" name="Google Shape;4785;p34"/>
            <p:cNvCxnSpPr>
              <a:stCxn id="4784" idx="1"/>
            </p:cNvCxnSpPr>
            <p:nvPr/>
          </p:nvCxnSpPr>
          <p:spPr>
            <a:xfrm rot="10800000">
              <a:off x="6175222" y="4300183"/>
              <a:ext cx="123900" cy="600"/>
            </a:xfrm>
            <a:prstGeom prst="straightConnector1">
              <a:avLst/>
            </a:prstGeom>
            <a:noFill/>
            <a:ln w="19050" cap="flat" cmpd="sng">
              <a:solidFill>
                <a:srgbClr val="869FB2"/>
              </a:solidFill>
              <a:prstDash val="solid"/>
              <a:round/>
              <a:headEnd type="none" w="med" len="med"/>
              <a:tailEnd type="none" w="med" len="med"/>
            </a:ln>
          </p:spPr>
        </p:cxnSp>
        <p:sp>
          <p:nvSpPr>
            <p:cNvPr id="4786" name="Google Shape;4786;p34"/>
            <p:cNvSpPr/>
            <p:nvPr/>
          </p:nvSpPr>
          <p:spPr>
            <a:xfrm>
              <a:off x="6629161" y="4631435"/>
              <a:ext cx="810600" cy="469200"/>
            </a:xfrm>
            <a:prstGeom prst="rect">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87" name="Google Shape;4787;p34"/>
            <p:cNvCxnSpPr>
              <a:endCxn id="4786" idx="3"/>
            </p:cNvCxnSpPr>
            <p:nvPr/>
          </p:nvCxnSpPr>
          <p:spPr>
            <a:xfrm flipH="1">
              <a:off x="7439761" y="4864535"/>
              <a:ext cx="104400" cy="1500"/>
            </a:xfrm>
            <a:prstGeom prst="straightConnector1">
              <a:avLst/>
            </a:prstGeom>
            <a:noFill/>
            <a:ln w="19050" cap="flat" cmpd="sng">
              <a:solidFill>
                <a:srgbClr val="BAC8D3"/>
              </a:solidFill>
              <a:prstDash val="solid"/>
              <a:round/>
              <a:headEnd type="none" w="med" len="med"/>
              <a:tailEnd type="none" w="med" len="med"/>
            </a:ln>
          </p:spPr>
        </p:cxnSp>
      </p:grpSp>
      <p:grpSp>
        <p:nvGrpSpPr>
          <p:cNvPr id="4788" name="Google Shape;4788;p34"/>
          <p:cNvGrpSpPr/>
          <p:nvPr/>
        </p:nvGrpSpPr>
        <p:grpSpPr>
          <a:xfrm>
            <a:off x="19227862" y="7581353"/>
            <a:ext cx="2957239" cy="2818822"/>
            <a:chOff x="7189833" y="2022667"/>
            <a:chExt cx="1251159" cy="1192597"/>
          </a:xfrm>
        </p:grpSpPr>
        <p:sp>
          <p:nvSpPr>
            <p:cNvPr id="4789" name="Google Shape;4789;p34"/>
            <p:cNvSpPr/>
            <p:nvPr/>
          </p:nvSpPr>
          <p:spPr>
            <a:xfrm>
              <a:off x="7474366" y="2461318"/>
              <a:ext cx="682343" cy="220186"/>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34"/>
            <p:cNvSpPr/>
            <p:nvPr/>
          </p:nvSpPr>
          <p:spPr>
            <a:xfrm>
              <a:off x="7602697" y="2022667"/>
              <a:ext cx="426517" cy="402424"/>
            </a:xfrm>
            <a:custGeom>
              <a:avLst/>
              <a:gdLst/>
              <a:ahLst/>
              <a:cxnLst/>
              <a:rect l="l" t="t" r="r" b="b"/>
              <a:pathLst>
                <a:path w="78476" h="74009" extrusionOk="0">
                  <a:moveTo>
                    <a:pt x="39246" y="0"/>
                  </a:moveTo>
                  <a:lnTo>
                    <a:pt x="1" y="74009"/>
                  </a:lnTo>
                  <a:lnTo>
                    <a:pt x="78476" y="74009"/>
                  </a:lnTo>
                  <a:lnTo>
                    <a:pt x="39246" y="0"/>
                  </a:lnTo>
                  <a:close/>
                </a:path>
              </a:pathLst>
            </a:custGeom>
            <a:noFill/>
            <a:ln w="19050"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34"/>
            <p:cNvSpPr/>
            <p:nvPr/>
          </p:nvSpPr>
          <p:spPr>
            <a:xfrm>
              <a:off x="7189833" y="2972969"/>
              <a:ext cx="1251159" cy="242295"/>
            </a:xfrm>
            <a:custGeom>
              <a:avLst/>
              <a:gdLst/>
              <a:ahLst/>
              <a:cxnLst/>
              <a:rect l="l" t="t" r="r" b="b"/>
              <a:pathLst>
                <a:path w="230204" h="44560" extrusionOk="0">
                  <a:moveTo>
                    <a:pt x="25737" y="1"/>
                  </a:moveTo>
                  <a:lnTo>
                    <a:pt x="0" y="44560"/>
                  </a:lnTo>
                  <a:lnTo>
                    <a:pt x="230204" y="44560"/>
                  </a:lnTo>
                  <a:lnTo>
                    <a:pt x="204467" y="1"/>
                  </a:ln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34"/>
            <p:cNvSpPr/>
            <p:nvPr/>
          </p:nvSpPr>
          <p:spPr>
            <a:xfrm>
              <a:off x="7340931" y="2717730"/>
              <a:ext cx="950049" cy="219012"/>
            </a:xfrm>
            <a:custGeom>
              <a:avLst/>
              <a:gdLst/>
              <a:ahLst/>
              <a:cxnLst/>
              <a:rect l="l" t="t" r="r" b="b"/>
              <a:pathLst>
                <a:path w="174802" h="40278" extrusionOk="0">
                  <a:moveTo>
                    <a:pt x="22750" y="1"/>
                  </a:moveTo>
                  <a:lnTo>
                    <a:pt x="0" y="40278"/>
                  </a:lnTo>
                  <a:lnTo>
                    <a:pt x="174802" y="40278"/>
                  </a:lnTo>
                  <a:lnTo>
                    <a:pt x="152053" y="1"/>
                  </a:ln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3" name="Google Shape;4793;p34"/>
          <p:cNvGrpSpPr/>
          <p:nvPr/>
        </p:nvGrpSpPr>
        <p:grpSpPr>
          <a:xfrm>
            <a:off x="854506" y="8757950"/>
            <a:ext cx="4678046" cy="4306818"/>
            <a:chOff x="727421" y="2828315"/>
            <a:chExt cx="1695374" cy="1560837"/>
          </a:xfrm>
        </p:grpSpPr>
        <p:grpSp>
          <p:nvGrpSpPr>
            <p:cNvPr id="4794" name="Google Shape;4794;p34"/>
            <p:cNvGrpSpPr/>
            <p:nvPr/>
          </p:nvGrpSpPr>
          <p:grpSpPr>
            <a:xfrm>
              <a:off x="819108" y="2882501"/>
              <a:ext cx="103104" cy="1426186"/>
              <a:chOff x="4674013" y="3100904"/>
              <a:chExt cx="122758" cy="1698043"/>
            </a:xfrm>
          </p:grpSpPr>
          <p:sp>
            <p:nvSpPr>
              <p:cNvPr id="4795" name="Google Shape;4795;p34"/>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34"/>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34"/>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34"/>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34"/>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34"/>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34"/>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2" name="Google Shape;4802;p34"/>
            <p:cNvGrpSpPr/>
            <p:nvPr/>
          </p:nvGrpSpPr>
          <p:grpSpPr>
            <a:xfrm>
              <a:off x="1062475" y="2882501"/>
              <a:ext cx="103104" cy="1426186"/>
              <a:chOff x="4940438" y="3100904"/>
              <a:chExt cx="122758" cy="1698043"/>
            </a:xfrm>
          </p:grpSpPr>
          <p:sp>
            <p:nvSpPr>
              <p:cNvPr id="4803" name="Google Shape;4803;p34"/>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34"/>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34"/>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34"/>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34"/>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34"/>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34"/>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0" name="Google Shape;4810;p34"/>
            <p:cNvGrpSpPr/>
            <p:nvPr/>
          </p:nvGrpSpPr>
          <p:grpSpPr>
            <a:xfrm>
              <a:off x="1299324" y="2882501"/>
              <a:ext cx="103104" cy="1426186"/>
              <a:chOff x="5206863" y="3100904"/>
              <a:chExt cx="122758" cy="1698043"/>
            </a:xfrm>
          </p:grpSpPr>
          <p:sp>
            <p:nvSpPr>
              <p:cNvPr id="4811" name="Google Shape;4811;p3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3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3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3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3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3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3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8" name="Google Shape;4818;p34"/>
            <p:cNvGrpSpPr/>
            <p:nvPr/>
          </p:nvGrpSpPr>
          <p:grpSpPr>
            <a:xfrm>
              <a:off x="1786057" y="2882501"/>
              <a:ext cx="103104" cy="1426186"/>
              <a:chOff x="6006138" y="3143629"/>
              <a:chExt cx="122758" cy="1698043"/>
            </a:xfrm>
          </p:grpSpPr>
          <p:sp>
            <p:nvSpPr>
              <p:cNvPr id="4819" name="Google Shape;4819;p3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3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3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3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3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3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3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6" name="Google Shape;4826;p34"/>
            <p:cNvGrpSpPr/>
            <p:nvPr/>
          </p:nvGrpSpPr>
          <p:grpSpPr>
            <a:xfrm>
              <a:off x="2029422" y="2882501"/>
              <a:ext cx="103104" cy="1426186"/>
              <a:chOff x="6805413" y="3100904"/>
              <a:chExt cx="122758" cy="1698043"/>
            </a:xfrm>
          </p:grpSpPr>
          <p:sp>
            <p:nvSpPr>
              <p:cNvPr id="4827" name="Google Shape;4827;p34"/>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34"/>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34"/>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34"/>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34"/>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34"/>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34"/>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4" name="Google Shape;4834;p34"/>
            <p:cNvGrpSpPr/>
            <p:nvPr/>
          </p:nvGrpSpPr>
          <p:grpSpPr>
            <a:xfrm>
              <a:off x="727421" y="2828315"/>
              <a:ext cx="1695374" cy="1560837"/>
              <a:chOff x="734799" y="2782450"/>
              <a:chExt cx="1571100" cy="1577400"/>
            </a:xfrm>
          </p:grpSpPr>
          <p:cxnSp>
            <p:nvCxnSpPr>
              <p:cNvPr id="4835" name="Google Shape;4835;p34"/>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4836" name="Google Shape;4836;p34"/>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4837" name="Google Shape;4837;p34"/>
            <p:cNvGrpSpPr/>
            <p:nvPr/>
          </p:nvGrpSpPr>
          <p:grpSpPr>
            <a:xfrm>
              <a:off x="2272795" y="2882501"/>
              <a:ext cx="103104" cy="1426186"/>
              <a:chOff x="5206863" y="3100904"/>
              <a:chExt cx="122758" cy="1698043"/>
            </a:xfrm>
          </p:grpSpPr>
          <p:sp>
            <p:nvSpPr>
              <p:cNvPr id="4838" name="Google Shape;4838;p34"/>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34"/>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34"/>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34"/>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34"/>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34"/>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34"/>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5" name="Google Shape;4845;p34"/>
            <p:cNvGrpSpPr/>
            <p:nvPr/>
          </p:nvGrpSpPr>
          <p:grpSpPr>
            <a:xfrm>
              <a:off x="1542694" y="2882501"/>
              <a:ext cx="103104" cy="1426186"/>
              <a:chOff x="6006138" y="3143629"/>
              <a:chExt cx="122758" cy="1698043"/>
            </a:xfrm>
          </p:grpSpPr>
          <p:sp>
            <p:nvSpPr>
              <p:cNvPr id="4846" name="Google Shape;4846;p34"/>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34"/>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34"/>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34"/>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34"/>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34"/>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34"/>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53" name="Google Shape;4853;p34"/>
          <p:cNvGrpSpPr/>
          <p:nvPr/>
        </p:nvGrpSpPr>
        <p:grpSpPr>
          <a:xfrm>
            <a:off x="15226966" y="7592471"/>
            <a:ext cx="3445301" cy="2829324"/>
            <a:chOff x="5183758" y="1210600"/>
            <a:chExt cx="3605380" cy="2960783"/>
          </a:xfrm>
        </p:grpSpPr>
        <p:sp>
          <p:nvSpPr>
            <p:cNvPr id="4854" name="Google Shape;4854;p34"/>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34"/>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no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34"/>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no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34"/>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noFill/>
            <a:ln w="19050"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58" name="Google Shape;4858;p34"/>
            <p:cNvCxnSpPr/>
            <p:nvPr/>
          </p:nvCxnSpPr>
          <p:spPr>
            <a:xfrm>
              <a:off x="5183758"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4859" name="Google Shape;4859;p34"/>
            <p:cNvCxnSpPr/>
            <p:nvPr/>
          </p:nvCxnSpPr>
          <p:spPr>
            <a:xfrm rot="10800000">
              <a:off x="8225195"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4860" name="Google Shape;4860;p34"/>
            <p:cNvCxnSpPr/>
            <p:nvPr/>
          </p:nvCxnSpPr>
          <p:spPr>
            <a:xfrm rot="10800000">
              <a:off x="7504838"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4861" name="Google Shape;4861;p34"/>
            <p:cNvCxnSpPr/>
            <p:nvPr/>
          </p:nvCxnSpPr>
          <p:spPr>
            <a:xfrm>
              <a:off x="5759284"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4862" name="Google Shape;4862;p34"/>
            <p:cNvSpPr/>
            <p:nvPr/>
          </p:nvSpPr>
          <p:spPr>
            <a:xfrm>
              <a:off x="6601902" y="3746583"/>
              <a:ext cx="566400" cy="424800"/>
            </a:xfrm>
            <a:prstGeom prst="downArrow">
              <a:avLst>
                <a:gd name="adj1" fmla="val 50000"/>
                <a:gd name="adj2" fmla="val 50000"/>
              </a:avLst>
            </a:prstGeom>
            <a:noFill/>
            <a:ln w="19050" cap="flat" cmpd="sng">
              <a:solidFill>
                <a:srgbClr val="435D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3" name="Google Shape;4863;p34"/>
          <p:cNvGrpSpPr/>
          <p:nvPr/>
        </p:nvGrpSpPr>
        <p:grpSpPr>
          <a:xfrm>
            <a:off x="14832599" y="10733465"/>
            <a:ext cx="7353277" cy="2327370"/>
            <a:chOff x="5916567" y="1099697"/>
            <a:chExt cx="2556683" cy="809211"/>
          </a:xfrm>
        </p:grpSpPr>
        <p:sp>
          <p:nvSpPr>
            <p:cNvPr id="4864" name="Google Shape;4864;p34"/>
            <p:cNvSpPr/>
            <p:nvPr/>
          </p:nvSpPr>
          <p:spPr>
            <a:xfrm>
              <a:off x="5916567" y="1105515"/>
              <a:ext cx="2329202" cy="797642"/>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noFill/>
            <a:ln w="19050"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34"/>
            <p:cNvSpPr/>
            <p:nvPr/>
          </p:nvSpPr>
          <p:spPr>
            <a:xfrm>
              <a:off x="6719328" y="1353967"/>
              <a:ext cx="156983" cy="301221"/>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34"/>
            <p:cNvSpPr/>
            <p:nvPr/>
          </p:nvSpPr>
          <p:spPr>
            <a:xfrm>
              <a:off x="7142762" y="1276612"/>
              <a:ext cx="217467" cy="455564"/>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noFill/>
            <a:ln w="19050"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34"/>
            <p:cNvSpPr/>
            <p:nvPr/>
          </p:nvSpPr>
          <p:spPr>
            <a:xfrm>
              <a:off x="7621211" y="1188419"/>
              <a:ext cx="293739" cy="631637"/>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34"/>
            <p:cNvSpPr/>
            <p:nvPr/>
          </p:nvSpPr>
          <p:spPr>
            <a:xfrm>
              <a:off x="8279421" y="1099697"/>
              <a:ext cx="54" cy="0"/>
            </a:xfrm>
            <a:custGeom>
              <a:avLst/>
              <a:gdLst/>
              <a:ahLst/>
              <a:cxnLst/>
              <a:rect l="l" t="t" r="r" b="b"/>
              <a:pathLst>
                <a:path w="6" extrusionOk="0">
                  <a:moveTo>
                    <a:pt x="5" y="0"/>
                  </a:moveTo>
                  <a:lnTo>
                    <a:pt x="1" y="0"/>
                  </a:lnTo>
                  <a:close/>
                </a:path>
              </a:pathLst>
            </a:custGeom>
            <a:solidFill>
              <a:srgbClr val="E3E9ED"/>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34"/>
            <p:cNvSpPr/>
            <p:nvPr/>
          </p:nvSpPr>
          <p:spPr>
            <a:xfrm>
              <a:off x="8245760" y="1099697"/>
              <a:ext cx="33670" cy="5791"/>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34"/>
            <p:cNvSpPr/>
            <p:nvPr/>
          </p:nvSpPr>
          <p:spPr>
            <a:xfrm>
              <a:off x="8085689" y="1099747"/>
              <a:ext cx="387562" cy="809161"/>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34"/>
            <p:cNvSpPr/>
            <p:nvPr/>
          </p:nvSpPr>
          <p:spPr>
            <a:xfrm>
              <a:off x="6372480" y="1417485"/>
              <a:ext cx="104679" cy="173370"/>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2" name="Google Shape;4872;p34"/>
          <p:cNvGrpSpPr/>
          <p:nvPr/>
        </p:nvGrpSpPr>
        <p:grpSpPr>
          <a:xfrm>
            <a:off x="15128865" y="4245798"/>
            <a:ext cx="3586678" cy="2823696"/>
            <a:chOff x="5900602" y="1193063"/>
            <a:chExt cx="1299851" cy="1023338"/>
          </a:xfrm>
        </p:grpSpPr>
        <p:grpSp>
          <p:nvGrpSpPr>
            <p:cNvPr id="4873" name="Google Shape;4873;p34"/>
            <p:cNvGrpSpPr/>
            <p:nvPr/>
          </p:nvGrpSpPr>
          <p:grpSpPr>
            <a:xfrm>
              <a:off x="6743564" y="1193063"/>
              <a:ext cx="456889" cy="700379"/>
              <a:chOff x="6743564" y="1193063"/>
              <a:chExt cx="456889" cy="700379"/>
            </a:xfrm>
          </p:grpSpPr>
          <p:grpSp>
            <p:nvGrpSpPr>
              <p:cNvPr id="4874" name="Google Shape;4874;p34"/>
              <p:cNvGrpSpPr/>
              <p:nvPr/>
            </p:nvGrpSpPr>
            <p:grpSpPr>
              <a:xfrm>
                <a:off x="6743564" y="1690731"/>
                <a:ext cx="214402" cy="202710"/>
                <a:chOff x="6743564" y="1690731"/>
                <a:chExt cx="214402" cy="202710"/>
              </a:xfrm>
            </p:grpSpPr>
            <p:sp>
              <p:nvSpPr>
                <p:cNvPr id="4875" name="Google Shape;4875;p34"/>
                <p:cNvSpPr/>
                <p:nvPr/>
              </p:nvSpPr>
              <p:spPr>
                <a:xfrm rot="-5400000">
                  <a:off x="6796932" y="1637364"/>
                  <a:ext cx="107666" cy="214402"/>
                </a:xfrm>
                <a:custGeom>
                  <a:avLst/>
                  <a:gdLst/>
                  <a:ahLst/>
                  <a:cxnLst/>
                  <a:rect l="l" t="t" r="r" b="b"/>
                  <a:pathLst>
                    <a:path w="12379" h="24651" extrusionOk="0">
                      <a:moveTo>
                        <a:pt x="727" y="0"/>
                      </a:moveTo>
                      <a:cubicBezTo>
                        <a:pt x="483" y="0"/>
                        <a:pt x="243" y="4"/>
                        <a:pt x="1" y="7"/>
                      </a:cubicBezTo>
                      <a:lnTo>
                        <a:pt x="1" y="23223"/>
                      </a:lnTo>
                      <a:lnTo>
                        <a:pt x="727" y="24650"/>
                      </a:lnTo>
                      <a:lnTo>
                        <a:pt x="12378" y="1737"/>
                      </a:lnTo>
                      <a:cubicBezTo>
                        <a:pt x="8795" y="619"/>
                        <a:pt x="4857" y="0"/>
                        <a:pt x="727" y="0"/>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34"/>
                <p:cNvSpPr/>
                <p:nvPr/>
              </p:nvSpPr>
              <p:spPr>
                <a:xfrm rot="-5400000">
                  <a:off x="6797058" y="1744962"/>
                  <a:ext cx="95046" cy="201912"/>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7" name="Google Shape;4877;p34"/>
              <p:cNvGrpSpPr/>
              <p:nvPr/>
            </p:nvGrpSpPr>
            <p:grpSpPr>
              <a:xfrm>
                <a:off x="6915505" y="1193063"/>
                <a:ext cx="284947" cy="589637"/>
                <a:chOff x="6915505" y="1193063"/>
                <a:chExt cx="284947" cy="589637"/>
              </a:xfrm>
            </p:grpSpPr>
            <p:sp>
              <p:nvSpPr>
                <p:cNvPr id="4878" name="Google Shape;4878;p34"/>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79" name="Google Shape;4879;p34"/>
                <p:cNvCxnSpPr/>
                <p:nvPr/>
              </p:nvCxnSpPr>
              <p:spPr>
                <a:xfrm rot="10800000">
                  <a:off x="6938275" y="1279600"/>
                  <a:ext cx="0" cy="503100"/>
                </a:xfrm>
                <a:prstGeom prst="straightConnector1">
                  <a:avLst/>
                </a:prstGeom>
                <a:noFill/>
                <a:ln w="19050" cap="flat" cmpd="sng">
                  <a:solidFill>
                    <a:srgbClr val="CFD9E0"/>
                  </a:solidFill>
                  <a:prstDash val="solid"/>
                  <a:round/>
                  <a:headEnd type="none" w="med" len="med"/>
                  <a:tailEnd type="oval" w="med" len="med"/>
                </a:ln>
              </p:spPr>
            </p:cxnSp>
          </p:grpSp>
        </p:grpSp>
        <p:grpSp>
          <p:nvGrpSpPr>
            <p:cNvPr id="4880" name="Google Shape;4880;p34"/>
            <p:cNvGrpSpPr/>
            <p:nvPr/>
          </p:nvGrpSpPr>
          <p:grpSpPr>
            <a:xfrm>
              <a:off x="6520337" y="1193063"/>
              <a:ext cx="341815" cy="801589"/>
              <a:chOff x="6520337" y="1193063"/>
              <a:chExt cx="341815" cy="801589"/>
            </a:xfrm>
          </p:grpSpPr>
          <p:grpSp>
            <p:nvGrpSpPr>
              <p:cNvPr id="4881" name="Google Shape;4881;p34"/>
              <p:cNvGrpSpPr/>
              <p:nvPr/>
            </p:nvGrpSpPr>
            <p:grpSpPr>
              <a:xfrm>
                <a:off x="6520337" y="1589527"/>
                <a:ext cx="213950" cy="405125"/>
                <a:chOff x="6520337" y="1589527"/>
                <a:chExt cx="213950" cy="405125"/>
              </a:xfrm>
            </p:grpSpPr>
            <p:sp>
              <p:nvSpPr>
                <p:cNvPr id="4882" name="Google Shape;4882;p34"/>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34"/>
                <p:cNvSpPr/>
                <p:nvPr/>
              </p:nvSpPr>
              <p:spPr>
                <a:xfrm rot="-5400000">
                  <a:off x="6529204" y="178956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4" name="Google Shape;4884;p34"/>
              <p:cNvGrpSpPr/>
              <p:nvPr/>
            </p:nvGrpSpPr>
            <p:grpSpPr>
              <a:xfrm>
                <a:off x="6577204" y="1193063"/>
                <a:ext cx="284947" cy="453562"/>
                <a:chOff x="6577204" y="1193063"/>
                <a:chExt cx="284947" cy="453562"/>
              </a:xfrm>
            </p:grpSpPr>
            <p:sp>
              <p:nvSpPr>
                <p:cNvPr id="4885" name="Google Shape;4885;p34"/>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86" name="Google Shape;4886;p34"/>
                <p:cNvCxnSpPr/>
                <p:nvPr/>
              </p:nvCxnSpPr>
              <p:spPr>
                <a:xfrm rot="10800000">
                  <a:off x="6677825" y="1279425"/>
                  <a:ext cx="0" cy="367200"/>
                </a:xfrm>
                <a:prstGeom prst="straightConnector1">
                  <a:avLst/>
                </a:prstGeom>
                <a:noFill/>
                <a:ln w="19050" cap="flat" cmpd="sng">
                  <a:solidFill>
                    <a:srgbClr val="A5B7C6"/>
                  </a:solidFill>
                  <a:prstDash val="solid"/>
                  <a:round/>
                  <a:headEnd type="none" w="med" len="med"/>
                  <a:tailEnd type="oval" w="med" len="med"/>
                </a:ln>
              </p:spPr>
            </p:cxnSp>
          </p:grpSp>
        </p:grpSp>
        <p:grpSp>
          <p:nvGrpSpPr>
            <p:cNvPr id="4887" name="Google Shape;4887;p34"/>
            <p:cNvGrpSpPr/>
            <p:nvPr/>
          </p:nvGrpSpPr>
          <p:grpSpPr>
            <a:xfrm>
              <a:off x="6238903" y="1193063"/>
              <a:ext cx="300475" cy="901782"/>
              <a:chOff x="6238903" y="1193063"/>
              <a:chExt cx="300475" cy="901782"/>
            </a:xfrm>
          </p:grpSpPr>
          <p:grpSp>
            <p:nvGrpSpPr>
              <p:cNvPr id="4888" name="Google Shape;4888;p34"/>
              <p:cNvGrpSpPr/>
              <p:nvPr/>
            </p:nvGrpSpPr>
            <p:grpSpPr>
              <a:xfrm>
                <a:off x="6290865" y="1489315"/>
                <a:ext cx="248514" cy="605530"/>
                <a:chOff x="6290865" y="1489315"/>
                <a:chExt cx="248514" cy="605530"/>
              </a:xfrm>
            </p:grpSpPr>
            <p:sp>
              <p:nvSpPr>
                <p:cNvPr id="4889" name="Google Shape;4889;p34"/>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no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34"/>
                <p:cNvSpPr/>
                <p:nvPr/>
              </p:nvSpPr>
              <p:spPr>
                <a:xfrm rot="-5400000">
                  <a:off x="6266916" y="1822383"/>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no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34"/>
              <p:cNvGrpSpPr/>
              <p:nvPr/>
            </p:nvGrpSpPr>
            <p:grpSpPr>
              <a:xfrm>
                <a:off x="6238903" y="1193063"/>
                <a:ext cx="284947" cy="327512"/>
                <a:chOff x="6238903" y="1193063"/>
                <a:chExt cx="284947" cy="327512"/>
              </a:xfrm>
            </p:grpSpPr>
            <p:sp>
              <p:nvSpPr>
                <p:cNvPr id="4892" name="Google Shape;4892;p34"/>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no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93" name="Google Shape;4893;p34"/>
                <p:cNvCxnSpPr/>
                <p:nvPr/>
              </p:nvCxnSpPr>
              <p:spPr>
                <a:xfrm rot="10800000">
                  <a:off x="6431250" y="1279375"/>
                  <a:ext cx="0" cy="241200"/>
                </a:xfrm>
                <a:prstGeom prst="straightConnector1">
                  <a:avLst/>
                </a:prstGeom>
                <a:noFill/>
                <a:ln w="19050" cap="flat" cmpd="sng">
                  <a:solidFill>
                    <a:srgbClr val="869FB2"/>
                  </a:solidFill>
                  <a:prstDash val="solid"/>
                  <a:round/>
                  <a:headEnd type="none" w="med" len="med"/>
                  <a:tailEnd type="oval" w="med" len="med"/>
                </a:ln>
              </p:spPr>
            </p:cxnSp>
          </p:grpSp>
        </p:grpSp>
        <p:grpSp>
          <p:nvGrpSpPr>
            <p:cNvPr id="4894" name="Google Shape;4894;p34"/>
            <p:cNvGrpSpPr/>
            <p:nvPr/>
          </p:nvGrpSpPr>
          <p:grpSpPr>
            <a:xfrm>
              <a:off x="5900602" y="1193063"/>
              <a:ext cx="444345" cy="1023338"/>
              <a:chOff x="5900602" y="1193063"/>
              <a:chExt cx="444345" cy="1023338"/>
            </a:xfrm>
          </p:grpSpPr>
          <p:grpSp>
            <p:nvGrpSpPr>
              <p:cNvPr id="4895" name="Google Shape;4895;p34"/>
              <p:cNvGrpSpPr/>
              <p:nvPr/>
            </p:nvGrpSpPr>
            <p:grpSpPr>
              <a:xfrm>
                <a:off x="6046501" y="1367785"/>
                <a:ext cx="298446" cy="848616"/>
                <a:chOff x="6046501" y="1367785"/>
                <a:chExt cx="298446" cy="848616"/>
              </a:xfrm>
            </p:grpSpPr>
            <p:sp>
              <p:nvSpPr>
                <p:cNvPr id="4896" name="Google Shape;4896;p34"/>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noFill/>
                <a:ln w="19050"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34"/>
                <p:cNvSpPr/>
                <p:nvPr/>
              </p:nvSpPr>
              <p:spPr>
                <a:xfrm rot="-5400000">
                  <a:off x="5986745" y="185819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noFill/>
                <a:ln w="19050"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8" name="Google Shape;4898;p34"/>
              <p:cNvGrpSpPr/>
              <p:nvPr/>
            </p:nvGrpSpPr>
            <p:grpSpPr>
              <a:xfrm>
                <a:off x="5900602" y="1193063"/>
                <a:ext cx="284947" cy="182312"/>
                <a:chOff x="5900602" y="1193063"/>
                <a:chExt cx="284947" cy="182312"/>
              </a:xfrm>
            </p:grpSpPr>
            <p:sp>
              <p:nvSpPr>
                <p:cNvPr id="4899" name="Google Shape;4899;p34"/>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noFill/>
                <a:ln w="19050" cap="flat" cmpd="sng">
                  <a:solidFill>
                    <a:srgbClr val="657E9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0" name="Google Shape;4900;p34"/>
                <p:cNvCxnSpPr/>
                <p:nvPr/>
              </p:nvCxnSpPr>
              <p:spPr>
                <a:xfrm rot="10800000">
                  <a:off x="6156950" y="1279675"/>
                  <a:ext cx="0" cy="95700"/>
                </a:xfrm>
                <a:prstGeom prst="straightConnector1">
                  <a:avLst/>
                </a:prstGeom>
                <a:noFill/>
                <a:ln w="19050" cap="flat" cmpd="sng">
                  <a:solidFill>
                    <a:srgbClr val="657E93"/>
                  </a:solidFill>
                  <a:prstDash val="solid"/>
                  <a:round/>
                  <a:headEnd type="none" w="med" len="med"/>
                  <a:tailEnd type="oval" w="med" len="med"/>
                </a:ln>
              </p:spPr>
            </p:cxnSp>
          </p:grpSp>
        </p:grpSp>
      </p:grpSp>
      <p:grpSp>
        <p:nvGrpSpPr>
          <p:cNvPr id="4901" name="Google Shape;4901;p34"/>
          <p:cNvGrpSpPr/>
          <p:nvPr/>
        </p:nvGrpSpPr>
        <p:grpSpPr>
          <a:xfrm>
            <a:off x="18820481" y="4246199"/>
            <a:ext cx="3364726" cy="2901033"/>
            <a:chOff x="7287122" y="1165658"/>
            <a:chExt cx="1219413" cy="1051365"/>
          </a:xfrm>
        </p:grpSpPr>
        <p:grpSp>
          <p:nvGrpSpPr>
            <p:cNvPr id="4902" name="Google Shape;4902;p34"/>
            <p:cNvGrpSpPr/>
            <p:nvPr/>
          </p:nvGrpSpPr>
          <p:grpSpPr>
            <a:xfrm>
              <a:off x="7287122" y="1969723"/>
              <a:ext cx="1219413" cy="247300"/>
              <a:chOff x="7287122" y="1969723"/>
              <a:chExt cx="1219413" cy="247300"/>
            </a:xfrm>
          </p:grpSpPr>
          <p:sp>
            <p:nvSpPr>
              <p:cNvPr id="4903" name="Google Shape;4903;p34"/>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4" name="Google Shape;4904;p34"/>
              <p:cNvGrpSpPr/>
              <p:nvPr/>
            </p:nvGrpSpPr>
            <p:grpSpPr>
              <a:xfrm>
                <a:off x="7287122" y="2063892"/>
                <a:ext cx="1151753" cy="73428"/>
                <a:chOff x="7287122" y="2063892"/>
                <a:chExt cx="1151753" cy="73428"/>
              </a:xfrm>
            </p:grpSpPr>
            <p:sp>
              <p:nvSpPr>
                <p:cNvPr id="4905" name="Google Shape;4905;p34"/>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noFill/>
                <a:ln w="19050"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06" name="Google Shape;4906;p34"/>
                <p:cNvCxnSpPr/>
                <p:nvPr/>
              </p:nvCxnSpPr>
              <p:spPr>
                <a:xfrm rot="10800000">
                  <a:off x="7818475" y="2100600"/>
                  <a:ext cx="620400" cy="0"/>
                </a:xfrm>
                <a:prstGeom prst="straightConnector1">
                  <a:avLst/>
                </a:prstGeom>
                <a:noFill/>
                <a:ln w="19050" cap="flat" cmpd="sng">
                  <a:solidFill>
                    <a:srgbClr val="CFD9E0"/>
                  </a:solidFill>
                  <a:prstDash val="solid"/>
                  <a:round/>
                  <a:headEnd type="none" w="med" len="med"/>
                  <a:tailEnd type="oval" w="med" len="med"/>
                </a:ln>
              </p:spPr>
            </p:cxnSp>
          </p:grpSp>
        </p:grpSp>
        <p:grpSp>
          <p:nvGrpSpPr>
            <p:cNvPr id="4907" name="Google Shape;4907;p34"/>
            <p:cNvGrpSpPr/>
            <p:nvPr/>
          </p:nvGrpSpPr>
          <p:grpSpPr>
            <a:xfrm>
              <a:off x="7287122" y="1712201"/>
              <a:ext cx="1219403" cy="246767"/>
              <a:chOff x="7287122" y="1712201"/>
              <a:chExt cx="1219403" cy="246767"/>
            </a:xfrm>
          </p:grpSpPr>
          <p:sp>
            <p:nvSpPr>
              <p:cNvPr id="4908" name="Google Shape;4908;p34"/>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09" name="Google Shape;4909;p34"/>
              <p:cNvGrpSpPr/>
              <p:nvPr/>
            </p:nvGrpSpPr>
            <p:grpSpPr>
              <a:xfrm>
                <a:off x="7287122" y="1842861"/>
                <a:ext cx="1005303" cy="73419"/>
                <a:chOff x="7287122" y="1842861"/>
                <a:chExt cx="1005303" cy="73419"/>
              </a:xfrm>
            </p:grpSpPr>
            <p:sp>
              <p:nvSpPr>
                <p:cNvPr id="4910" name="Google Shape;4910;p34"/>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noFill/>
                <a:ln w="19050"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1" name="Google Shape;4911;p34"/>
                <p:cNvCxnSpPr/>
                <p:nvPr/>
              </p:nvCxnSpPr>
              <p:spPr>
                <a:xfrm rot="10800000">
                  <a:off x="7818425" y="1879575"/>
                  <a:ext cx="474000" cy="0"/>
                </a:xfrm>
                <a:prstGeom prst="straightConnector1">
                  <a:avLst/>
                </a:prstGeom>
                <a:noFill/>
                <a:ln w="19050" cap="flat" cmpd="sng">
                  <a:solidFill>
                    <a:srgbClr val="A5B7C6"/>
                  </a:solidFill>
                  <a:prstDash val="solid"/>
                  <a:round/>
                  <a:headEnd type="none" w="med" len="med"/>
                  <a:tailEnd type="oval" w="med" len="med"/>
                </a:ln>
              </p:spPr>
            </p:cxnSp>
          </p:grpSp>
        </p:grpSp>
        <p:grpSp>
          <p:nvGrpSpPr>
            <p:cNvPr id="4912" name="Google Shape;4912;p34"/>
            <p:cNvGrpSpPr/>
            <p:nvPr/>
          </p:nvGrpSpPr>
          <p:grpSpPr>
            <a:xfrm>
              <a:off x="7287122" y="1447520"/>
              <a:ext cx="1219403" cy="286667"/>
              <a:chOff x="7287122" y="1447520"/>
              <a:chExt cx="1219403" cy="286667"/>
            </a:xfrm>
          </p:grpSpPr>
          <p:sp>
            <p:nvSpPr>
              <p:cNvPr id="4913" name="Google Shape;4913;p34"/>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no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4" name="Google Shape;4914;p34"/>
              <p:cNvGrpSpPr/>
              <p:nvPr/>
            </p:nvGrpSpPr>
            <p:grpSpPr>
              <a:xfrm>
                <a:off x="7287122" y="1581977"/>
                <a:ext cx="852803" cy="73428"/>
                <a:chOff x="7287122" y="1581977"/>
                <a:chExt cx="852803" cy="73428"/>
              </a:xfrm>
            </p:grpSpPr>
            <p:sp>
              <p:nvSpPr>
                <p:cNvPr id="4915" name="Google Shape;4915;p34"/>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no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6" name="Google Shape;4916;p34"/>
                <p:cNvCxnSpPr/>
                <p:nvPr/>
              </p:nvCxnSpPr>
              <p:spPr>
                <a:xfrm rot="10800000">
                  <a:off x="7818325" y="1618700"/>
                  <a:ext cx="321600" cy="0"/>
                </a:xfrm>
                <a:prstGeom prst="straightConnector1">
                  <a:avLst/>
                </a:prstGeom>
                <a:noFill/>
                <a:ln w="19050" cap="flat" cmpd="sng">
                  <a:solidFill>
                    <a:srgbClr val="869FB2"/>
                  </a:solidFill>
                  <a:prstDash val="solid"/>
                  <a:round/>
                  <a:headEnd type="none" w="med" len="med"/>
                  <a:tailEnd type="oval" w="med" len="med"/>
                </a:ln>
              </p:spPr>
            </p:cxnSp>
          </p:grpSp>
        </p:grpSp>
        <p:grpSp>
          <p:nvGrpSpPr>
            <p:cNvPr id="4917" name="Google Shape;4917;p34"/>
            <p:cNvGrpSpPr/>
            <p:nvPr/>
          </p:nvGrpSpPr>
          <p:grpSpPr>
            <a:xfrm>
              <a:off x="7287122" y="1165658"/>
              <a:ext cx="1219403" cy="344253"/>
              <a:chOff x="7287122" y="1165658"/>
              <a:chExt cx="1219403" cy="344253"/>
            </a:xfrm>
          </p:grpSpPr>
          <p:sp>
            <p:nvSpPr>
              <p:cNvPr id="4918" name="Google Shape;4918;p34"/>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19" name="Google Shape;4919;p34"/>
              <p:cNvGrpSpPr/>
              <p:nvPr/>
            </p:nvGrpSpPr>
            <p:grpSpPr>
              <a:xfrm>
                <a:off x="7287122" y="1341025"/>
                <a:ext cx="695703" cy="73419"/>
                <a:chOff x="7287122" y="1341025"/>
                <a:chExt cx="695703" cy="73419"/>
              </a:xfrm>
            </p:grpSpPr>
            <p:sp>
              <p:nvSpPr>
                <p:cNvPr id="4920" name="Google Shape;4920;p34"/>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noFill/>
                <a:ln w="19050"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21" name="Google Shape;4921;p34"/>
                <p:cNvCxnSpPr/>
                <p:nvPr/>
              </p:nvCxnSpPr>
              <p:spPr>
                <a:xfrm rot="10800000">
                  <a:off x="7818425" y="1377750"/>
                  <a:ext cx="164400" cy="0"/>
                </a:xfrm>
                <a:prstGeom prst="straightConnector1">
                  <a:avLst/>
                </a:prstGeom>
                <a:noFill/>
                <a:ln w="19050" cap="flat" cmpd="sng">
                  <a:solidFill>
                    <a:srgbClr val="869FB1"/>
                  </a:solidFill>
                  <a:prstDash val="solid"/>
                  <a:round/>
                  <a:headEnd type="none" w="med" len="med"/>
                  <a:tailEnd type="oval" w="med" len="med"/>
                </a:ln>
              </p:spPr>
            </p:cxnSp>
          </p:grpSp>
        </p:gr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925"/>
        <p:cNvGrpSpPr/>
        <p:nvPr/>
      </p:nvGrpSpPr>
      <p:grpSpPr>
        <a:xfrm>
          <a:off x="0" y="0"/>
          <a:ext cx="0" cy="0"/>
          <a:chOff x="0" y="0"/>
          <a:chExt cx="0" cy="0"/>
        </a:xfrm>
      </p:grpSpPr>
      <p:sp>
        <p:nvSpPr>
          <p:cNvPr id="4926" name="Google Shape;4926;p35"/>
          <p:cNvSpPr txBox="1">
            <a:spLocks noGrp="1"/>
          </p:cNvSpPr>
          <p:nvPr>
            <p:ph type="title" idx="4294967295"/>
          </p:nvPr>
        </p:nvSpPr>
        <p:spPr>
          <a:xfrm>
            <a:off x="854550" y="2031550"/>
            <a:ext cx="21330900" cy="1620300"/>
          </a:xfrm>
          <a:prstGeom prst="rect">
            <a:avLst/>
          </a:prstGeom>
        </p:spPr>
        <p:txBody>
          <a:bodyPr spcFirstLastPara="1" wrap="square" lIns="255150" tIns="255150" rIns="255150" bIns="255150" anchor="t" anchorCtr="0">
            <a:noAutofit/>
          </a:bodyPr>
          <a:lstStyle/>
          <a:p>
            <a:pPr marL="0" lvl="0" indent="0" algn="ctr" rtl="0">
              <a:spcBef>
                <a:spcPts val="0"/>
              </a:spcBef>
              <a:spcAft>
                <a:spcPts val="0"/>
              </a:spcAft>
              <a:buClr>
                <a:srgbClr val="000000"/>
              </a:buClr>
              <a:buSzPts val="3100"/>
              <a:buFont typeface="Arial"/>
              <a:buNone/>
            </a:pPr>
            <a:r>
              <a:rPr lang="en" sz="7500">
                <a:solidFill>
                  <a:srgbClr val="FFFFFF"/>
                </a:solidFill>
                <a:latin typeface="Arial"/>
                <a:ea typeface="Arial"/>
                <a:cs typeface="Arial"/>
                <a:sym typeface="Arial"/>
              </a:rPr>
              <a:t>...and our </a:t>
            </a:r>
            <a:r>
              <a:rPr lang="en" sz="7500">
                <a:latin typeface="Arial"/>
                <a:ea typeface="Arial"/>
                <a:cs typeface="Arial"/>
                <a:sym typeface="Arial"/>
              </a:rPr>
              <a:t>sets </a:t>
            </a:r>
            <a:r>
              <a:rPr lang="en" sz="7500">
                <a:solidFill>
                  <a:srgbClr val="FFFFFF"/>
                </a:solidFill>
                <a:latin typeface="Arial"/>
                <a:ea typeface="Arial"/>
                <a:cs typeface="Arial"/>
                <a:sym typeface="Arial"/>
              </a:rPr>
              <a:t>of editable icons</a:t>
            </a:r>
            <a:endParaRPr sz="7500">
              <a:solidFill>
                <a:srgbClr val="FFFFFF"/>
              </a:solidFill>
              <a:latin typeface="Arial"/>
              <a:ea typeface="Arial"/>
              <a:cs typeface="Arial"/>
              <a:sym typeface="Arial"/>
            </a:endParaRPr>
          </a:p>
        </p:txBody>
      </p:sp>
      <p:sp>
        <p:nvSpPr>
          <p:cNvPr id="4927" name="Google Shape;4927;p35"/>
          <p:cNvSpPr txBox="1">
            <a:spLocks noGrp="1"/>
          </p:cNvSpPr>
          <p:nvPr>
            <p:ph type="body" idx="4294967295"/>
          </p:nvPr>
        </p:nvSpPr>
        <p:spPr>
          <a:xfrm>
            <a:off x="854500" y="4377175"/>
            <a:ext cx="21330900" cy="2423400"/>
          </a:xfrm>
          <a:prstGeom prst="rect">
            <a:avLst/>
          </a:prstGeom>
        </p:spPr>
        <p:txBody>
          <a:bodyPr spcFirstLastPara="1" wrap="square" lIns="255150" tIns="255150" rIns="255150" bIns="255150" anchor="t" anchorCtr="0">
            <a:noAutofit/>
          </a:bodyPr>
          <a:lstStyle/>
          <a:p>
            <a:pPr marL="0" lvl="0" indent="0" algn="ctr" rtl="0">
              <a:lnSpc>
                <a:spcPct val="100000"/>
              </a:lnSpc>
              <a:spcBef>
                <a:spcPts val="0"/>
              </a:spcBef>
              <a:spcAft>
                <a:spcPts val="0"/>
              </a:spcAft>
              <a:buNone/>
            </a:pPr>
            <a:r>
              <a:rPr lang="en" sz="3000">
                <a:solidFill>
                  <a:srgbClr val="FFFFFF"/>
                </a:solidFill>
                <a:latin typeface="Arial"/>
                <a:ea typeface="Arial"/>
                <a:cs typeface="Arial"/>
                <a:sym typeface="Arial"/>
              </a:rPr>
              <a:t>You can</a:t>
            </a:r>
            <a:r>
              <a:rPr lang="en" sz="3000">
                <a:solidFill>
                  <a:srgbClr val="435D74"/>
                </a:solidFill>
                <a:latin typeface="Arial"/>
                <a:ea typeface="Arial"/>
                <a:cs typeface="Arial"/>
                <a:sym typeface="Arial"/>
              </a:rPr>
              <a:t> </a:t>
            </a:r>
            <a:r>
              <a:rPr lang="en" sz="3000">
                <a:solidFill>
                  <a:srgbClr val="869FB2"/>
                </a:solidFill>
                <a:latin typeface="Arial"/>
                <a:ea typeface="Arial"/>
                <a:cs typeface="Arial"/>
                <a:sym typeface="Arial"/>
              </a:rPr>
              <a:t>resize</a:t>
            </a:r>
            <a:r>
              <a:rPr lang="en" sz="3000">
                <a:solidFill>
                  <a:srgbClr val="435D74"/>
                </a:solidFill>
                <a:latin typeface="Arial"/>
                <a:ea typeface="Arial"/>
                <a:cs typeface="Arial"/>
                <a:sym typeface="Arial"/>
              </a:rPr>
              <a:t> </a:t>
            </a:r>
            <a:r>
              <a:rPr lang="en" sz="3000">
                <a:solidFill>
                  <a:srgbClr val="FFFFFF"/>
                </a:solidFill>
                <a:latin typeface="Arial"/>
                <a:ea typeface="Arial"/>
                <a:cs typeface="Arial"/>
                <a:sym typeface="Arial"/>
              </a:rPr>
              <a:t>these icons, keeping the quality.</a:t>
            </a:r>
            <a:endParaRPr sz="3000">
              <a:solidFill>
                <a:srgbClr val="FFFFFF"/>
              </a:solidFill>
              <a:latin typeface="Arial"/>
              <a:ea typeface="Arial"/>
              <a:cs typeface="Arial"/>
              <a:sym typeface="Arial"/>
            </a:endParaRPr>
          </a:p>
          <a:p>
            <a:pPr marL="0" lvl="0" indent="0" algn="ctr" rtl="0">
              <a:spcBef>
                <a:spcPts val="0"/>
              </a:spcBef>
              <a:spcAft>
                <a:spcPts val="0"/>
              </a:spcAft>
              <a:buNone/>
            </a:pPr>
            <a:r>
              <a:rPr lang="en" sz="3000">
                <a:solidFill>
                  <a:srgbClr val="FFFFFF"/>
                </a:solidFill>
                <a:latin typeface="Arial"/>
                <a:ea typeface="Arial"/>
                <a:cs typeface="Arial"/>
                <a:sym typeface="Arial"/>
              </a:rPr>
              <a:t>You can </a:t>
            </a:r>
            <a:r>
              <a:rPr lang="en" sz="3000">
                <a:solidFill>
                  <a:srgbClr val="869FB2"/>
                </a:solidFill>
                <a:latin typeface="Arial"/>
                <a:ea typeface="Arial"/>
                <a:cs typeface="Arial"/>
                <a:sym typeface="Arial"/>
              </a:rPr>
              <a:t>change the stroke and fill color</a:t>
            </a:r>
            <a:r>
              <a:rPr lang="en" sz="3000">
                <a:solidFill>
                  <a:srgbClr val="FFFFFF"/>
                </a:solidFill>
                <a:latin typeface="Arial"/>
                <a:ea typeface="Arial"/>
                <a:cs typeface="Arial"/>
                <a:sym typeface="Arial"/>
              </a:rPr>
              <a:t>; just select the icon and click on the</a:t>
            </a:r>
            <a:r>
              <a:rPr lang="en" sz="3000">
                <a:solidFill>
                  <a:srgbClr val="435D74"/>
                </a:solidFill>
                <a:latin typeface="Arial"/>
                <a:ea typeface="Arial"/>
                <a:cs typeface="Arial"/>
                <a:sym typeface="Arial"/>
              </a:rPr>
              <a:t> </a:t>
            </a:r>
            <a:r>
              <a:rPr lang="en" sz="3000">
                <a:solidFill>
                  <a:srgbClr val="869FB2"/>
                </a:solidFill>
                <a:latin typeface="Arial"/>
                <a:ea typeface="Arial"/>
                <a:cs typeface="Arial"/>
                <a:sym typeface="Arial"/>
              </a:rPr>
              <a:t>paint bucket/pen</a:t>
            </a:r>
            <a:r>
              <a:rPr lang="en" sz="3000">
                <a:solidFill>
                  <a:srgbClr val="FFFFFF"/>
                </a:solidFill>
                <a:latin typeface="Arial"/>
                <a:ea typeface="Arial"/>
                <a:cs typeface="Arial"/>
                <a:sym typeface="Arial"/>
              </a:rPr>
              <a:t>.</a:t>
            </a:r>
            <a:endParaRPr sz="3000">
              <a:solidFill>
                <a:srgbClr val="FFFFFF"/>
              </a:solidFill>
              <a:latin typeface="Arial"/>
              <a:ea typeface="Arial"/>
              <a:cs typeface="Arial"/>
              <a:sym typeface="Arial"/>
            </a:endParaRPr>
          </a:p>
          <a:p>
            <a:pPr marL="0" lvl="0" indent="0" algn="ctr" rtl="0">
              <a:spcBef>
                <a:spcPts val="0"/>
              </a:spcBef>
              <a:spcAft>
                <a:spcPts val="0"/>
              </a:spcAft>
              <a:buNone/>
            </a:pPr>
            <a:r>
              <a:rPr lang="en" sz="3000">
                <a:solidFill>
                  <a:srgbClr val="FFFFFF"/>
                </a:solidFill>
                <a:latin typeface="Arial"/>
                <a:ea typeface="Arial"/>
                <a:cs typeface="Arial"/>
                <a:sym typeface="Arial"/>
              </a:rPr>
              <a:t>In Google Slides, you can also use </a:t>
            </a:r>
            <a:r>
              <a:rPr lang="en" sz="3000">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sz="3000">
                <a:solidFill>
                  <a:srgbClr val="FFFFFF"/>
                </a:solidFill>
                <a:latin typeface="Arial"/>
                <a:ea typeface="Arial"/>
                <a:cs typeface="Arial"/>
                <a:sym typeface="Arial"/>
              </a:rPr>
              <a:t>, allowing you to customize and add even more icons.</a:t>
            </a:r>
            <a:br>
              <a:rPr lang="en" sz="3000">
                <a:solidFill>
                  <a:srgbClr val="435D74"/>
                </a:solidFill>
                <a:latin typeface="Arial"/>
                <a:ea typeface="Arial"/>
                <a:cs typeface="Arial"/>
                <a:sym typeface="Arial"/>
              </a:rPr>
            </a:br>
            <a:endParaRPr sz="3000">
              <a:solidFill>
                <a:srgbClr val="435D74"/>
              </a:solidFill>
              <a:latin typeface="Arial"/>
              <a:ea typeface="Arial"/>
              <a:cs typeface="Arial"/>
              <a:sym typeface="Arial"/>
            </a:endParaRPr>
          </a:p>
        </p:txBody>
      </p:sp>
      <p:grpSp>
        <p:nvGrpSpPr>
          <p:cNvPr id="4928" name="Google Shape;4928;p35"/>
          <p:cNvGrpSpPr/>
          <p:nvPr/>
        </p:nvGrpSpPr>
        <p:grpSpPr>
          <a:xfrm>
            <a:off x="859342" y="8671224"/>
            <a:ext cx="969197" cy="851840"/>
            <a:chOff x="892750" y="267400"/>
            <a:chExt cx="483125" cy="424625"/>
          </a:xfrm>
        </p:grpSpPr>
        <p:sp>
          <p:nvSpPr>
            <p:cNvPr id="4929" name="Google Shape;4929;p35"/>
            <p:cNvSpPr/>
            <p:nvPr/>
          </p:nvSpPr>
          <p:spPr>
            <a:xfrm>
              <a:off x="892750" y="267400"/>
              <a:ext cx="483125" cy="424625"/>
            </a:xfrm>
            <a:custGeom>
              <a:avLst/>
              <a:gdLst/>
              <a:ahLst/>
              <a:cxnLst/>
              <a:rect l="l" t="t" r="r" b="b"/>
              <a:pathLst>
                <a:path w="19325" h="16985" extrusionOk="0">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0" name="Google Shape;4930;p35"/>
            <p:cNvSpPr/>
            <p:nvPr/>
          </p:nvSpPr>
          <p:spPr>
            <a:xfrm>
              <a:off x="1091875" y="465500"/>
              <a:ext cx="88275" cy="85000"/>
            </a:xfrm>
            <a:custGeom>
              <a:avLst/>
              <a:gdLst/>
              <a:ahLst/>
              <a:cxnLst/>
              <a:rect l="l" t="t" r="r" b="b"/>
              <a:pathLst>
                <a:path w="3531"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1" name="Google Shape;4931;p35"/>
            <p:cNvSpPr/>
            <p:nvPr/>
          </p:nvSpPr>
          <p:spPr>
            <a:xfrm>
              <a:off x="1005975" y="380625"/>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2" name="Google Shape;4932;p35"/>
          <p:cNvGrpSpPr/>
          <p:nvPr/>
        </p:nvGrpSpPr>
        <p:grpSpPr>
          <a:xfrm>
            <a:off x="2108516" y="8612496"/>
            <a:ext cx="851890" cy="969297"/>
            <a:chOff x="1516475" y="238075"/>
            <a:chExt cx="424650" cy="483175"/>
          </a:xfrm>
        </p:grpSpPr>
        <p:sp>
          <p:nvSpPr>
            <p:cNvPr id="4933" name="Google Shape;4933;p35"/>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4" name="Google Shape;4934;p35"/>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5" name="Google Shape;4935;p35"/>
          <p:cNvGrpSpPr/>
          <p:nvPr/>
        </p:nvGrpSpPr>
        <p:grpSpPr>
          <a:xfrm>
            <a:off x="3228498" y="8841567"/>
            <a:ext cx="972958" cy="511154"/>
            <a:chOff x="2080675" y="352325"/>
            <a:chExt cx="485000" cy="254800"/>
          </a:xfrm>
        </p:grpSpPr>
        <p:sp>
          <p:nvSpPr>
            <p:cNvPr id="4936" name="Google Shape;4936;p35"/>
            <p:cNvSpPr/>
            <p:nvPr/>
          </p:nvSpPr>
          <p:spPr>
            <a:xfrm>
              <a:off x="2080675" y="352325"/>
              <a:ext cx="485000" cy="254800"/>
            </a:xfrm>
            <a:custGeom>
              <a:avLst/>
              <a:gdLst/>
              <a:ahLst/>
              <a:cxnLst/>
              <a:rect l="l" t="t" r="r" b="b"/>
              <a:pathLst>
                <a:path w="19400" h="10192" extrusionOk="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37" name="Google Shape;4937;p35"/>
            <p:cNvSpPr/>
            <p:nvPr/>
          </p:nvSpPr>
          <p:spPr>
            <a:xfrm>
              <a:off x="2246650" y="408900"/>
              <a:ext cx="147075" cy="141600"/>
            </a:xfrm>
            <a:custGeom>
              <a:avLst/>
              <a:gdLst/>
              <a:ahLst/>
              <a:cxnLst/>
              <a:rect l="l" t="t" r="r" b="b"/>
              <a:pathLst>
                <a:path w="5883" h="5664" extrusionOk="0">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38" name="Google Shape;4938;p35"/>
          <p:cNvGrpSpPr/>
          <p:nvPr/>
        </p:nvGrpSpPr>
        <p:grpSpPr>
          <a:xfrm>
            <a:off x="4508285" y="8612546"/>
            <a:ext cx="851890" cy="969197"/>
            <a:chOff x="2705375" y="238125"/>
            <a:chExt cx="424650" cy="483125"/>
          </a:xfrm>
        </p:grpSpPr>
        <p:sp>
          <p:nvSpPr>
            <p:cNvPr id="4939" name="Google Shape;4939;p35"/>
            <p:cNvSpPr/>
            <p:nvPr/>
          </p:nvSpPr>
          <p:spPr>
            <a:xfrm>
              <a:off x="2705375" y="238125"/>
              <a:ext cx="424650" cy="483125"/>
            </a:xfrm>
            <a:custGeom>
              <a:avLst/>
              <a:gdLst/>
              <a:ahLst/>
              <a:cxnLst/>
              <a:rect l="l" t="t" r="r" b="b"/>
              <a:pathLst>
                <a:path w="16986" h="19325" extrusionOk="0">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0" name="Google Shape;4940;p35"/>
            <p:cNvSpPr/>
            <p:nvPr/>
          </p:nvSpPr>
          <p:spPr>
            <a:xfrm>
              <a:off x="2903525" y="407950"/>
              <a:ext cx="28350" cy="228375"/>
            </a:xfrm>
            <a:custGeom>
              <a:avLst/>
              <a:gdLst/>
              <a:ahLst/>
              <a:cxnLst/>
              <a:rect l="l" t="t" r="r" b="b"/>
              <a:pathLst>
                <a:path w="1134" h="9135" extrusionOk="0">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1" name="Google Shape;4941;p35"/>
            <p:cNvSpPr/>
            <p:nvPr/>
          </p:nvSpPr>
          <p:spPr>
            <a:xfrm>
              <a:off x="2988450" y="407950"/>
              <a:ext cx="28350" cy="228375"/>
            </a:xfrm>
            <a:custGeom>
              <a:avLst/>
              <a:gdLst/>
              <a:ahLst/>
              <a:cxnLst/>
              <a:rect l="l" t="t" r="r" b="b"/>
              <a:pathLst>
                <a:path w="1134" h="9135" extrusionOk="0">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2" name="Google Shape;4942;p35"/>
            <p:cNvSpPr/>
            <p:nvPr/>
          </p:nvSpPr>
          <p:spPr>
            <a:xfrm>
              <a:off x="2818625" y="407950"/>
              <a:ext cx="28325" cy="228375"/>
            </a:xfrm>
            <a:custGeom>
              <a:avLst/>
              <a:gdLst/>
              <a:ahLst/>
              <a:cxnLst/>
              <a:rect l="l" t="t" r="r" b="b"/>
              <a:pathLst>
                <a:path w="1133" h="9135" extrusionOk="0">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3" name="Google Shape;4943;p35"/>
          <p:cNvGrpSpPr/>
          <p:nvPr/>
        </p:nvGrpSpPr>
        <p:grpSpPr>
          <a:xfrm>
            <a:off x="5693942" y="8613449"/>
            <a:ext cx="858059" cy="967392"/>
            <a:chOff x="3299850" y="238575"/>
            <a:chExt cx="427725" cy="482225"/>
          </a:xfrm>
        </p:grpSpPr>
        <p:sp>
          <p:nvSpPr>
            <p:cNvPr id="4944" name="Google Shape;4944;p35"/>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5" name="Google Shape;4945;p35"/>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6" name="Google Shape;4946;p35"/>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7" name="Google Shape;4947;p35"/>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48" name="Google Shape;4948;p35"/>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49" name="Google Shape;4949;p35"/>
          <p:cNvGrpSpPr/>
          <p:nvPr/>
        </p:nvGrpSpPr>
        <p:grpSpPr>
          <a:xfrm>
            <a:off x="6796346" y="8612546"/>
            <a:ext cx="1004204" cy="969197"/>
            <a:chOff x="3857225" y="238125"/>
            <a:chExt cx="500575" cy="483125"/>
          </a:xfrm>
        </p:grpSpPr>
        <p:sp>
          <p:nvSpPr>
            <p:cNvPr id="4950" name="Google Shape;4950;p35"/>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1" name="Google Shape;4951;p35"/>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2" name="Google Shape;4952;p35"/>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3" name="Google Shape;4953;p35"/>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4" name="Google Shape;4954;p35"/>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5" name="Google Shape;4955;p35"/>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56" name="Google Shape;4956;p35"/>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57" name="Google Shape;4957;p35"/>
          <p:cNvSpPr/>
          <p:nvPr/>
        </p:nvSpPr>
        <p:spPr>
          <a:xfrm>
            <a:off x="7985870" y="8612539"/>
            <a:ext cx="1004204" cy="969047"/>
          </a:xfrm>
          <a:custGeom>
            <a:avLst/>
            <a:gdLst/>
            <a:ahLst/>
            <a:cxnLst/>
            <a:rect l="l" t="t" r="r" b="b"/>
            <a:pathLst>
              <a:path w="20023" h="19322" extrusionOk="0">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58" name="Google Shape;4958;p35"/>
          <p:cNvGrpSpPr/>
          <p:nvPr/>
        </p:nvGrpSpPr>
        <p:grpSpPr>
          <a:xfrm>
            <a:off x="9208955" y="8612621"/>
            <a:ext cx="969247" cy="969047"/>
            <a:chOff x="5053900" y="238200"/>
            <a:chExt cx="483150" cy="483050"/>
          </a:xfrm>
        </p:grpSpPr>
        <p:sp>
          <p:nvSpPr>
            <p:cNvPr id="4959" name="Google Shape;4959;p35"/>
            <p:cNvSpPr/>
            <p:nvPr/>
          </p:nvSpPr>
          <p:spPr>
            <a:xfrm>
              <a:off x="5053900" y="238200"/>
              <a:ext cx="483150" cy="483050"/>
            </a:xfrm>
            <a:custGeom>
              <a:avLst/>
              <a:gdLst/>
              <a:ahLst/>
              <a:cxnLst/>
              <a:rect l="l" t="t" r="r" b="b"/>
              <a:pathLst>
                <a:path w="19326" h="19322" extrusionOk="0">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0" name="Google Shape;4960;p35"/>
            <p:cNvSpPr/>
            <p:nvPr/>
          </p:nvSpPr>
          <p:spPr>
            <a:xfrm>
              <a:off x="5422900" y="465550"/>
              <a:ext cx="56550" cy="28325"/>
            </a:xfrm>
            <a:custGeom>
              <a:avLst/>
              <a:gdLst/>
              <a:ahLst/>
              <a:cxnLst/>
              <a:rect l="l" t="t" r="r" b="b"/>
              <a:pathLst>
                <a:path w="2262" h="1133" extrusionOk="0">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1" name="Google Shape;4961;p35"/>
            <p:cNvSpPr/>
            <p:nvPr/>
          </p:nvSpPr>
          <p:spPr>
            <a:xfrm>
              <a:off x="5224725" y="578775"/>
              <a:ext cx="141500" cy="28350"/>
            </a:xfrm>
            <a:custGeom>
              <a:avLst/>
              <a:gdLst/>
              <a:ahLst/>
              <a:cxnLst/>
              <a:rect l="l" t="t" r="r" b="b"/>
              <a:pathLst>
                <a:path w="5660" h="1134" extrusionOk="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2" name="Google Shape;4962;p35"/>
            <p:cNvSpPr/>
            <p:nvPr/>
          </p:nvSpPr>
          <p:spPr>
            <a:xfrm>
              <a:off x="5224725" y="635400"/>
              <a:ext cx="141500" cy="28325"/>
            </a:xfrm>
            <a:custGeom>
              <a:avLst/>
              <a:gdLst/>
              <a:ahLst/>
              <a:cxnLst/>
              <a:rect l="l" t="t" r="r" b="b"/>
              <a:pathLst>
                <a:path w="5660" h="1133" extrusionOk="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63" name="Google Shape;4963;p35"/>
          <p:cNvGrpSpPr/>
          <p:nvPr/>
        </p:nvGrpSpPr>
        <p:grpSpPr>
          <a:xfrm>
            <a:off x="10388369" y="8612546"/>
            <a:ext cx="969197" cy="969197"/>
            <a:chOff x="5648375" y="238125"/>
            <a:chExt cx="483125" cy="483125"/>
          </a:xfrm>
        </p:grpSpPr>
        <p:sp>
          <p:nvSpPr>
            <p:cNvPr id="4964" name="Google Shape;4964;p35"/>
            <p:cNvSpPr/>
            <p:nvPr/>
          </p:nvSpPr>
          <p:spPr>
            <a:xfrm>
              <a:off x="5648375" y="238125"/>
              <a:ext cx="483125" cy="483125"/>
            </a:xfrm>
            <a:custGeom>
              <a:avLst/>
              <a:gdLst/>
              <a:ahLst/>
              <a:cxnLst/>
              <a:rect l="l" t="t" r="r" b="b"/>
              <a:pathLst>
                <a:path w="19325" h="19325" extrusionOk="0">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5" name="Google Shape;4965;p35"/>
            <p:cNvSpPr/>
            <p:nvPr/>
          </p:nvSpPr>
          <p:spPr>
            <a:xfrm>
              <a:off x="5705950" y="465550"/>
              <a:ext cx="84875" cy="28325"/>
            </a:xfrm>
            <a:custGeom>
              <a:avLst/>
              <a:gdLst/>
              <a:ahLst/>
              <a:cxnLst/>
              <a:rect l="l" t="t" r="r" b="b"/>
              <a:pathLst>
                <a:path w="3395" h="1133" extrusionOk="0">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6" name="Google Shape;4966;p35"/>
            <p:cNvSpPr/>
            <p:nvPr/>
          </p:nvSpPr>
          <p:spPr>
            <a:xfrm>
              <a:off x="5847500" y="465550"/>
              <a:ext cx="84875" cy="28325"/>
            </a:xfrm>
            <a:custGeom>
              <a:avLst/>
              <a:gdLst/>
              <a:ahLst/>
              <a:cxnLst/>
              <a:rect l="l" t="t" r="r" b="b"/>
              <a:pathLst>
                <a:path w="3395" h="1133" extrusionOk="0">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7" name="Google Shape;4967;p35"/>
            <p:cNvSpPr/>
            <p:nvPr/>
          </p:nvSpPr>
          <p:spPr>
            <a:xfrm>
              <a:off x="5989025" y="465550"/>
              <a:ext cx="84875" cy="28325"/>
            </a:xfrm>
            <a:custGeom>
              <a:avLst/>
              <a:gdLst/>
              <a:ahLst/>
              <a:cxnLst/>
              <a:rect l="l" t="t" r="r" b="b"/>
              <a:pathLst>
                <a:path w="3395" h="1133" extrusionOk="0">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8" name="Google Shape;4968;p35"/>
            <p:cNvSpPr/>
            <p:nvPr/>
          </p:nvSpPr>
          <p:spPr>
            <a:xfrm>
              <a:off x="5705950" y="550475"/>
              <a:ext cx="84875" cy="28325"/>
            </a:xfrm>
            <a:custGeom>
              <a:avLst/>
              <a:gdLst/>
              <a:ahLst/>
              <a:cxnLst/>
              <a:rect l="l" t="t" r="r" b="b"/>
              <a:pathLst>
                <a:path w="3395" h="1133" extrusionOk="0">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69" name="Google Shape;4969;p35"/>
            <p:cNvSpPr/>
            <p:nvPr/>
          </p:nvSpPr>
          <p:spPr>
            <a:xfrm>
              <a:off x="5847500" y="550475"/>
              <a:ext cx="84875" cy="28325"/>
            </a:xfrm>
            <a:custGeom>
              <a:avLst/>
              <a:gdLst/>
              <a:ahLst/>
              <a:cxnLst/>
              <a:rect l="l" t="t" r="r" b="b"/>
              <a:pathLst>
                <a:path w="3395" h="1133" extrusionOk="0">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0" name="Google Shape;4970;p35"/>
            <p:cNvSpPr/>
            <p:nvPr/>
          </p:nvSpPr>
          <p:spPr>
            <a:xfrm>
              <a:off x="5989025" y="550475"/>
              <a:ext cx="84875" cy="28325"/>
            </a:xfrm>
            <a:custGeom>
              <a:avLst/>
              <a:gdLst/>
              <a:ahLst/>
              <a:cxnLst/>
              <a:rect l="l" t="t" r="r" b="b"/>
              <a:pathLst>
                <a:path w="3395" h="1133" extrusionOk="0">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1" name="Google Shape;4971;p35"/>
            <p:cNvSpPr/>
            <p:nvPr/>
          </p:nvSpPr>
          <p:spPr>
            <a:xfrm>
              <a:off x="5705950" y="636300"/>
              <a:ext cx="84875" cy="28325"/>
            </a:xfrm>
            <a:custGeom>
              <a:avLst/>
              <a:gdLst/>
              <a:ahLst/>
              <a:cxnLst/>
              <a:rect l="l" t="t" r="r" b="b"/>
              <a:pathLst>
                <a:path w="3395" h="1133" extrusionOk="0">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2" name="Google Shape;4972;p35"/>
            <p:cNvSpPr/>
            <p:nvPr/>
          </p:nvSpPr>
          <p:spPr>
            <a:xfrm>
              <a:off x="5847500" y="636300"/>
              <a:ext cx="84875" cy="28325"/>
            </a:xfrm>
            <a:custGeom>
              <a:avLst/>
              <a:gdLst/>
              <a:ahLst/>
              <a:cxnLst/>
              <a:rect l="l" t="t" r="r" b="b"/>
              <a:pathLst>
                <a:path w="3395" h="1133" extrusionOk="0">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3" name="Google Shape;4973;p35"/>
            <p:cNvSpPr/>
            <p:nvPr/>
          </p:nvSpPr>
          <p:spPr>
            <a:xfrm>
              <a:off x="5989025" y="636300"/>
              <a:ext cx="84875" cy="28325"/>
            </a:xfrm>
            <a:custGeom>
              <a:avLst/>
              <a:gdLst/>
              <a:ahLst/>
              <a:cxnLst/>
              <a:rect l="l" t="t" r="r" b="b"/>
              <a:pathLst>
                <a:path w="3395" h="1133" extrusionOk="0">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4" name="Google Shape;4974;p35"/>
          <p:cNvGrpSpPr/>
          <p:nvPr/>
        </p:nvGrpSpPr>
        <p:grpSpPr>
          <a:xfrm>
            <a:off x="11575580" y="8612546"/>
            <a:ext cx="969197" cy="969197"/>
            <a:chOff x="6242825" y="238125"/>
            <a:chExt cx="483125" cy="483125"/>
          </a:xfrm>
        </p:grpSpPr>
        <p:sp>
          <p:nvSpPr>
            <p:cNvPr id="4975" name="Google Shape;4975;p35"/>
            <p:cNvSpPr/>
            <p:nvPr/>
          </p:nvSpPr>
          <p:spPr>
            <a:xfrm>
              <a:off x="6242825" y="238125"/>
              <a:ext cx="483125" cy="483125"/>
            </a:xfrm>
            <a:custGeom>
              <a:avLst/>
              <a:gdLst/>
              <a:ahLst/>
              <a:cxnLst/>
              <a:rect l="l" t="t" r="r" b="b"/>
              <a:pathLst>
                <a:path w="19325" h="19325" extrusionOk="0">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6" name="Google Shape;4976;p35"/>
            <p:cNvSpPr/>
            <p:nvPr/>
          </p:nvSpPr>
          <p:spPr>
            <a:xfrm>
              <a:off x="6328725" y="324025"/>
              <a:ext cx="311400" cy="311400"/>
            </a:xfrm>
            <a:custGeom>
              <a:avLst/>
              <a:gdLst/>
              <a:ahLst/>
              <a:cxnLst/>
              <a:rect l="l" t="t" r="r" b="b"/>
              <a:pathLst>
                <a:path w="12456" h="12456" extrusionOk="0">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77" name="Google Shape;4977;p35"/>
            <p:cNvSpPr/>
            <p:nvPr/>
          </p:nvSpPr>
          <p:spPr>
            <a:xfrm>
              <a:off x="6441950" y="380575"/>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78" name="Google Shape;4978;p35"/>
          <p:cNvGrpSpPr/>
          <p:nvPr/>
        </p:nvGrpSpPr>
        <p:grpSpPr>
          <a:xfrm>
            <a:off x="854502" y="9866816"/>
            <a:ext cx="978876" cy="851740"/>
            <a:chOff x="889275" y="861850"/>
            <a:chExt cx="487950" cy="424575"/>
          </a:xfrm>
        </p:grpSpPr>
        <p:sp>
          <p:nvSpPr>
            <p:cNvPr id="4979" name="Google Shape;4979;p35"/>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0" name="Google Shape;4980;p35"/>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1" name="Google Shape;4981;p35"/>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2" name="Google Shape;4982;p35"/>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983" name="Google Shape;4983;p35"/>
          <p:cNvSpPr/>
          <p:nvPr/>
        </p:nvSpPr>
        <p:spPr>
          <a:xfrm>
            <a:off x="2102373" y="9807751"/>
            <a:ext cx="863225" cy="969297"/>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4" name="Google Shape;4984;p35"/>
          <p:cNvSpPr/>
          <p:nvPr/>
        </p:nvSpPr>
        <p:spPr>
          <a:xfrm>
            <a:off x="3227820" y="9807751"/>
            <a:ext cx="973009" cy="969297"/>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985" name="Google Shape;4985;p35"/>
          <p:cNvGrpSpPr/>
          <p:nvPr/>
        </p:nvGrpSpPr>
        <p:grpSpPr>
          <a:xfrm>
            <a:off x="4449632" y="9808088"/>
            <a:ext cx="969197" cy="969197"/>
            <a:chOff x="2676100" y="832575"/>
            <a:chExt cx="483125" cy="483125"/>
          </a:xfrm>
        </p:grpSpPr>
        <p:sp>
          <p:nvSpPr>
            <p:cNvPr id="4986" name="Google Shape;4986;p35"/>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7" name="Google Shape;4987;p35"/>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88" name="Google Shape;4988;p35"/>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89" name="Google Shape;4989;p35"/>
          <p:cNvGrpSpPr/>
          <p:nvPr/>
        </p:nvGrpSpPr>
        <p:grpSpPr>
          <a:xfrm>
            <a:off x="5622075" y="9808088"/>
            <a:ext cx="1001796" cy="969197"/>
            <a:chOff x="3270550" y="832575"/>
            <a:chExt cx="499375" cy="483125"/>
          </a:xfrm>
        </p:grpSpPr>
        <p:sp>
          <p:nvSpPr>
            <p:cNvPr id="4990" name="Google Shape;4990;p35"/>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1" name="Google Shape;4991;p35"/>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2" name="Google Shape;4992;p35"/>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3" name="Google Shape;4993;p35"/>
          <p:cNvGrpSpPr/>
          <p:nvPr/>
        </p:nvGrpSpPr>
        <p:grpSpPr>
          <a:xfrm>
            <a:off x="6813824" y="9838380"/>
            <a:ext cx="969247" cy="908613"/>
            <a:chOff x="3865000" y="847675"/>
            <a:chExt cx="483150" cy="452925"/>
          </a:xfrm>
        </p:grpSpPr>
        <p:sp>
          <p:nvSpPr>
            <p:cNvPr id="4994" name="Google Shape;4994;p35"/>
            <p:cNvSpPr/>
            <p:nvPr/>
          </p:nvSpPr>
          <p:spPr>
            <a:xfrm>
              <a:off x="3865000" y="847675"/>
              <a:ext cx="483150" cy="452925"/>
            </a:xfrm>
            <a:custGeom>
              <a:avLst/>
              <a:gdLst/>
              <a:ahLst/>
              <a:cxnLst/>
              <a:rect l="l" t="t" r="r" b="b"/>
              <a:pathLst>
                <a:path w="19326" h="18117" extrusionOk="0">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5" name="Google Shape;4995;p35"/>
            <p:cNvSpPr/>
            <p:nvPr/>
          </p:nvSpPr>
          <p:spPr>
            <a:xfrm>
              <a:off x="4173600"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6" name="Google Shape;4996;p35"/>
            <p:cNvSpPr/>
            <p:nvPr/>
          </p:nvSpPr>
          <p:spPr>
            <a:xfrm>
              <a:off x="4068825" y="1029775"/>
              <a:ext cx="78450" cy="75550"/>
            </a:xfrm>
            <a:custGeom>
              <a:avLst/>
              <a:gdLst/>
              <a:ahLst/>
              <a:cxnLst/>
              <a:rect l="l" t="t" r="r" b="b"/>
              <a:pathLst>
                <a:path w="3138" h="3022" extrusionOk="0">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997" name="Google Shape;4997;p35"/>
            <p:cNvSpPr/>
            <p:nvPr/>
          </p:nvSpPr>
          <p:spPr>
            <a:xfrm>
              <a:off x="3964125"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998" name="Google Shape;4998;p35"/>
          <p:cNvGrpSpPr/>
          <p:nvPr/>
        </p:nvGrpSpPr>
        <p:grpSpPr>
          <a:xfrm>
            <a:off x="7998175" y="9866641"/>
            <a:ext cx="982387" cy="852091"/>
            <a:chOff x="4452900" y="861750"/>
            <a:chExt cx="489700" cy="424750"/>
          </a:xfrm>
        </p:grpSpPr>
        <p:sp>
          <p:nvSpPr>
            <p:cNvPr id="4999" name="Google Shape;4999;p35"/>
            <p:cNvSpPr/>
            <p:nvPr/>
          </p:nvSpPr>
          <p:spPr>
            <a:xfrm>
              <a:off x="4452900" y="861750"/>
              <a:ext cx="489700" cy="424750"/>
            </a:xfrm>
            <a:custGeom>
              <a:avLst/>
              <a:gdLst/>
              <a:ahLst/>
              <a:cxnLst/>
              <a:rect l="l" t="t" r="r" b="b"/>
              <a:pathLst>
                <a:path w="19588" h="16990" extrusionOk="0">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0" name="Google Shape;5000;p35"/>
            <p:cNvSpPr/>
            <p:nvPr/>
          </p:nvSpPr>
          <p:spPr>
            <a:xfrm>
              <a:off x="4572675" y="1074100"/>
              <a:ext cx="115375" cy="141625"/>
            </a:xfrm>
            <a:custGeom>
              <a:avLst/>
              <a:gdLst/>
              <a:ahLst/>
              <a:cxnLst/>
              <a:rect l="l" t="t" r="r" b="b"/>
              <a:pathLst>
                <a:path w="4615" h="5665" extrusionOk="0">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1" name="Google Shape;5001;p35"/>
            <p:cNvSpPr/>
            <p:nvPr/>
          </p:nvSpPr>
          <p:spPr>
            <a:xfrm>
              <a:off x="4714225" y="1060000"/>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2" name="Google Shape;5002;p35"/>
          <p:cNvGrpSpPr/>
          <p:nvPr/>
        </p:nvGrpSpPr>
        <p:grpSpPr>
          <a:xfrm>
            <a:off x="9186941" y="9808113"/>
            <a:ext cx="1013281" cy="969147"/>
            <a:chOff x="5049750" y="832600"/>
            <a:chExt cx="505100" cy="483100"/>
          </a:xfrm>
        </p:grpSpPr>
        <p:sp>
          <p:nvSpPr>
            <p:cNvPr id="5003" name="Google Shape;5003;p35"/>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4" name="Google Shape;5004;p35"/>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05" name="Google Shape;5005;p35"/>
          <p:cNvSpPr/>
          <p:nvPr/>
        </p:nvSpPr>
        <p:spPr>
          <a:xfrm>
            <a:off x="10384414" y="9877978"/>
            <a:ext cx="973560" cy="828820"/>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06" name="Google Shape;5006;p35"/>
          <p:cNvGrpSpPr/>
          <p:nvPr/>
        </p:nvGrpSpPr>
        <p:grpSpPr>
          <a:xfrm>
            <a:off x="11634233" y="9808088"/>
            <a:ext cx="851890" cy="969197"/>
            <a:chOff x="6272100" y="832575"/>
            <a:chExt cx="424650" cy="483125"/>
          </a:xfrm>
        </p:grpSpPr>
        <p:sp>
          <p:nvSpPr>
            <p:cNvPr id="5007" name="Google Shape;5007;p35"/>
            <p:cNvSpPr/>
            <p:nvPr/>
          </p:nvSpPr>
          <p:spPr>
            <a:xfrm>
              <a:off x="6272100" y="832575"/>
              <a:ext cx="424650" cy="483125"/>
            </a:xfrm>
            <a:custGeom>
              <a:avLst/>
              <a:gdLst/>
              <a:ahLst/>
              <a:cxnLst/>
              <a:rect l="l" t="t" r="r" b="b"/>
              <a:pathLst>
                <a:path w="16986" h="19325" extrusionOk="0">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08" name="Google Shape;5008;p35"/>
            <p:cNvSpPr/>
            <p:nvPr/>
          </p:nvSpPr>
          <p:spPr>
            <a:xfrm>
              <a:off x="6384200" y="889150"/>
              <a:ext cx="199300" cy="198200"/>
            </a:xfrm>
            <a:custGeom>
              <a:avLst/>
              <a:gdLst/>
              <a:ahLst/>
              <a:cxnLst/>
              <a:rect l="l" t="t" r="r" b="b"/>
              <a:pathLst>
                <a:path w="7972" h="7928" extrusionOk="0">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09" name="Google Shape;5009;p35"/>
          <p:cNvGrpSpPr/>
          <p:nvPr/>
        </p:nvGrpSpPr>
        <p:grpSpPr>
          <a:xfrm>
            <a:off x="859267" y="11002028"/>
            <a:ext cx="969348" cy="969247"/>
            <a:chOff x="893650" y="1428000"/>
            <a:chExt cx="483200" cy="483150"/>
          </a:xfrm>
        </p:grpSpPr>
        <p:sp>
          <p:nvSpPr>
            <p:cNvPr id="5010" name="Google Shape;5010;p35"/>
            <p:cNvSpPr/>
            <p:nvPr/>
          </p:nvSpPr>
          <p:spPr>
            <a:xfrm>
              <a:off x="893650" y="1428000"/>
              <a:ext cx="483200" cy="483150"/>
            </a:xfrm>
            <a:custGeom>
              <a:avLst/>
              <a:gdLst/>
              <a:ahLst/>
              <a:cxnLst/>
              <a:rect l="l" t="t" r="r" b="b"/>
              <a:pathLst>
                <a:path w="19328" h="19326" extrusionOk="0">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1" name="Google Shape;5011;p35"/>
            <p:cNvSpPr/>
            <p:nvPr/>
          </p:nvSpPr>
          <p:spPr>
            <a:xfrm>
              <a:off x="1036150" y="1514825"/>
              <a:ext cx="198175" cy="28325"/>
            </a:xfrm>
            <a:custGeom>
              <a:avLst/>
              <a:gdLst/>
              <a:ahLst/>
              <a:cxnLst/>
              <a:rect l="l" t="t" r="r" b="b"/>
              <a:pathLst>
                <a:path w="7927" h="1133" extrusionOk="0">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2" name="Google Shape;5012;p35"/>
            <p:cNvSpPr/>
            <p:nvPr/>
          </p:nvSpPr>
          <p:spPr>
            <a:xfrm>
              <a:off x="1036150" y="1571425"/>
              <a:ext cx="198175" cy="28325"/>
            </a:xfrm>
            <a:custGeom>
              <a:avLst/>
              <a:gdLst/>
              <a:ahLst/>
              <a:cxnLst/>
              <a:rect l="l" t="t" r="r" b="b"/>
              <a:pathLst>
                <a:path w="7927" h="1133" extrusionOk="0">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3" name="Google Shape;5013;p35"/>
            <p:cNvSpPr/>
            <p:nvPr/>
          </p:nvSpPr>
          <p:spPr>
            <a:xfrm>
              <a:off x="1036150" y="1628050"/>
              <a:ext cx="113275" cy="28325"/>
            </a:xfrm>
            <a:custGeom>
              <a:avLst/>
              <a:gdLst/>
              <a:ahLst/>
              <a:cxnLst/>
              <a:rect l="l" t="t" r="r" b="b"/>
              <a:pathLst>
                <a:path w="4531" h="1133" extrusionOk="0">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14" name="Google Shape;5014;p35"/>
          <p:cNvSpPr/>
          <p:nvPr/>
        </p:nvSpPr>
        <p:spPr>
          <a:xfrm>
            <a:off x="2049395" y="11173781"/>
            <a:ext cx="969197" cy="624700"/>
          </a:xfrm>
          <a:custGeom>
            <a:avLst/>
            <a:gdLst/>
            <a:ahLst/>
            <a:cxnLst/>
            <a:rect l="l" t="t" r="r" b="b"/>
            <a:pathLst>
              <a:path w="19325" h="12456" extrusionOk="0">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5" name="Google Shape;5015;p35"/>
          <p:cNvSpPr/>
          <p:nvPr/>
        </p:nvSpPr>
        <p:spPr>
          <a:xfrm>
            <a:off x="3210570" y="11001612"/>
            <a:ext cx="1007514" cy="969097"/>
          </a:xfrm>
          <a:custGeom>
            <a:avLst/>
            <a:gdLst/>
            <a:ahLst/>
            <a:cxnLst/>
            <a:rect l="l" t="t" r="r" b="b"/>
            <a:pathLst>
              <a:path w="20089" h="19323" extrusionOk="0">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16" name="Google Shape;5016;p35"/>
          <p:cNvGrpSpPr/>
          <p:nvPr/>
        </p:nvGrpSpPr>
        <p:grpSpPr>
          <a:xfrm>
            <a:off x="4431605" y="11060907"/>
            <a:ext cx="1005257" cy="851489"/>
            <a:chOff x="2676100" y="1456375"/>
            <a:chExt cx="501100" cy="424450"/>
          </a:xfrm>
        </p:grpSpPr>
        <p:sp>
          <p:nvSpPr>
            <p:cNvPr id="5017" name="Google Shape;5017;p35"/>
            <p:cNvSpPr/>
            <p:nvPr/>
          </p:nvSpPr>
          <p:spPr>
            <a:xfrm>
              <a:off x="3079725" y="1534750"/>
              <a:ext cx="97475" cy="268275"/>
            </a:xfrm>
            <a:custGeom>
              <a:avLst/>
              <a:gdLst/>
              <a:ahLst/>
              <a:cxnLst/>
              <a:rect l="l" t="t" r="r" b="b"/>
              <a:pathLst>
                <a:path w="3899" h="10731" extrusionOk="0">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8" name="Google Shape;5018;p35"/>
            <p:cNvSpPr/>
            <p:nvPr/>
          </p:nvSpPr>
          <p:spPr>
            <a:xfrm>
              <a:off x="3039725" y="1574925"/>
              <a:ext cx="75350" cy="188250"/>
            </a:xfrm>
            <a:custGeom>
              <a:avLst/>
              <a:gdLst/>
              <a:ahLst/>
              <a:cxnLst/>
              <a:rect l="l" t="t" r="r" b="b"/>
              <a:pathLst>
                <a:path w="3014" h="7530" extrusionOk="0">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19" name="Google Shape;5019;p35"/>
            <p:cNvSpPr/>
            <p:nvPr/>
          </p:nvSpPr>
          <p:spPr>
            <a:xfrm>
              <a:off x="2676100" y="1456375"/>
              <a:ext cx="340700" cy="424450"/>
            </a:xfrm>
            <a:custGeom>
              <a:avLst/>
              <a:gdLst/>
              <a:ahLst/>
              <a:cxnLst/>
              <a:rect l="l" t="t" r="r" b="b"/>
              <a:pathLst>
                <a:path w="13628" h="16978" extrusionOk="0">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0" name="Google Shape;5020;p35"/>
          <p:cNvGrpSpPr/>
          <p:nvPr/>
        </p:nvGrpSpPr>
        <p:grpSpPr>
          <a:xfrm>
            <a:off x="5638297" y="11002053"/>
            <a:ext cx="969348" cy="969197"/>
            <a:chOff x="3270475" y="1427025"/>
            <a:chExt cx="483200" cy="483125"/>
          </a:xfrm>
        </p:grpSpPr>
        <p:sp>
          <p:nvSpPr>
            <p:cNvPr id="5021" name="Google Shape;5021;p35"/>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2" name="Google Shape;5022;p35"/>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3" name="Google Shape;5023;p35"/>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24" name="Google Shape;5024;p35"/>
          <p:cNvGrpSpPr/>
          <p:nvPr/>
        </p:nvGrpSpPr>
        <p:grpSpPr>
          <a:xfrm>
            <a:off x="6809059" y="11001978"/>
            <a:ext cx="978776" cy="969348"/>
            <a:chOff x="3860250" y="1427025"/>
            <a:chExt cx="487900" cy="483200"/>
          </a:xfrm>
        </p:grpSpPr>
        <p:sp>
          <p:nvSpPr>
            <p:cNvPr id="5025" name="Google Shape;5025;p35"/>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6" name="Google Shape;5026;p35"/>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7" name="Google Shape;5027;p35"/>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28" name="Google Shape;5028;p35"/>
          <p:cNvSpPr/>
          <p:nvPr/>
        </p:nvSpPr>
        <p:spPr>
          <a:xfrm>
            <a:off x="8003271" y="11001562"/>
            <a:ext cx="969398" cy="969197"/>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29" name="Google Shape;5029;p35"/>
          <p:cNvSpPr/>
          <p:nvPr/>
        </p:nvSpPr>
        <p:spPr>
          <a:xfrm>
            <a:off x="9202605" y="11001537"/>
            <a:ext cx="978776" cy="969247"/>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30" name="Google Shape;5030;p35"/>
          <p:cNvGrpSpPr/>
          <p:nvPr/>
        </p:nvGrpSpPr>
        <p:grpSpPr>
          <a:xfrm>
            <a:off x="10388294" y="11002053"/>
            <a:ext cx="969348" cy="969197"/>
            <a:chOff x="5648375" y="1427025"/>
            <a:chExt cx="483200" cy="483125"/>
          </a:xfrm>
        </p:grpSpPr>
        <p:sp>
          <p:nvSpPr>
            <p:cNvPr id="5031" name="Google Shape;5031;p35"/>
            <p:cNvSpPr/>
            <p:nvPr/>
          </p:nvSpPr>
          <p:spPr>
            <a:xfrm>
              <a:off x="5801075" y="1484625"/>
              <a:ext cx="177725" cy="162475"/>
            </a:xfrm>
            <a:custGeom>
              <a:avLst/>
              <a:gdLst/>
              <a:ahLst/>
              <a:cxnLst/>
              <a:rect l="l" t="t" r="r" b="b"/>
              <a:pathLst>
                <a:path w="7109" h="6499" extrusionOk="0">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2" name="Google Shape;5032;p35"/>
            <p:cNvSpPr/>
            <p:nvPr/>
          </p:nvSpPr>
          <p:spPr>
            <a:xfrm>
              <a:off x="5648375" y="1427025"/>
              <a:ext cx="483200" cy="483125"/>
            </a:xfrm>
            <a:custGeom>
              <a:avLst/>
              <a:gdLst/>
              <a:ahLst/>
              <a:cxnLst/>
              <a:rect l="l" t="t" r="r" b="b"/>
              <a:pathLst>
                <a:path w="19328" h="19325" extrusionOk="0">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33" name="Google Shape;5033;p35"/>
          <p:cNvGrpSpPr/>
          <p:nvPr/>
        </p:nvGrpSpPr>
        <p:grpSpPr>
          <a:xfrm>
            <a:off x="11569235" y="11002003"/>
            <a:ext cx="981886" cy="969297"/>
            <a:chOff x="6238300" y="1426975"/>
            <a:chExt cx="489450" cy="483175"/>
          </a:xfrm>
        </p:grpSpPr>
        <p:sp>
          <p:nvSpPr>
            <p:cNvPr id="5034" name="Google Shape;5034;p35"/>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5" name="Google Shape;5035;p35"/>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36" name="Google Shape;5036;p35"/>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37" name="Google Shape;5037;p35"/>
          <p:cNvSpPr/>
          <p:nvPr/>
        </p:nvSpPr>
        <p:spPr>
          <a:xfrm>
            <a:off x="915148" y="12197205"/>
            <a:ext cx="857006" cy="965085"/>
          </a:xfrm>
          <a:custGeom>
            <a:avLst/>
            <a:gdLst/>
            <a:ahLst/>
            <a:cxnLst/>
            <a:rect l="l" t="t" r="r" b="b"/>
            <a:pathLst>
              <a:path w="17088" h="19243" extrusionOk="0">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38" name="Google Shape;5038;p35"/>
          <p:cNvGrpSpPr/>
          <p:nvPr/>
        </p:nvGrpSpPr>
        <p:grpSpPr>
          <a:xfrm>
            <a:off x="2049862" y="12195820"/>
            <a:ext cx="969197" cy="969247"/>
            <a:chOff x="1487200" y="2021475"/>
            <a:chExt cx="483125" cy="483150"/>
          </a:xfrm>
        </p:grpSpPr>
        <p:sp>
          <p:nvSpPr>
            <p:cNvPr id="5039" name="Google Shape;5039;p35"/>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0" name="Google Shape;5040;p35"/>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1" name="Google Shape;5041;p35"/>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2" name="Google Shape;5042;p35"/>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43" name="Google Shape;5043;p35"/>
          <p:cNvGrpSpPr/>
          <p:nvPr/>
        </p:nvGrpSpPr>
        <p:grpSpPr>
          <a:xfrm>
            <a:off x="3230379" y="12254524"/>
            <a:ext cx="969197" cy="851840"/>
            <a:chOff x="2081650" y="2050750"/>
            <a:chExt cx="483125" cy="424625"/>
          </a:xfrm>
        </p:grpSpPr>
        <p:sp>
          <p:nvSpPr>
            <p:cNvPr id="5044" name="Google Shape;5044;p35"/>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5" name="Google Shape;5045;p35"/>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6" name="Google Shape;5046;p35"/>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7" name="Google Shape;5047;p35"/>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8" name="Google Shape;5048;p35"/>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49" name="Google Shape;5049;p35"/>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0" name="Google Shape;5050;p35"/>
          <p:cNvGrpSpPr/>
          <p:nvPr/>
        </p:nvGrpSpPr>
        <p:grpSpPr>
          <a:xfrm>
            <a:off x="4449632" y="12320976"/>
            <a:ext cx="969197" cy="718936"/>
            <a:chOff x="2676100" y="2083800"/>
            <a:chExt cx="483125" cy="358375"/>
          </a:xfrm>
        </p:grpSpPr>
        <p:sp>
          <p:nvSpPr>
            <p:cNvPr id="5051" name="Google Shape;5051;p35"/>
            <p:cNvSpPr/>
            <p:nvPr/>
          </p:nvSpPr>
          <p:spPr>
            <a:xfrm>
              <a:off x="2676100" y="2083800"/>
              <a:ext cx="483125" cy="358375"/>
            </a:xfrm>
            <a:custGeom>
              <a:avLst/>
              <a:gdLst/>
              <a:ahLst/>
              <a:cxnLst/>
              <a:rect l="l" t="t" r="r" b="b"/>
              <a:pathLst>
                <a:path w="19325" h="14335" extrusionOk="0">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2" name="Google Shape;5052;p35"/>
            <p:cNvSpPr/>
            <p:nvPr/>
          </p:nvSpPr>
          <p:spPr>
            <a:xfrm>
              <a:off x="2869575" y="2214900"/>
              <a:ext cx="100050" cy="96325"/>
            </a:xfrm>
            <a:custGeom>
              <a:avLst/>
              <a:gdLst/>
              <a:ahLst/>
              <a:cxnLst/>
              <a:rect l="l" t="t" r="r" b="b"/>
              <a:pathLst>
                <a:path w="4002" h="3853" extrusionOk="0">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53" name="Google Shape;5053;p35"/>
          <p:cNvGrpSpPr/>
          <p:nvPr/>
        </p:nvGrpSpPr>
        <p:grpSpPr>
          <a:xfrm>
            <a:off x="5661994" y="12224231"/>
            <a:ext cx="921953" cy="912424"/>
            <a:chOff x="3282325" y="2035675"/>
            <a:chExt cx="459575" cy="454825"/>
          </a:xfrm>
        </p:grpSpPr>
        <p:sp>
          <p:nvSpPr>
            <p:cNvPr id="5054" name="Google Shape;5054;p35"/>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5" name="Google Shape;5055;p35"/>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6" name="Google Shape;5056;p35"/>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7" name="Google Shape;5057;p35"/>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58" name="Google Shape;5058;p35"/>
          <p:cNvSpPr/>
          <p:nvPr/>
        </p:nvSpPr>
        <p:spPr>
          <a:xfrm>
            <a:off x="6826501" y="12228595"/>
            <a:ext cx="941463" cy="902294"/>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59" name="Google Shape;5059;p35"/>
          <p:cNvSpPr/>
          <p:nvPr/>
        </p:nvSpPr>
        <p:spPr>
          <a:xfrm>
            <a:off x="8060210" y="12195124"/>
            <a:ext cx="855501" cy="969247"/>
          </a:xfrm>
          <a:custGeom>
            <a:avLst/>
            <a:gdLst/>
            <a:ahLst/>
            <a:cxnLst/>
            <a:rect l="l" t="t" r="r" b="b"/>
            <a:pathLst>
              <a:path w="17058" h="19326" extrusionOk="0">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60" name="Google Shape;5060;p35"/>
          <p:cNvGrpSpPr/>
          <p:nvPr/>
        </p:nvGrpSpPr>
        <p:grpSpPr>
          <a:xfrm>
            <a:off x="9208354" y="12195845"/>
            <a:ext cx="970451" cy="969197"/>
            <a:chOff x="5053900" y="2021500"/>
            <a:chExt cx="483750" cy="483125"/>
          </a:xfrm>
        </p:grpSpPr>
        <p:sp>
          <p:nvSpPr>
            <p:cNvPr id="5061" name="Google Shape;5061;p35"/>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2" name="Google Shape;5062;p35"/>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3" name="Google Shape;5063;p35"/>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4" name="Google Shape;5064;p35"/>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5" name="Google Shape;5065;p35"/>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6" name="Google Shape;5066;p35"/>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7" name="Google Shape;5067;p35"/>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68" name="Google Shape;5068;p35"/>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69" name="Google Shape;5069;p35"/>
          <p:cNvSpPr/>
          <p:nvPr/>
        </p:nvSpPr>
        <p:spPr>
          <a:xfrm>
            <a:off x="10557063" y="12195400"/>
            <a:ext cx="628210" cy="968696"/>
          </a:xfrm>
          <a:custGeom>
            <a:avLst/>
            <a:gdLst/>
            <a:ahLst/>
            <a:cxnLst/>
            <a:rect l="l" t="t" r="r" b="b"/>
            <a:pathLst>
              <a:path w="12526" h="19315" extrusionOk="0">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70" name="Google Shape;5070;p35"/>
          <p:cNvGrpSpPr/>
          <p:nvPr/>
        </p:nvGrpSpPr>
        <p:grpSpPr>
          <a:xfrm>
            <a:off x="11559201" y="12204873"/>
            <a:ext cx="1001947" cy="951142"/>
            <a:chOff x="6222125" y="2025975"/>
            <a:chExt cx="499450" cy="474125"/>
          </a:xfrm>
        </p:grpSpPr>
        <p:sp>
          <p:nvSpPr>
            <p:cNvPr id="5071" name="Google Shape;5071;p35"/>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2" name="Google Shape;5072;p35"/>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3" name="Google Shape;5073;p35"/>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4" name="Google Shape;5074;p35"/>
          <p:cNvGrpSpPr/>
          <p:nvPr/>
        </p:nvGrpSpPr>
        <p:grpSpPr>
          <a:xfrm>
            <a:off x="12862965" y="8833057"/>
            <a:ext cx="955907" cy="529811"/>
            <a:chOff x="896050" y="2725450"/>
            <a:chExt cx="476500" cy="264100"/>
          </a:xfrm>
        </p:grpSpPr>
        <p:sp>
          <p:nvSpPr>
            <p:cNvPr id="5075" name="Google Shape;5075;p35"/>
            <p:cNvSpPr/>
            <p:nvPr/>
          </p:nvSpPr>
          <p:spPr>
            <a:xfrm>
              <a:off x="896050" y="2725450"/>
              <a:ext cx="476500" cy="264100"/>
            </a:xfrm>
            <a:custGeom>
              <a:avLst/>
              <a:gdLst/>
              <a:ahLst/>
              <a:cxnLst/>
              <a:rect l="l" t="t" r="r" b="b"/>
              <a:pathLst>
                <a:path w="19060" h="10564" extrusionOk="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6" name="Google Shape;5076;p35"/>
            <p:cNvSpPr/>
            <p:nvPr/>
          </p:nvSpPr>
          <p:spPr>
            <a:xfrm>
              <a:off x="951625" y="2774675"/>
              <a:ext cx="365450" cy="165650"/>
            </a:xfrm>
            <a:custGeom>
              <a:avLst/>
              <a:gdLst/>
              <a:ahLst/>
              <a:cxnLst/>
              <a:rect l="l" t="t" r="r" b="b"/>
              <a:pathLst>
                <a:path w="14618" h="6626" extrusionOk="0">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77" name="Google Shape;5077;p35"/>
            <p:cNvSpPr/>
            <p:nvPr/>
          </p:nvSpPr>
          <p:spPr>
            <a:xfrm>
              <a:off x="1088625" y="2815075"/>
              <a:ext cx="88200" cy="84850"/>
            </a:xfrm>
            <a:custGeom>
              <a:avLst/>
              <a:gdLst/>
              <a:ahLst/>
              <a:cxnLst/>
              <a:rect l="l" t="t" r="r" b="b"/>
              <a:pathLst>
                <a:path w="3528" h="3394" extrusionOk="0">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78" name="Google Shape;5078;p35"/>
          <p:cNvGrpSpPr/>
          <p:nvPr/>
        </p:nvGrpSpPr>
        <p:grpSpPr>
          <a:xfrm>
            <a:off x="14090216" y="8613339"/>
            <a:ext cx="969197" cy="969247"/>
            <a:chOff x="1487200" y="2615925"/>
            <a:chExt cx="483125" cy="483150"/>
          </a:xfrm>
        </p:grpSpPr>
        <p:sp>
          <p:nvSpPr>
            <p:cNvPr id="5079" name="Google Shape;5079;p35"/>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0" name="Google Shape;5080;p35"/>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1" name="Google Shape;5081;p35"/>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2" name="Google Shape;5082;p35"/>
          <p:cNvGrpSpPr/>
          <p:nvPr/>
        </p:nvGrpSpPr>
        <p:grpSpPr>
          <a:xfrm>
            <a:off x="15229738" y="8613339"/>
            <a:ext cx="1007363" cy="969247"/>
            <a:chOff x="2077575" y="2615925"/>
            <a:chExt cx="502150" cy="483150"/>
          </a:xfrm>
        </p:grpSpPr>
        <p:sp>
          <p:nvSpPr>
            <p:cNvPr id="5083" name="Google Shape;5083;p35"/>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4" name="Google Shape;5084;p35"/>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5" name="Google Shape;5085;p35"/>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6" name="Google Shape;5086;p35"/>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87" name="Google Shape;5087;p35"/>
          <p:cNvGrpSpPr/>
          <p:nvPr/>
        </p:nvGrpSpPr>
        <p:grpSpPr>
          <a:xfrm>
            <a:off x="16437184" y="8659003"/>
            <a:ext cx="953148" cy="877920"/>
            <a:chOff x="2680100" y="2638725"/>
            <a:chExt cx="475125" cy="437625"/>
          </a:xfrm>
        </p:grpSpPr>
        <p:sp>
          <p:nvSpPr>
            <p:cNvPr id="5088" name="Google Shape;5088;p35"/>
            <p:cNvSpPr/>
            <p:nvPr/>
          </p:nvSpPr>
          <p:spPr>
            <a:xfrm>
              <a:off x="2680100" y="2638725"/>
              <a:ext cx="475125" cy="437625"/>
            </a:xfrm>
            <a:custGeom>
              <a:avLst/>
              <a:gdLst/>
              <a:ahLst/>
              <a:cxnLst/>
              <a:rect l="l" t="t" r="r" b="b"/>
              <a:pathLst>
                <a:path w="19005" h="17505" extrusionOk="0">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89" name="Google Shape;5089;p35"/>
            <p:cNvSpPr/>
            <p:nvPr/>
          </p:nvSpPr>
          <p:spPr>
            <a:xfrm>
              <a:off x="2795000" y="2810525"/>
              <a:ext cx="237800" cy="164300"/>
            </a:xfrm>
            <a:custGeom>
              <a:avLst/>
              <a:gdLst/>
              <a:ahLst/>
              <a:cxnLst/>
              <a:rect l="l" t="t" r="r" b="b"/>
              <a:pathLst>
                <a:path w="9512" h="6572" extrusionOk="0">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0" name="Google Shape;5090;p35"/>
            <p:cNvSpPr/>
            <p:nvPr/>
          </p:nvSpPr>
          <p:spPr>
            <a:xfrm>
              <a:off x="2871900" y="2856725"/>
              <a:ext cx="91525" cy="28350"/>
            </a:xfrm>
            <a:custGeom>
              <a:avLst/>
              <a:gdLst/>
              <a:ahLst/>
              <a:cxnLst/>
              <a:rect l="l" t="t" r="r" b="b"/>
              <a:pathLst>
                <a:path w="3661" h="1134" extrusionOk="0">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1" name="Google Shape;5091;p35"/>
            <p:cNvSpPr/>
            <p:nvPr/>
          </p:nvSpPr>
          <p:spPr>
            <a:xfrm>
              <a:off x="2845500" y="2900300"/>
              <a:ext cx="144350" cy="28325"/>
            </a:xfrm>
            <a:custGeom>
              <a:avLst/>
              <a:gdLst/>
              <a:ahLst/>
              <a:cxnLst/>
              <a:rect l="l" t="t" r="r" b="b"/>
              <a:pathLst>
                <a:path w="5774" h="1133" extrusionOk="0">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092" name="Google Shape;5092;p35"/>
          <p:cNvGrpSpPr/>
          <p:nvPr/>
        </p:nvGrpSpPr>
        <p:grpSpPr>
          <a:xfrm>
            <a:off x="17763869" y="8613339"/>
            <a:ext cx="681472" cy="969247"/>
            <a:chOff x="3342275" y="2615925"/>
            <a:chExt cx="339700" cy="483150"/>
          </a:xfrm>
        </p:grpSpPr>
        <p:sp>
          <p:nvSpPr>
            <p:cNvPr id="5093" name="Google Shape;5093;p35"/>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4" name="Google Shape;5094;p35"/>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095" name="Google Shape;5095;p35"/>
          <p:cNvSpPr/>
          <p:nvPr/>
        </p:nvSpPr>
        <p:spPr>
          <a:xfrm>
            <a:off x="18884355" y="8612439"/>
            <a:ext cx="795068" cy="969247"/>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6" name="Google Shape;5096;p35"/>
          <p:cNvSpPr/>
          <p:nvPr/>
        </p:nvSpPr>
        <p:spPr>
          <a:xfrm>
            <a:off x="20004185" y="8642726"/>
            <a:ext cx="969247" cy="908663"/>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097" name="Google Shape;5097;p35"/>
          <p:cNvSpPr/>
          <p:nvPr/>
        </p:nvSpPr>
        <p:spPr>
          <a:xfrm>
            <a:off x="21214677" y="8642726"/>
            <a:ext cx="969247" cy="908663"/>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098" name="Google Shape;5098;p35"/>
          <p:cNvGrpSpPr/>
          <p:nvPr/>
        </p:nvGrpSpPr>
        <p:grpSpPr>
          <a:xfrm>
            <a:off x="16729239" y="13368629"/>
            <a:ext cx="967241" cy="966639"/>
            <a:chOff x="5648900" y="2616600"/>
            <a:chExt cx="482150" cy="481850"/>
          </a:xfrm>
        </p:grpSpPr>
        <p:sp>
          <p:nvSpPr>
            <p:cNvPr id="5099" name="Google Shape;5099;p35"/>
            <p:cNvSpPr/>
            <p:nvPr/>
          </p:nvSpPr>
          <p:spPr>
            <a:xfrm>
              <a:off x="5811500" y="2777025"/>
              <a:ext cx="156875" cy="148275"/>
            </a:xfrm>
            <a:custGeom>
              <a:avLst/>
              <a:gdLst/>
              <a:ahLst/>
              <a:cxnLst/>
              <a:rect l="l" t="t" r="r" b="b"/>
              <a:pathLst>
                <a:path w="6275" h="5931" extrusionOk="0">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0" name="Google Shape;5100;p35"/>
            <p:cNvSpPr/>
            <p:nvPr/>
          </p:nvSpPr>
          <p:spPr>
            <a:xfrm>
              <a:off x="5648900" y="2616600"/>
              <a:ext cx="482150" cy="481850"/>
            </a:xfrm>
            <a:custGeom>
              <a:avLst/>
              <a:gdLst/>
              <a:ahLst/>
              <a:cxnLst/>
              <a:rect l="l" t="t" r="r" b="b"/>
              <a:pathLst>
                <a:path w="19286" h="19274" extrusionOk="0">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01" name="Google Shape;5101;p35"/>
          <p:cNvGrpSpPr/>
          <p:nvPr/>
        </p:nvGrpSpPr>
        <p:grpSpPr>
          <a:xfrm>
            <a:off x="11940927" y="13387922"/>
            <a:ext cx="927793" cy="927985"/>
            <a:chOff x="6242825" y="2615925"/>
            <a:chExt cx="483125" cy="483225"/>
          </a:xfrm>
        </p:grpSpPr>
        <p:sp>
          <p:nvSpPr>
            <p:cNvPr id="5102" name="Google Shape;5102;p35"/>
            <p:cNvSpPr/>
            <p:nvPr/>
          </p:nvSpPr>
          <p:spPr>
            <a:xfrm>
              <a:off x="6242825" y="2672550"/>
              <a:ext cx="483125" cy="426600"/>
            </a:xfrm>
            <a:custGeom>
              <a:avLst/>
              <a:gdLst/>
              <a:ahLst/>
              <a:cxnLst/>
              <a:rect l="l" t="t" r="r" b="b"/>
              <a:pathLst>
                <a:path w="19325" h="17064" extrusionOk="0">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3" name="Google Shape;5103;p35"/>
            <p:cNvSpPr/>
            <p:nvPr/>
          </p:nvSpPr>
          <p:spPr>
            <a:xfrm>
              <a:off x="6413650"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4" name="Google Shape;5104;p35"/>
            <p:cNvSpPr/>
            <p:nvPr/>
          </p:nvSpPr>
          <p:spPr>
            <a:xfrm>
              <a:off x="6526875"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5" name="Google Shape;5105;p35"/>
            <p:cNvSpPr/>
            <p:nvPr/>
          </p:nvSpPr>
          <p:spPr>
            <a:xfrm>
              <a:off x="6611800"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06" name="Google Shape;5106;p35"/>
            <p:cNvSpPr/>
            <p:nvPr/>
          </p:nvSpPr>
          <p:spPr>
            <a:xfrm>
              <a:off x="6328725"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07" name="Google Shape;5107;p35"/>
          <p:cNvSpPr/>
          <p:nvPr/>
        </p:nvSpPr>
        <p:spPr>
          <a:xfrm>
            <a:off x="12847766" y="9834854"/>
            <a:ext cx="985747" cy="915083"/>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08" name="Google Shape;5108;p35"/>
          <p:cNvGrpSpPr/>
          <p:nvPr/>
        </p:nvGrpSpPr>
        <p:grpSpPr>
          <a:xfrm>
            <a:off x="14087483" y="9808881"/>
            <a:ext cx="974664" cy="969247"/>
            <a:chOff x="1487200" y="3210375"/>
            <a:chExt cx="485850" cy="483150"/>
          </a:xfrm>
        </p:grpSpPr>
        <p:sp>
          <p:nvSpPr>
            <p:cNvPr id="5109" name="Google Shape;5109;p35"/>
            <p:cNvSpPr/>
            <p:nvPr/>
          </p:nvSpPr>
          <p:spPr>
            <a:xfrm>
              <a:off x="1712075" y="3294975"/>
              <a:ext cx="146750" cy="141525"/>
            </a:xfrm>
            <a:custGeom>
              <a:avLst/>
              <a:gdLst/>
              <a:ahLst/>
              <a:cxnLst/>
              <a:rect l="l" t="t" r="r" b="b"/>
              <a:pathLst>
                <a:path w="5870" h="5661" extrusionOk="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0" name="Google Shape;5110;p35"/>
            <p:cNvSpPr/>
            <p:nvPr/>
          </p:nvSpPr>
          <p:spPr>
            <a:xfrm>
              <a:off x="1825300" y="3408200"/>
              <a:ext cx="147750" cy="141550"/>
            </a:xfrm>
            <a:custGeom>
              <a:avLst/>
              <a:gdLst/>
              <a:ahLst/>
              <a:cxnLst/>
              <a:rect l="l" t="t" r="r" b="b"/>
              <a:pathLst>
                <a:path w="5910" h="5662" extrusionOk="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1" name="Google Shape;5111;p35"/>
            <p:cNvSpPr/>
            <p:nvPr/>
          </p:nvSpPr>
          <p:spPr>
            <a:xfrm>
              <a:off x="1487200" y="3210375"/>
              <a:ext cx="410350" cy="483150"/>
            </a:xfrm>
            <a:custGeom>
              <a:avLst/>
              <a:gdLst/>
              <a:ahLst/>
              <a:cxnLst/>
              <a:rect l="l" t="t" r="r" b="b"/>
              <a:pathLst>
                <a:path w="16414" h="19326" extrusionOk="0">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12" name="Google Shape;5112;p35"/>
          <p:cNvSpPr/>
          <p:nvPr/>
        </p:nvSpPr>
        <p:spPr>
          <a:xfrm>
            <a:off x="15248166" y="9902122"/>
            <a:ext cx="969197" cy="780523"/>
          </a:xfrm>
          <a:custGeom>
            <a:avLst/>
            <a:gdLst/>
            <a:ahLst/>
            <a:cxnLst/>
            <a:rect l="l" t="t" r="r" b="b"/>
            <a:pathLst>
              <a:path w="19325" h="15563" extrusionOk="0">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3" name="Google Shape;5113;p35"/>
          <p:cNvSpPr/>
          <p:nvPr/>
        </p:nvSpPr>
        <p:spPr>
          <a:xfrm>
            <a:off x="16428245" y="10000529"/>
            <a:ext cx="969348" cy="583675"/>
          </a:xfrm>
          <a:custGeom>
            <a:avLst/>
            <a:gdLst/>
            <a:ahLst/>
            <a:cxnLst/>
            <a:rect l="l" t="t" r="r" b="b"/>
            <a:pathLst>
              <a:path w="19328" h="11638" extrusionOk="0">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14" name="Google Shape;5114;p35"/>
          <p:cNvGrpSpPr/>
          <p:nvPr/>
        </p:nvGrpSpPr>
        <p:grpSpPr>
          <a:xfrm>
            <a:off x="17618627" y="9808856"/>
            <a:ext cx="971955" cy="969297"/>
            <a:chOff x="3269875" y="3210400"/>
            <a:chExt cx="484500" cy="483175"/>
          </a:xfrm>
        </p:grpSpPr>
        <p:sp>
          <p:nvSpPr>
            <p:cNvPr id="5115" name="Google Shape;5115;p35"/>
            <p:cNvSpPr/>
            <p:nvPr/>
          </p:nvSpPr>
          <p:spPr>
            <a:xfrm>
              <a:off x="3364000" y="3303850"/>
              <a:ext cx="296300" cy="296300"/>
            </a:xfrm>
            <a:custGeom>
              <a:avLst/>
              <a:gdLst/>
              <a:ahLst/>
              <a:cxnLst/>
              <a:rect l="l" t="t" r="r" b="b"/>
              <a:pathLst>
                <a:path w="11852" h="11852" extrusionOk="0">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6" name="Google Shape;5116;p35"/>
            <p:cNvSpPr/>
            <p:nvPr/>
          </p:nvSpPr>
          <p:spPr>
            <a:xfrm>
              <a:off x="3269875" y="3210400"/>
              <a:ext cx="484500" cy="483175"/>
            </a:xfrm>
            <a:custGeom>
              <a:avLst/>
              <a:gdLst/>
              <a:ahLst/>
              <a:cxnLst/>
              <a:rect l="l" t="t" r="r" b="b"/>
              <a:pathLst>
                <a:path w="19380" h="19327" extrusionOk="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17" name="Google Shape;5117;p35"/>
          <p:cNvGrpSpPr/>
          <p:nvPr/>
        </p:nvGrpSpPr>
        <p:grpSpPr>
          <a:xfrm>
            <a:off x="19040628" y="9807828"/>
            <a:ext cx="484975" cy="971354"/>
            <a:chOff x="3985700" y="3210375"/>
            <a:chExt cx="241750" cy="484200"/>
          </a:xfrm>
        </p:grpSpPr>
        <p:sp>
          <p:nvSpPr>
            <p:cNvPr id="5118" name="Google Shape;5118;p35"/>
            <p:cNvSpPr/>
            <p:nvPr/>
          </p:nvSpPr>
          <p:spPr>
            <a:xfrm>
              <a:off x="4042700" y="3294475"/>
              <a:ext cx="127750" cy="339425"/>
            </a:xfrm>
            <a:custGeom>
              <a:avLst/>
              <a:gdLst/>
              <a:ahLst/>
              <a:cxnLst/>
              <a:rect l="l" t="t" r="r" b="b"/>
              <a:pathLst>
                <a:path w="5110" h="13577" extrusionOk="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19" name="Google Shape;5119;p35"/>
            <p:cNvSpPr/>
            <p:nvPr/>
          </p:nvSpPr>
          <p:spPr>
            <a:xfrm>
              <a:off x="3985700" y="3210375"/>
              <a:ext cx="241750" cy="484200"/>
            </a:xfrm>
            <a:custGeom>
              <a:avLst/>
              <a:gdLst/>
              <a:ahLst/>
              <a:cxnLst/>
              <a:rect l="l" t="t" r="r" b="b"/>
              <a:pathLst>
                <a:path w="9670" h="19368" extrusionOk="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20" name="Google Shape;5120;p35"/>
          <p:cNvGrpSpPr/>
          <p:nvPr/>
        </p:nvGrpSpPr>
        <p:grpSpPr>
          <a:xfrm>
            <a:off x="20007265" y="9810712"/>
            <a:ext cx="965887" cy="965586"/>
            <a:chOff x="4460225" y="3211300"/>
            <a:chExt cx="481475" cy="481325"/>
          </a:xfrm>
        </p:grpSpPr>
        <p:sp>
          <p:nvSpPr>
            <p:cNvPr id="5121" name="Google Shape;5121;p35"/>
            <p:cNvSpPr/>
            <p:nvPr/>
          </p:nvSpPr>
          <p:spPr>
            <a:xfrm>
              <a:off x="4602350" y="3353250"/>
              <a:ext cx="205125" cy="197375"/>
            </a:xfrm>
            <a:custGeom>
              <a:avLst/>
              <a:gdLst/>
              <a:ahLst/>
              <a:cxnLst/>
              <a:rect l="l" t="t" r="r" b="b"/>
              <a:pathLst>
                <a:path w="8205" h="7895" extrusionOk="0">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2" name="Google Shape;5122;p35"/>
            <p:cNvSpPr/>
            <p:nvPr/>
          </p:nvSpPr>
          <p:spPr>
            <a:xfrm>
              <a:off x="4460225" y="3211300"/>
              <a:ext cx="481475" cy="481325"/>
            </a:xfrm>
            <a:custGeom>
              <a:avLst/>
              <a:gdLst/>
              <a:ahLst/>
              <a:cxnLst/>
              <a:rect l="l" t="t" r="r" b="b"/>
              <a:pathLst>
                <a:path w="19259" h="19253" extrusionOk="0">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23" name="Google Shape;5123;p35"/>
          <p:cNvSpPr/>
          <p:nvPr/>
        </p:nvSpPr>
        <p:spPr>
          <a:xfrm>
            <a:off x="21214677" y="9864238"/>
            <a:ext cx="969247" cy="856304"/>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24" name="Google Shape;5124;p35"/>
          <p:cNvGrpSpPr/>
          <p:nvPr/>
        </p:nvGrpSpPr>
        <p:grpSpPr>
          <a:xfrm>
            <a:off x="17993827" y="13452189"/>
            <a:ext cx="974513" cy="799631"/>
            <a:chOff x="5647000" y="3252650"/>
            <a:chExt cx="485775" cy="398600"/>
          </a:xfrm>
        </p:grpSpPr>
        <p:sp>
          <p:nvSpPr>
            <p:cNvPr id="5125" name="Google Shape;5125;p35"/>
            <p:cNvSpPr/>
            <p:nvPr/>
          </p:nvSpPr>
          <p:spPr>
            <a:xfrm>
              <a:off x="5762575" y="3252650"/>
              <a:ext cx="113250" cy="143825"/>
            </a:xfrm>
            <a:custGeom>
              <a:avLst/>
              <a:gdLst/>
              <a:ahLst/>
              <a:cxnLst/>
              <a:rect l="l" t="t" r="r" b="b"/>
              <a:pathLst>
                <a:path w="4530" h="5753" extrusionOk="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6" name="Google Shape;5126;p35"/>
            <p:cNvSpPr/>
            <p:nvPr/>
          </p:nvSpPr>
          <p:spPr>
            <a:xfrm>
              <a:off x="5647000" y="3371750"/>
              <a:ext cx="124425" cy="136450"/>
            </a:xfrm>
            <a:custGeom>
              <a:avLst/>
              <a:gdLst/>
              <a:ahLst/>
              <a:cxnLst/>
              <a:rect l="l" t="t" r="r" b="b"/>
              <a:pathLst>
                <a:path w="4977" h="5458" extrusionOk="0">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7" name="Google Shape;5127;p35"/>
            <p:cNvSpPr/>
            <p:nvPr/>
          </p:nvSpPr>
          <p:spPr>
            <a:xfrm>
              <a:off x="5904100" y="3252650"/>
              <a:ext cx="113275" cy="143825"/>
            </a:xfrm>
            <a:custGeom>
              <a:avLst/>
              <a:gdLst/>
              <a:ahLst/>
              <a:cxnLst/>
              <a:rect l="l" t="t" r="r" b="b"/>
              <a:pathLst>
                <a:path w="4531" h="5753" extrusionOk="0">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8" name="Google Shape;5128;p35"/>
            <p:cNvSpPr/>
            <p:nvPr/>
          </p:nvSpPr>
          <p:spPr>
            <a:xfrm>
              <a:off x="5996750" y="3371150"/>
              <a:ext cx="136025" cy="136525"/>
            </a:xfrm>
            <a:custGeom>
              <a:avLst/>
              <a:gdLst/>
              <a:ahLst/>
              <a:cxnLst/>
              <a:rect l="l" t="t" r="r" b="b"/>
              <a:pathLst>
                <a:path w="5441" h="5461" extrusionOk="0">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29" name="Google Shape;5129;p35"/>
            <p:cNvSpPr/>
            <p:nvPr/>
          </p:nvSpPr>
          <p:spPr>
            <a:xfrm>
              <a:off x="5734275" y="3424700"/>
              <a:ext cx="311325" cy="226550"/>
            </a:xfrm>
            <a:custGeom>
              <a:avLst/>
              <a:gdLst/>
              <a:ahLst/>
              <a:cxnLst/>
              <a:rect l="l" t="t" r="r" b="b"/>
              <a:pathLst>
                <a:path w="12453" h="9062" extrusionOk="0">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0" name="Google Shape;5130;p35"/>
          <p:cNvGrpSpPr/>
          <p:nvPr/>
        </p:nvGrpSpPr>
        <p:grpSpPr>
          <a:xfrm>
            <a:off x="13166072" y="13469516"/>
            <a:ext cx="930386" cy="764895"/>
            <a:chOff x="6242450" y="3252800"/>
            <a:chExt cx="484475" cy="398300"/>
          </a:xfrm>
        </p:grpSpPr>
        <p:sp>
          <p:nvSpPr>
            <p:cNvPr id="5131" name="Google Shape;5131;p35"/>
            <p:cNvSpPr/>
            <p:nvPr/>
          </p:nvSpPr>
          <p:spPr>
            <a:xfrm>
              <a:off x="6626825" y="3427175"/>
              <a:ext cx="28325" cy="28350"/>
            </a:xfrm>
            <a:custGeom>
              <a:avLst/>
              <a:gdLst/>
              <a:ahLst/>
              <a:cxnLst/>
              <a:rect l="l" t="t" r="r" b="b"/>
              <a:pathLst>
                <a:path w="1133" h="1134" extrusionOk="0">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2" name="Google Shape;5132;p35"/>
            <p:cNvSpPr/>
            <p:nvPr/>
          </p:nvSpPr>
          <p:spPr>
            <a:xfrm>
              <a:off x="6508150" y="3418300"/>
              <a:ext cx="45550" cy="68400"/>
            </a:xfrm>
            <a:custGeom>
              <a:avLst/>
              <a:gdLst/>
              <a:ahLst/>
              <a:cxnLst/>
              <a:rect l="l" t="t" r="r" b="b"/>
              <a:pathLst>
                <a:path w="1822" h="2736" extrusionOk="0">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3" name="Google Shape;5133;p35"/>
            <p:cNvSpPr/>
            <p:nvPr/>
          </p:nvSpPr>
          <p:spPr>
            <a:xfrm>
              <a:off x="6242450" y="3252800"/>
              <a:ext cx="484475" cy="398300"/>
            </a:xfrm>
            <a:custGeom>
              <a:avLst/>
              <a:gdLst/>
              <a:ahLst/>
              <a:cxnLst/>
              <a:rect l="l" t="t" r="r" b="b"/>
              <a:pathLst>
                <a:path w="19379" h="15932" extrusionOk="0">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34" name="Google Shape;5134;p35"/>
          <p:cNvGrpSpPr/>
          <p:nvPr/>
        </p:nvGrpSpPr>
        <p:grpSpPr>
          <a:xfrm>
            <a:off x="12914999" y="11002872"/>
            <a:ext cx="851840" cy="969197"/>
            <a:chOff x="922025" y="3804850"/>
            <a:chExt cx="424625" cy="483125"/>
          </a:xfrm>
        </p:grpSpPr>
        <p:sp>
          <p:nvSpPr>
            <p:cNvPr id="5135" name="Google Shape;5135;p35"/>
            <p:cNvSpPr/>
            <p:nvPr/>
          </p:nvSpPr>
          <p:spPr>
            <a:xfrm>
              <a:off x="922025" y="3804850"/>
              <a:ext cx="424625" cy="483125"/>
            </a:xfrm>
            <a:custGeom>
              <a:avLst/>
              <a:gdLst/>
              <a:ahLst/>
              <a:cxnLst/>
              <a:rect l="l" t="t" r="r" b="b"/>
              <a:pathLst>
                <a:path w="16985" h="19325" extrusionOk="0">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36" name="Google Shape;5136;p35"/>
            <p:cNvSpPr/>
            <p:nvPr/>
          </p:nvSpPr>
          <p:spPr>
            <a:xfrm>
              <a:off x="1135200" y="3869900"/>
              <a:ext cx="37850" cy="28400"/>
            </a:xfrm>
            <a:custGeom>
              <a:avLst/>
              <a:gdLst/>
              <a:ahLst/>
              <a:cxnLst/>
              <a:rect l="l" t="t" r="r" b="b"/>
              <a:pathLst>
                <a:path w="1514" h="1136" extrusionOk="0">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37" name="Google Shape;5137;p35"/>
          <p:cNvSpPr/>
          <p:nvPr/>
        </p:nvSpPr>
        <p:spPr>
          <a:xfrm>
            <a:off x="14078166" y="10999782"/>
            <a:ext cx="992368" cy="972758"/>
          </a:xfrm>
          <a:custGeom>
            <a:avLst/>
            <a:gdLst/>
            <a:ahLst/>
            <a:cxnLst/>
            <a:rect l="l" t="t" r="r" b="b"/>
            <a:pathLst>
              <a:path w="19787" h="19396" extrusionOk="0">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38" name="Google Shape;5138;p35"/>
          <p:cNvGrpSpPr/>
          <p:nvPr/>
        </p:nvGrpSpPr>
        <p:grpSpPr>
          <a:xfrm>
            <a:off x="15287587" y="11002872"/>
            <a:ext cx="891661" cy="969197"/>
            <a:chOff x="2100300" y="3804850"/>
            <a:chExt cx="444475" cy="483125"/>
          </a:xfrm>
        </p:grpSpPr>
        <p:sp>
          <p:nvSpPr>
            <p:cNvPr id="5139" name="Google Shape;5139;p35"/>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0" name="Google Shape;5140;p35"/>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41" name="Google Shape;5141;p35"/>
          <p:cNvGrpSpPr/>
          <p:nvPr/>
        </p:nvGrpSpPr>
        <p:grpSpPr>
          <a:xfrm>
            <a:off x="16494559" y="11002872"/>
            <a:ext cx="838399" cy="969197"/>
            <a:chOff x="2708700" y="3804850"/>
            <a:chExt cx="417925" cy="483125"/>
          </a:xfrm>
        </p:grpSpPr>
        <p:sp>
          <p:nvSpPr>
            <p:cNvPr id="5142" name="Google Shape;5142;p35"/>
            <p:cNvSpPr/>
            <p:nvPr/>
          </p:nvSpPr>
          <p:spPr>
            <a:xfrm>
              <a:off x="2708700" y="3804850"/>
              <a:ext cx="417925" cy="483125"/>
            </a:xfrm>
            <a:custGeom>
              <a:avLst/>
              <a:gdLst/>
              <a:ahLst/>
              <a:cxnLst/>
              <a:rect l="l" t="t" r="r" b="b"/>
              <a:pathLst>
                <a:path w="16717" h="19325" extrusionOk="0">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3" name="Google Shape;5143;p35"/>
            <p:cNvSpPr/>
            <p:nvPr/>
          </p:nvSpPr>
          <p:spPr>
            <a:xfrm>
              <a:off x="2875975" y="4055200"/>
              <a:ext cx="33100" cy="28350"/>
            </a:xfrm>
            <a:custGeom>
              <a:avLst/>
              <a:gdLst/>
              <a:ahLst/>
              <a:cxnLst/>
              <a:rect l="l" t="t" r="r" b="b"/>
              <a:pathLst>
                <a:path w="1324" h="1134" extrusionOk="0">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4" name="Google Shape;5144;p35"/>
            <p:cNvSpPr/>
            <p:nvPr/>
          </p:nvSpPr>
          <p:spPr>
            <a:xfrm>
              <a:off x="2931025" y="4055200"/>
              <a:ext cx="33075" cy="28350"/>
            </a:xfrm>
            <a:custGeom>
              <a:avLst/>
              <a:gdLst/>
              <a:ahLst/>
              <a:cxnLst/>
              <a:rect l="l" t="t" r="r" b="b"/>
              <a:pathLst>
                <a:path w="1323" h="1134" extrusionOk="0">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5" name="Google Shape;5145;p35"/>
            <p:cNvSpPr/>
            <p:nvPr/>
          </p:nvSpPr>
          <p:spPr>
            <a:xfrm>
              <a:off x="2903525" y="4008200"/>
              <a:ext cx="28350" cy="28325"/>
            </a:xfrm>
            <a:custGeom>
              <a:avLst/>
              <a:gdLst/>
              <a:ahLst/>
              <a:cxnLst/>
              <a:rect l="l" t="t" r="r" b="b"/>
              <a:pathLst>
                <a:path w="1134" h="1133" extrusionOk="0">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46" name="Google Shape;5146;p35"/>
          <p:cNvSpPr/>
          <p:nvPr/>
        </p:nvSpPr>
        <p:spPr>
          <a:xfrm>
            <a:off x="17618980" y="11117068"/>
            <a:ext cx="969197" cy="738144"/>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47" name="Google Shape;5147;p35"/>
          <p:cNvSpPr/>
          <p:nvPr/>
        </p:nvSpPr>
        <p:spPr>
          <a:xfrm>
            <a:off x="18834762" y="11001537"/>
            <a:ext cx="894269" cy="969247"/>
          </a:xfrm>
          <a:custGeom>
            <a:avLst/>
            <a:gdLst/>
            <a:ahLst/>
            <a:cxnLst/>
            <a:rect l="l" t="t" r="r" b="b"/>
            <a:pathLst>
              <a:path w="17831" h="19326" extrusionOk="0">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48" name="Google Shape;5148;p35"/>
          <p:cNvGrpSpPr/>
          <p:nvPr/>
        </p:nvGrpSpPr>
        <p:grpSpPr>
          <a:xfrm>
            <a:off x="20018625" y="11006508"/>
            <a:ext cx="943168" cy="961925"/>
            <a:chOff x="4467450" y="3808475"/>
            <a:chExt cx="470150" cy="479500"/>
          </a:xfrm>
        </p:grpSpPr>
        <p:sp>
          <p:nvSpPr>
            <p:cNvPr id="5149" name="Google Shape;5149;p35"/>
            <p:cNvSpPr/>
            <p:nvPr/>
          </p:nvSpPr>
          <p:spPr>
            <a:xfrm>
              <a:off x="4729325" y="3808475"/>
              <a:ext cx="56625" cy="138200"/>
            </a:xfrm>
            <a:custGeom>
              <a:avLst/>
              <a:gdLst/>
              <a:ahLst/>
              <a:cxnLst/>
              <a:rect l="l" t="t" r="r" b="b"/>
              <a:pathLst>
                <a:path w="2265"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0" name="Google Shape;5150;p35"/>
            <p:cNvSpPr/>
            <p:nvPr/>
          </p:nvSpPr>
          <p:spPr>
            <a:xfrm>
              <a:off x="4644400"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1" name="Google Shape;5151;p35"/>
            <p:cNvSpPr/>
            <p:nvPr/>
          </p:nvSpPr>
          <p:spPr>
            <a:xfrm>
              <a:off x="4559475"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2" name="Google Shape;5152;p35"/>
            <p:cNvSpPr/>
            <p:nvPr/>
          </p:nvSpPr>
          <p:spPr>
            <a:xfrm>
              <a:off x="4467450" y="3975675"/>
              <a:ext cx="470150" cy="312300"/>
            </a:xfrm>
            <a:custGeom>
              <a:avLst/>
              <a:gdLst/>
              <a:ahLst/>
              <a:cxnLst/>
              <a:rect l="l" t="t" r="r" b="b"/>
              <a:pathLst>
                <a:path w="18806" h="12492" extrusionOk="0">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3" name="Google Shape;5153;p35"/>
          <p:cNvGrpSpPr/>
          <p:nvPr/>
        </p:nvGrpSpPr>
        <p:grpSpPr>
          <a:xfrm>
            <a:off x="21216264" y="11002872"/>
            <a:ext cx="969247" cy="969197"/>
            <a:chOff x="5053900" y="3804850"/>
            <a:chExt cx="483150" cy="483125"/>
          </a:xfrm>
        </p:grpSpPr>
        <p:sp>
          <p:nvSpPr>
            <p:cNvPr id="5154" name="Google Shape;5154;p35"/>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5" name="Google Shape;5155;p35"/>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6" name="Google Shape;5156;p35"/>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57" name="Google Shape;5157;p35"/>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58" name="Google Shape;5158;p35"/>
          <p:cNvGrpSpPr/>
          <p:nvPr/>
        </p:nvGrpSpPr>
        <p:grpSpPr>
          <a:xfrm>
            <a:off x="19265687" y="13367462"/>
            <a:ext cx="969197" cy="969197"/>
            <a:chOff x="5648375" y="3804850"/>
            <a:chExt cx="483125" cy="483125"/>
          </a:xfrm>
        </p:grpSpPr>
        <p:sp>
          <p:nvSpPr>
            <p:cNvPr id="5159" name="Google Shape;5159;p35"/>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0" name="Google Shape;5160;p35"/>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1" name="Google Shape;5161;p35"/>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2" name="Google Shape;5162;p35"/>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3" name="Google Shape;5163;p35"/>
          <p:cNvGrpSpPr/>
          <p:nvPr/>
        </p:nvGrpSpPr>
        <p:grpSpPr>
          <a:xfrm>
            <a:off x="14393813" y="13402615"/>
            <a:ext cx="800423" cy="898795"/>
            <a:chOff x="6276025" y="3812400"/>
            <a:chExt cx="416800" cy="468025"/>
          </a:xfrm>
        </p:grpSpPr>
        <p:sp>
          <p:nvSpPr>
            <p:cNvPr id="5164" name="Google Shape;5164;p35"/>
            <p:cNvSpPr/>
            <p:nvPr/>
          </p:nvSpPr>
          <p:spPr>
            <a:xfrm>
              <a:off x="6276025" y="3812400"/>
              <a:ext cx="416800" cy="468025"/>
            </a:xfrm>
            <a:custGeom>
              <a:avLst/>
              <a:gdLst/>
              <a:ahLst/>
              <a:cxnLst/>
              <a:rect l="l" t="t" r="r" b="b"/>
              <a:pathLst>
                <a:path w="16672" h="18721" extrusionOk="0">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5" name="Google Shape;5165;p35"/>
            <p:cNvSpPr/>
            <p:nvPr/>
          </p:nvSpPr>
          <p:spPr>
            <a:xfrm>
              <a:off x="6436375" y="4078825"/>
              <a:ext cx="96025" cy="80400"/>
            </a:xfrm>
            <a:custGeom>
              <a:avLst/>
              <a:gdLst/>
              <a:ahLst/>
              <a:cxnLst/>
              <a:rect l="l" t="t" r="r" b="b"/>
              <a:pathLst>
                <a:path w="3841" h="3216" extrusionOk="0">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6" name="Google Shape;5166;p35"/>
            <p:cNvSpPr/>
            <p:nvPr/>
          </p:nvSpPr>
          <p:spPr>
            <a:xfrm>
              <a:off x="6327450" y="3974775"/>
              <a:ext cx="125550" cy="118300"/>
            </a:xfrm>
            <a:custGeom>
              <a:avLst/>
              <a:gdLst/>
              <a:ahLst/>
              <a:cxnLst/>
              <a:rect l="l" t="t" r="r" b="b"/>
              <a:pathLst>
                <a:path w="5022" h="4732" extrusionOk="0">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67" name="Google Shape;5167;p35"/>
            <p:cNvSpPr/>
            <p:nvPr/>
          </p:nvSpPr>
          <p:spPr>
            <a:xfrm>
              <a:off x="6515325" y="3974300"/>
              <a:ext cx="126000" cy="118775"/>
            </a:xfrm>
            <a:custGeom>
              <a:avLst/>
              <a:gdLst/>
              <a:ahLst/>
              <a:cxnLst/>
              <a:rect l="l" t="t" r="r" b="b"/>
              <a:pathLst>
                <a:path w="5040" h="4751" extrusionOk="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68" name="Google Shape;5168;p35"/>
          <p:cNvGrpSpPr/>
          <p:nvPr/>
        </p:nvGrpSpPr>
        <p:grpSpPr>
          <a:xfrm>
            <a:off x="12852835" y="12196638"/>
            <a:ext cx="976168" cy="969247"/>
            <a:chOff x="890400" y="4399350"/>
            <a:chExt cx="486600" cy="483150"/>
          </a:xfrm>
        </p:grpSpPr>
        <p:sp>
          <p:nvSpPr>
            <p:cNvPr id="5169" name="Google Shape;5169;p35"/>
            <p:cNvSpPr/>
            <p:nvPr/>
          </p:nvSpPr>
          <p:spPr>
            <a:xfrm>
              <a:off x="1125300" y="4503075"/>
              <a:ext cx="153800" cy="141650"/>
            </a:xfrm>
            <a:custGeom>
              <a:avLst/>
              <a:gdLst/>
              <a:ahLst/>
              <a:cxnLst/>
              <a:rect l="l" t="t" r="r" b="b"/>
              <a:pathLst>
                <a:path w="6152" h="5666" extrusionOk="0">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0" name="Google Shape;5170;p35"/>
            <p:cNvSpPr/>
            <p:nvPr/>
          </p:nvSpPr>
          <p:spPr>
            <a:xfrm>
              <a:off x="890400" y="4399350"/>
              <a:ext cx="486600" cy="483150"/>
            </a:xfrm>
            <a:custGeom>
              <a:avLst/>
              <a:gdLst/>
              <a:ahLst/>
              <a:cxnLst/>
              <a:rect l="l" t="t" r="r" b="b"/>
              <a:pathLst>
                <a:path w="19464" h="19326" extrusionOk="0">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1" name="Google Shape;5171;p35"/>
            <p:cNvSpPr/>
            <p:nvPr/>
          </p:nvSpPr>
          <p:spPr>
            <a:xfrm>
              <a:off x="1106975" y="4639875"/>
              <a:ext cx="28325" cy="28325"/>
            </a:xfrm>
            <a:custGeom>
              <a:avLst/>
              <a:gdLst/>
              <a:ahLst/>
              <a:cxnLst/>
              <a:rect l="l" t="t" r="r" b="b"/>
              <a:pathLst>
                <a:path w="1133" h="1133" extrusionOk="0">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2" name="Google Shape;5172;p35"/>
          <p:cNvGrpSpPr/>
          <p:nvPr/>
        </p:nvGrpSpPr>
        <p:grpSpPr>
          <a:xfrm>
            <a:off x="14090216" y="12240171"/>
            <a:ext cx="969197" cy="882182"/>
            <a:chOff x="1487200" y="4421025"/>
            <a:chExt cx="483125" cy="439750"/>
          </a:xfrm>
        </p:grpSpPr>
        <p:sp>
          <p:nvSpPr>
            <p:cNvPr id="5173" name="Google Shape;5173;p35"/>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4" name="Google Shape;5174;p35"/>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5" name="Google Shape;5175;p35"/>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6" name="Google Shape;5176;p35"/>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77" name="Google Shape;5177;p35"/>
          <p:cNvGrpSpPr/>
          <p:nvPr/>
        </p:nvGrpSpPr>
        <p:grpSpPr>
          <a:xfrm>
            <a:off x="15242074" y="12196689"/>
            <a:ext cx="982688" cy="969147"/>
            <a:chOff x="2079300" y="4399325"/>
            <a:chExt cx="489850" cy="483100"/>
          </a:xfrm>
        </p:grpSpPr>
        <p:sp>
          <p:nvSpPr>
            <p:cNvPr id="5178" name="Google Shape;5178;p35"/>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79" name="Google Shape;5179;p35"/>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80" name="Google Shape;5180;p35"/>
          <p:cNvSpPr/>
          <p:nvPr/>
        </p:nvSpPr>
        <p:spPr>
          <a:xfrm>
            <a:off x="16486889" y="12195199"/>
            <a:ext cx="852041" cy="969097"/>
          </a:xfrm>
          <a:custGeom>
            <a:avLst/>
            <a:gdLst/>
            <a:ahLst/>
            <a:cxnLst/>
            <a:rect l="l" t="t" r="r" b="b"/>
            <a:pathLst>
              <a:path w="16989" h="19323" extrusionOk="0">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81" name="Google Shape;5181;p35"/>
          <p:cNvGrpSpPr/>
          <p:nvPr/>
        </p:nvGrpSpPr>
        <p:grpSpPr>
          <a:xfrm>
            <a:off x="17711083" y="12196689"/>
            <a:ext cx="787043" cy="969147"/>
            <a:chOff x="3316000" y="4399325"/>
            <a:chExt cx="392325" cy="483100"/>
          </a:xfrm>
        </p:grpSpPr>
        <p:sp>
          <p:nvSpPr>
            <p:cNvPr id="5182" name="Google Shape;5182;p35"/>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3" name="Google Shape;5183;p35"/>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84" name="Google Shape;5184;p35"/>
          <p:cNvGrpSpPr/>
          <p:nvPr/>
        </p:nvGrpSpPr>
        <p:grpSpPr>
          <a:xfrm>
            <a:off x="18921240" y="12196638"/>
            <a:ext cx="723751" cy="969247"/>
            <a:chOff x="3926225" y="4399275"/>
            <a:chExt cx="360775" cy="483150"/>
          </a:xfrm>
        </p:grpSpPr>
        <p:sp>
          <p:nvSpPr>
            <p:cNvPr id="5185" name="Google Shape;5185;p35"/>
            <p:cNvSpPr/>
            <p:nvPr/>
          </p:nvSpPr>
          <p:spPr>
            <a:xfrm>
              <a:off x="4163400" y="4797475"/>
              <a:ext cx="56650" cy="28350"/>
            </a:xfrm>
            <a:custGeom>
              <a:avLst/>
              <a:gdLst/>
              <a:ahLst/>
              <a:cxnLst/>
              <a:rect l="l" t="t" r="r" b="b"/>
              <a:pathLst>
                <a:path w="2266" h="1134" extrusionOk="0">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86" name="Google Shape;5186;p35"/>
            <p:cNvSpPr/>
            <p:nvPr/>
          </p:nvSpPr>
          <p:spPr>
            <a:xfrm>
              <a:off x="3926225" y="4399275"/>
              <a:ext cx="360775" cy="483150"/>
            </a:xfrm>
            <a:custGeom>
              <a:avLst/>
              <a:gdLst/>
              <a:ahLst/>
              <a:cxnLst/>
              <a:rect l="l" t="t" r="r" b="b"/>
              <a:pathLst>
                <a:path w="14431" h="19326" extrusionOk="0">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187" name="Google Shape;5187;p35"/>
          <p:cNvSpPr/>
          <p:nvPr/>
        </p:nvSpPr>
        <p:spPr>
          <a:xfrm>
            <a:off x="20233221" y="12195225"/>
            <a:ext cx="511104" cy="969047"/>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188" name="Google Shape;5188;p35"/>
          <p:cNvGrpSpPr/>
          <p:nvPr/>
        </p:nvGrpSpPr>
        <p:grpSpPr>
          <a:xfrm>
            <a:off x="21216414" y="12196814"/>
            <a:ext cx="968946" cy="968896"/>
            <a:chOff x="5053975" y="4399375"/>
            <a:chExt cx="483000" cy="482975"/>
          </a:xfrm>
        </p:grpSpPr>
        <p:sp>
          <p:nvSpPr>
            <p:cNvPr id="5189" name="Google Shape;5189;p35"/>
            <p:cNvSpPr/>
            <p:nvPr/>
          </p:nvSpPr>
          <p:spPr>
            <a:xfrm>
              <a:off x="5053975" y="4399375"/>
              <a:ext cx="483000" cy="482975"/>
            </a:xfrm>
            <a:custGeom>
              <a:avLst/>
              <a:gdLst/>
              <a:ahLst/>
              <a:cxnLst/>
              <a:rect l="l" t="t" r="r" b="b"/>
              <a:pathLst>
                <a:path w="19320" h="19319" extrusionOk="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0" name="Google Shape;5190;p35"/>
            <p:cNvSpPr/>
            <p:nvPr/>
          </p:nvSpPr>
          <p:spPr>
            <a:xfrm>
              <a:off x="5100725" y="4528375"/>
              <a:ext cx="309350" cy="296450"/>
            </a:xfrm>
            <a:custGeom>
              <a:avLst/>
              <a:gdLst/>
              <a:ahLst/>
              <a:cxnLst/>
              <a:rect l="l" t="t" r="r" b="b"/>
              <a:pathLst>
                <a:path w="12374" h="11858" extrusionOk="0">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1" name="Google Shape;5191;p35"/>
            <p:cNvSpPr/>
            <p:nvPr/>
          </p:nvSpPr>
          <p:spPr>
            <a:xfrm>
              <a:off x="5180875" y="4456850"/>
              <a:ext cx="316625" cy="296575"/>
            </a:xfrm>
            <a:custGeom>
              <a:avLst/>
              <a:gdLst/>
              <a:ahLst/>
              <a:cxnLst/>
              <a:rect l="l" t="t" r="r" b="b"/>
              <a:pathLst>
                <a:path w="12665" h="11863" extrusionOk="0">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2" name="Google Shape;5192;p35"/>
          <p:cNvGrpSpPr/>
          <p:nvPr/>
        </p:nvGrpSpPr>
        <p:grpSpPr>
          <a:xfrm>
            <a:off x="20532231" y="13367519"/>
            <a:ext cx="969197" cy="969197"/>
            <a:chOff x="5648375" y="4399300"/>
            <a:chExt cx="483125" cy="483125"/>
          </a:xfrm>
        </p:grpSpPr>
        <p:sp>
          <p:nvSpPr>
            <p:cNvPr id="5193" name="Google Shape;5193;p35"/>
            <p:cNvSpPr/>
            <p:nvPr/>
          </p:nvSpPr>
          <p:spPr>
            <a:xfrm>
              <a:off x="5648375" y="4399300"/>
              <a:ext cx="483125" cy="483125"/>
            </a:xfrm>
            <a:custGeom>
              <a:avLst/>
              <a:gdLst/>
              <a:ahLst/>
              <a:cxnLst/>
              <a:rect l="l" t="t" r="r" b="b"/>
              <a:pathLst>
                <a:path w="19325" h="19325" extrusionOk="0">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4" name="Google Shape;5194;p35"/>
            <p:cNvSpPr/>
            <p:nvPr/>
          </p:nvSpPr>
          <p:spPr>
            <a:xfrm>
              <a:off x="5734275" y="4598425"/>
              <a:ext cx="311400" cy="84950"/>
            </a:xfrm>
            <a:custGeom>
              <a:avLst/>
              <a:gdLst/>
              <a:ahLst/>
              <a:cxnLst/>
              <a:rect l="l" t="t" r="r" b="b"/>
              <a:pathLst>
                <a:path w="12456" h="3398" extrusionOk="0">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5" name="Google Shape;5195;p35"/>
          <p:cNvGrpSpPr/>
          <p:nvPr/>
        </p:nvGrpSpPr>
        <p:grpSpPr>
          <a:xfrm>
            <a:off x="15491590" y="13420764"/>
            <a:ext cx="940276" cy="862596"/>
            <a:chOff x="6239575" y="4416275"/>
            <a:chExt cx="489625" cy="449175"/>
          </a:xfrm>
        </p:grpSpPr>
        <p:sp>
          <p:nvSpPr>
            <p:cNvPr id="5196" name="Google Shape;5196;p35"/>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7" name="Google Shape;5197;p35"/>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198" name="Google Shape;5198;p35"/>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199" name="Google Shape;5199;p35"/>
          <p:cNvGrpSpPr/>
          <p:nvPr/>
        </p:nvGrpSpPr>
        <p:grpSpPr>
          <a:xfrm>
            <a:off x="7238010" y="13412607"/>
            <a:ext cx="878225" cy="878225"/>
            <a:chOff x="892750" y="4993750"/>
            <a:chExt cx="483125" cy="483125"/>
          </a:xfrm>
        </p:grpSpPr>
        <p:sp>
          <p:nvSpPr>
            <p:cNvPr id="5200" name="Google Shape;5200;p35"/>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1" name="Google Shape;5201;p35"/>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2" name="Google Shape;5202;p35"/>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3" name="Google Shape;5203;p35"/>
          <p:cNvGrpSpPr/>
          <p:nvPr/>
        </p:nvGrpSpPr>
        <p:grpSpPr>
          <a:xfrm>
            <a:off x="2698344" y="13433367"/>
            <a:ext cx="837594" cy="837594"/>
            <a:chOff x="2676100" y="4993750"/>
            <a:chExt cx="483125" cy="483125"/>
          </a:xfrm>
        </p:grpSpPr>
        <p:sp>
          <p:nvSpPr>
            <p:cNvPr id="5204" name="Google Shape;5204;p35"/>
            <p:cNvSpPr/>
            <p:nvPr/>
          </p:nvSpPr>
          <p:spPr>
            <a:xfrm>
              <a:off x="267610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5" name="Google Shape;5205;p35"/>
            <p:cNvSpPr/>
            <p:nvPr/>
          </p:nvSpPr>
          <p:spPr>
            <a:xfrm>
              <a:off x="2776125" y="5051350"/>
              <a:ext cx="141550" cy="367950"/>
            </a:xfrm>
            <a:custGeom>
              <a:avLst/>
              <a:gdLst/>
              <a:ahLst/>
              <a:cxnLst/>
              <a:rect l="l" t="t" r="r" b="b"/>
              <a:pathLst>
                <a:path w="5662" h="14718" extrusionOk="0">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6" name="Google Shape;5206;p35"/>
            <p:cNvSpPr/>
            <p:nvPr/>
          </p:nvSpPr>
          <p:spPr>
            <a:xfrm>
              <a:off x="2945950" y="5051350"/>
              <a:ext cx="113275" cy="367950"/>
            </a:xfrm>
            <a:custGeom>
              <a:avLst/>
              <a:gdLst/>
              <a:ahLst/>
              <a:cxnLst/>
              <a:rect l="l" t="t" r="r" b="b"/>
              <a:pathLst>
                <a:path w="4531" h="14718" extrusionOk="0">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07" name="Google Shape;5207;p35"/>
          <p:cNvGrpSpPr/>
          <p:nvPr/>
        </p:nvGrpSpPr>
        <p:grpSpPr>
          <a:xfrm>
            <a:off x="10764849" y="13412607"/>
            <a:ext cx="878225" cy="878225"/>
            <a:chOff x="3270550" y="4993750"/>
            <a:chExt cx="483125" cy="483125"/>
          </a:xfrm>
        </p:grpSpPr>
        <p:sp>
          <p:nvSpPr>
            <p:cNvPr id="5208" name="Google Shape;5208;p35"/>
            <p:cNvSpPr/>
            <p:nvPr/>
          </p:nvSpPr>
          <p:spPr>
            <a:xfrm>
              <a:off x="327055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09" name="Google Shape;5209;p35"/>
            <p:cNvSpPr/>
            <p:nvPr/>
          </p:nvSpPr>
          <p:spPr>
            <a:xfrm>
              <a:off x="3469675" y="5079600"/>
              <a:ext cx="88275" cy="85000"/>
            </a:xfrm>
            <a:custGeom>
              <a:avLst/>
              <a:gdLst/>
              <a:ahLst/>
              <a:cxnLst/>
              <a:rect l="l" t="t" r="r" b="b"/>
              <a:pathLst>
                <a:path w="3531" h="3400" extrusionOk="0">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0" name="Google Shape;5210;p35"/>
            <p:cNvSpPr/>
            <p:nvPr/>
          </p:nvSpPr>
          <p:spPr>
            <a:xfrm>
              <a:off x="3441375" y="5192875"/>
              <a:ext cx="141475" cy="198175"/>
            </a:xfrm>
            <a:custGeom>
              <a:avLst/>
              <a:gdLst/>
              <a:ahLst/>
              <a:cxnLst/>
              <a:rect l="l" t="t" r="r" b="b"/>
              <a:pathLst>
                <a:path w="5659" h="7927" extrusionOk="0">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211" name="Google Shape;5211;p35"/>
          <p:cNvSpPr/>
          <p:nvPr/>
        </p:nvSpPr>
        <p:spPr>
          <a:xfrm>
            <a:off x="3833057" y="13432774"/>
            <a:ext cx="837637" cy="837854"/>
          </a:xfrm>
          <a:custGeom>
            <a:avLst/>
            <a:gdLst/>
            <a:ahLst/>
            <a:cxnLst/>
            <a:rect l="l" t="t" r="r" b="b"/>
            <a:pathLst>
              <a:path w="19326" h="19331" extrusionOk="0">
                <a:moveTo>
                  <a:pt x="9470" y="1131"/>
                </a:moveTo>
                <a:cubicBezTo>
                  <a:pt x="9519" y="1131"/>
                  <a:pt x="9569" y="1143"/>
                  <a:pt x="9615" y="1165"/>
                </a:cubicBezTo>
                <a:lnTo>
                  <a:pt x="17504" y="5208"/>
                </a:lnTo>
                <a:lnTo>
                  <a:pt x="14283" y="6820"/>
                </a:lnTo>
                <a:lnTo>
                  <a:pt x="6360" y="2756"/>
                </a:lnTo>
                <a:lnTo>
                  <a:pt x="9325" y="1168"/>
                </a:lnTo>
                <a:cubicBezTo>
                  <a:pt x="9369" y="1143"/>
                  <a:pt x="9419" y="1131"/>
                  <a:pt x="9470" y="1131"/>
                </a:cubicBezTo>
                <a:close/>
                <a:moveTo>
                  <a:pt x="5149" y="3405"/>
                </a:moveTo>
                <a:lnTo>
                  <a:pt x="13027" y="7448"/>
                </a:lnTo>
                <a:lnTo>
                  <a:pt x="9467" y="9230"/>
                </a:lnTo>
                <a:lnTo>
                  <a:pt x="1779" y="5208"/>
                </a:lnTo>
                <a:lnTo>
                  <a:pt x="5149" y="3405"/>
                </a:lnTo>
                <a:close/>
                <a:moveTo>
                  <a:pt x="1133" y="6150"/>
                </a:moveTo>
                <a:lnTo>
                  <a:pt x="8896" y="10208"/>
                </a:lnTo>
                <a:lnTo>
                  <a:pt x="8896" y="17935"/>
                </a:lnTo>
                <a:lnTo>
                  <a:pt x="1299" y="13916"/>
                </a:lnTo>
                <a:cubicBezTo>
                  <a:pt x="1196" y="13862"/>
                  <a:pt x="1133" y="13753"/>
                  <a:pt x="1133" y="13638"/>
                </a:cubicBezTo>
                <a:lnTo>
                  <a:pt x="1133" y="6150"/>
                </a:lnTo>
                <a:close/>
                <a:moveTo>
                  <a:pt x="18190" y="6132"/>
                </a:moveTo>
                <a:lnTo>
                  <a:pt x="18190" y="13629"/>
                </a:lnTo>
                <a:cubicBezTo>
                  <a:pt x="18193" y="13744"/>
                  <a:pt x="18126" y="13853"/>
                  <a:pt x="18021" y="13907"/>
                </a:cubicBezTo>
                <a:lnTo>
                  <a:pt x="10028" y="17953"/>
                </a:lnTo>
                <a:lnTo>
                  <a:pt x="10028" y="10217"/>
                </a:lnTo>
                <a:lnTo>
                  <a:pt x="13730" y="8363"/>
                </a:lnTo>
                <a:lnTo>
                  <a:pt x="13730" y="10281"/>
                </a:lnTo>
                <a:cubicBezTo>
                  <a:pt x="13730" y="10592"/>
                  <a:pt x="13984" y="10845"/>
                  <a:pt x="14298" y="10845"/>
                </a:cubicBezTo>
                <a:cubicBezTo>
                  <a:pt x="14609" y="10845"/>
                  <a:pt x="14862" y="10592"/>
                  <a:pt x="14862" y="10281"/>
                </a:cubicBezTo>
                <a:lnTo>
                  <a:pt x="14862" y="7796"/>
                </a:lnTo>
                <a:lnTo>
                  <a:pt x="18190" y="6132"/>
                </a:lnTo>
                <a:close/>
                <a:moveTo>
                  <a:pt x="9473" y="0"/>
                </a:moveTo>
                <a:cubicBezTo>
                  <a:pt x="9238" y="0"/>
                  <a:pt x="9003" y="58"/>
                  <a:pt x="8790"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19" y="19279"/>
                  <a:pt x="10125" y="19176"/>
                </a:cubicBezTo>
                <a:lnTo>
                  <a:pt x="18534" y="14916"/>
                </a:lnTo>
                <a:cubicBezTo>
                  <a:pt x="19020" y="14671"/>
                  <a:pt x="19325" y="14173"/>
                  <a:pt x="19325" y="13629"/>
                </a:cubicBezTo>
                <a:lnTo>
                  <a:pt x="19325" y="5752"/>
                </a:lnTo>
                <a:cubicBezTo>
                  <a:pt x="19325" y="5208"/>
                  <a:pt x="19023" y="4713"/>
                  <a:pt x="18537" y="4465"/>
                </a:cubicBezTo>
                <a:lnTo>
                  <a:pt x="10131" y="160"/>
                </a:lnTo>
                <a:cubicBezTo>
                  <a:pt x="9924" y="53"/>
                  <a:pt x="9698" y="0"/>
                  <a:pt x="9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212" name="Google Shape;5212;p35"/>
          <p:cNvGrpSpPr/>
          <p:nvPr/>
        </p:nvGrpSpPr>
        <p:grpSpPr>
          <a:xfrm>
            <a:off x="4968421" y="13433237"/>
            <a:ext cx="837637" cy="837854"/>
            <a:chOff x="4459450" y="4993700"/>
            <a:chExt cx="483150" cy="483275"/>
          </a:xfrm>
        </p:grpSpPr>
        <p:sp>
          <p:nvSpPr>
            <p:cNvPr id="5213" name="Google Shape;5213;p35"/>
            <p:cNvSpPr/>
            <p:nvPr/>
          </p:nvSpPr>
          <p:spPr>
            <a:xfrm>
              <a:off x="445945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1" y="3366"/>
                  </a:moveTo>
                  <a:lnTo>
                    <a:pt x="13033" y="7445"/>
                  </a:lnTo>
                  <a:lnTo>
                    <a:pt x="9467" y="9230"/>
                  </a:lnTo>
                  <a:lnTo>
                    <a:pt x="1779" y="5208"/>
                  </a:lnTo>
                  <a:lnTo>
                    <a:pt x="5221"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8" y="17953"/>
                  </a:lnTo>
                  <a:lnTo>
                    <a:pt x="10028"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7"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2" y="53"/>
                    <a:pt x="9697" y="0"/>
                    <a:pt x="94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4" name="Google Shape;5214;p35"/>
            <p:cNvSpPr/>
            <p:nvPr/>
          </p:nvSpPr>
          <p:spPr>
            <a:xfrm>
              <a:off x="4530800" y="5235675"/>
              <a:ext cx="99650" cy="118650"/>
            </a:xfrm>
            <a:custGeom>
              <a:avLst/>
              <a:gdLst/>
              <a:ahLst/>
              <a:cxnLst/>
              <a:rect l="l" t="t" r="r" b="b"/>
              <a:pathLst>
                <a:path w="3986" h="4746" extrusionOk="0">
                  <a:moveTo>
                    <a:pt x="859" y="1"/>
                  </a:moveTo>
                  <a:cubicBezTo>
                    <a:pt x="757" y="1"/>
                    <a:pt x="654" y="28"/>
                    <a:pt x="562" y="85"/>
                  </a:cubicBezTo>
                  <a:cubicBezTo>
                    <a:pt x="296" y="251"/>
                    <a:pt x="215" y="596"/>
                    <a:pt x="378" y="861"/>
                  </a:cubicBezTo>
                  <a:lnTo>
                    <a:pt x="1136" y="2081"/>
                  </a:lnTo>
                  <a:lnTo>
                    <a:pt x="432" y="2374"/>
                  </a:lnTo>
                  <a:cubicBezTo>
                    <a:pt x="139" y="2492"/>
                    <a:pt x="0" y="2827"/>
                    <a:pt x="121" y="3117"/>
                  </a:cubicBezTo>
                  <a:cubicBezTo>
                    <a:pt x="211" y="3335"/>
                    <a:pt x="422" y="3466"/>
                    <a:pt x="644" y="3466"/>
                  </a:cubicBezTo>
                  <a:cubicBezTo>
                    <a:pt x="719" y="3466"/>
                    <a:pt x="796" y="3451"/>
                    <a:pt x="870" y="3419"/>
                  </a:cubicBezTo>
                  <a:lnTo>
                    <a:pt x="1742" y="3054"/>
                  </a:lnTo>
                  <a:lnTo>
                    <a:pt x="2627" y="4476"/>
                  </a:lnTo>
                  <a:cubicBezTo>
                    <a:pt x="2733" y="4650"/>
                    <a:pt x="2919" y="4746"/>
                    <a:pt x="3110" y="4746"/>
                  </a:cubicBezTo>
                  <a:cubicBezTo>
                    <a:pt x="3212" y="4746"/>
                    <a:pt x="3316" y="4718"/>
                    <a:pt x="3409" y="4660"/>
                  </a:cubicBezTo>
                  <a:cubicBezTo>
                    <a:pt x="3675" y="4494"/>
                    <a:pt x="3756" y="4144"/>
                    <a:pt x="3587" y="3878"/>
                  </a:cubicBezTo>
                  <a:lnTo>
                    <a:pt x="2802" y="2613"/>
                  </a:lnTo>
                  <a:lnTo>
                    <a:pt x="3560" y="2296"/>
                  </a:lnTo>
                  <a:cubicBezTo>
                    <a:pt x="3850" y="2175"/>
                    <a:pt x="3986" y="1843"/>
                    <a:pt x="3865" y="1556"/>
                  </a:cubicBezTo>
                  <a:cubicBezTo>
                    <a:pt x="3774" y="1338"/>
                    <a:pt x="3564" y="1207"/>
                    <a:pt x="3343" y="1207"/>
                  </a:cubicBezTo>
                  <a:cubicBezTo>
                    <a:pt x="3270" y="1207"/>
                    <a:pt x="3196" y="1221"/>
                    <a:pt x="3125" y="1251"/>
                  </a:cubicBezTo>
                  <a:lnTo>
                    <a:pt x="2195" y="1637"/>
                  </a:lnTo>
                  <a:lnTo>
                    <a:pt x="1338" y="264"/>
                  </a:lnTo>
                  <a:cubicBezTo>
                    <a:pt x="1230" y="93"/>
                    <a:pt x="1047" y="1"/>
                    <a:pt x="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5" name="Google Shape;5215;p35"/>
          <p:cNvGrpSpPr/>
          <p:nvPr/>
        </p:nvGrpSpPr>
        <p:grpSpPr>
          <a:xfrm>
            <a:off x="8413623" y="13412607"/>
            <a:ext cx="878225" cy="878225"/>
            <a:chOff x="1487200" y="4993750"/>
            <a:chExt cx="483125" cy="483125"/>
          </a:xfrm>
        </p:grpSpPr>
        <p:sp>
          <p:nvSpPr>
            <p:cNvPr id="5216" name="Google Shape;5216;p35"/>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17" name="Google Shape;5217;p35"/>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18" name="Google Shape;5218;p35"/>
          <p:cNvGrpSpPr/>
          <p:nvPr/>
        </p:nvGrpSpPr>
        <p:grpSpPr>
          <a:xfrm>
            <a:off x="9589236" y="13412607"/>
            <a:ext cx="878225" cy="878225"/>
            <a:chOff x="2081650" y="4993750"/>
            <a:chExt cx="483125" cy="483125"/>
          </a:xfrm>
        </p:grpSpPr>
        <p:sp>
          <p:nvSpPr>
            <p:cNvPr id="5219" name="Google Shape;5219;p35"/>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0" name="Google Shape;5220;p35"/>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21" name="Google Shape;5221;p35"/>
          <p:cNvGrpSpPr/>
          <p:nvPr/>
        </p:nvGrpSpPr>
        <p:grpSpPr>
          <a:xfrm>
            <a:off x="6103456" y="13433237"/>
            <a:ext cx="837637" cy="837854"/>
            <a:chOff x="5053900" y="4993700"/>
            <a:chExt cx="483150" cy="483275"/>
          </a:xfrm>
        </p:grpSpPr>
        <p:sp>
          <p:nvSpPr>
            <p:cNvPr id="5222" name="Google Shape;5222;p35"/>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23" name="Google Shape;5223;p35"/>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785411" y="812259"/>
            <a:ext cx="21469200" cy="1923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a:t>CONTENTS OF THIS TEMPLATE</a:t>
            </a:r>
            <a:endParaRPr/>
          </a:p>
        </p:txBody>
      </p:sp>
      <p:sp>
        <p:nvSpPr>
          <p:cNvPr id="141" name="Google Shape;141;p18"/>
          <p:cNvSpPr/>
          <p:nvPr/>
        </p:nvSpPr>
        <p:spPr>
          <a:xfrm>
            <a:off x="457200" y="2358150"/>
            <a:ext cx="22119319" cy="118002"/>
          </a:xfrm>
          <a:custGeom>
            <a:avLst/>
            <a:gdLst/>
            <a:ahLst/>
            <a:cxnLst/>
            <a:rect l="l" t="t" r="r" b="b"/>
            <a:pathLst>
              <a:path w="284502" h="1601" fill="none" extrusionOk="0">
                <a:moveTo>
                  <a:pt x="0" y="0"/>
                </a:moveTo>
                <a:cubicBezTo>
                  <a:pt x="3937" y="0"/>
                  <a:pt x="3937" y="1600"/>
                  <a:pt x="7905" y="1600"/>
                </a:cubicBezTo>
                <a:cubicBezTo>
                  <a:pt x="11842" y="1600"/>
                  <a:pt x="11842" y="0"/>
                  <a:pt x="15811" y="0"/>
                </a:cubicBezTo>
                <a:cubicBezTo>
                  <a:pt x="19748" y="0"/>
                  <a:pt x="19748" y="1600"/>
                  <a:pt x="23716" y="1600"/>
                </a:cubicBezTo>
                <a:cubicBezTo>
                  <a:pt x="27653" y="1600"/>
                  <a:pt x="27653" y="0"/>
                  <a:pt x="31622" y="0"/>
                </a:cubicBezTo>
                <a:cubicBezTo>
                  <a:pt x="35559" y="0"/>
                  <a:pt x="35559" y="1600"/>
                  <a:pt x="39495" y="1600"/>
                </a:cubicBezTo>
                <a:cubicBezTo>
                  <a:pt x="43464" y="1600"/>
                  <a:pt x="43464" y="0"/>
                  <a:pt x="47401" y="0"/>
                </a:cubicBezTo>
                <a:cubicBezTo>
                  <a:pt x="51370" y="0"/>
                  <a:pt x="51370" y="1600"/>
                  <a:pt x="55306" y="1600"/>
                </a:cubicBezTo>
                <a:cubicBezTo>
                  <a:pt x="59275" y="1600"/>
                  <a:pt x="59275" y="0"/>
                  <a:pt x="63212" y="0"/>
                </a:cubicBezTo>
                <a:cubicBezTo>
                  <a:pt x="67181" y="0"/>
                  <a:pt x="67181" y="1600"/>
                  <a:pt x="71117" y="1600"/>
                </a:cubicBezTo>
                <a:cubicBezTo>
                  <a:pt x="75054" y="1600"/>
                  <a:pt x="75054" y="0"/>
                  <a:pt x="79023" y="0"/>
                </a:cubicBezTo>
                <a:cubicBezTo>
                  <a:pt x="82960" y="0"/>
                  <a:pt x="82960" y="1600"/>
                  <a:pt x="86928" y="1600"/>
                </a:cubicBezTo>
                <a:cubicBezTo>
                  <a:pt x="90865" y="1600"/>
                  <a:pt x="90865" y="0"/>
                  <a:pt x="94834" y="0"/>
                </a:cubicBezTo>
                <a:cubicBezTo>
                  <a:pt x="98771" y="0"/>
                  <a:pt x="98771" y="1600"/>
                  <a:pt x="102707" y="1600"/>
                </a:cubicBezTo>
                <a:cubicBezTo>
                  <a:pt x="106676" y="1600"/>
                  <a:pt x="106676" y="0"/>
                  <a:pt x="110613" y="0"/>
                </a:cubicBezTo>
                <a:cubicBezTo>
                  <a:pt x="114582" y="0"/>
                  <a:pt x="114582" y="1600"/>
                  <a:pt x="118518" y="1600"/>
                </a:cubicBezTo>
                <a:cubicBezTo>
                  <a:pt x="122487" y="1600"/>
                  <a:pt x="122487" y="0"/>
                  <a:pt x="126424" y="0"/>
                </a:cubicBezTo>
                <a:cubicBezTo>
                  <a:pt x="130361" y="0"/>
                  <a:pt x="130393" y="1600"/>
                  <a:pt x="134329" y="1600"/>
                </a:cubicBezTo>
                <a:cubicBezTo>
                  <a:pt x="138266" y="1600"/>
                  <a:pt x="138266" y="0"/>
                  <a:pt x="142235" y="0"/>
                </a:cubicBezTo>
                <a:cubicBezTo>
                  <a:pt x="146172" y="0"/>
                  <a:pt x="146172" y="1600"/>
                  <a:pt x="150140" y="1600"/>
                </a:cubicBezTo>
                <a:cubicBezTo>
                  <a:pt x="154077" y="1600"/>
                  <a:pt x="154077" y="0"/>
                  <a:pt x="158046" y="0"/>
                </a:cubicBezTo>
                <a:cubicBezTo>
                  <a:pt x="161983" y="0"/>
                  <a:pt x="161983" y="1600"/>
                  <a:pt x="165951" y="1600"/>
                </a:cubicBezTo>
                <a:cubicBezTo>
                  <a:pt x="169888" y="1600"/>
                  <a:pt x="169888" y="0"/>
                  <a:pt x="173825" y="0"/>
                </a:cubicBezTo>
                <a:cubicBezTo>
                  <a:pt x="177794" y="0"/>
                  <a:pt x="177794" y="1600"/>
                  <a:pt x="181730" y="1600"/>
                </a:cubicBezTo>
                <a:cubicBezTo>
                  <a:pt x="185699" y="1600"/>
                  <a:pt x="185699" y="0"/>
                  <a:pt x="189636" y="0"/>
                </a:cubicBezTo>
                <a:cubicBezTo>
                  <a:pt x="193605" y="0"/>
                  <a:pt x="193605" y="1600"/>
                  <a:pt x="197541" y="1600"/>
                </a:cubicBezTo>
                <a:cubicBezTo>
                  <a:pt x="201478" y="1600"/>
                  <a:pt x="201510" y="0"/>
                  <a:pt x="205447" y="0"/>
                </a:cubicBezTo>
                <a:cubicBezTo>
                  <a:pt x="209384" y="0"/>
                  <a:pt x="209384" y="1600"/>
                  <a:pt x="213352" y="1600"/>
                </a:cubicBezTo>
                <a:cubicBezTo>
                  <a:pt x="217289" y="1600"/>
                  <a:pt x="217289" y="0"/>
                  <a:pt x="221258" y="0"/>
                </a:cubicBezTo>
                <a:cubicBezTo>
                  <a:pt x="225195" y="0"/>
                  <a:pt x="225195" y="1600"/>
                  <a:pt x="229163" y="1600"/>
                </a:cubicBezTo>
                <a:cubicBezTo>
                  <a:pt x="233100" y="1600"/>
                  <a:pt x="233100" y="0"/>
                  <a:pt x="237069" y="0"/>
                </a:cubicBezTo>
                <a:cubicBezTo>
                  <a:pt x="241006" y="0"/>
                  <a:pt x="241006" y="1600"/>
                  <a:pt x="244974" y="1600"/>
                </a:cubicBezTo>
                <a:cubicBezTo>
                  <a:pt x="248911" y="1600"/>
                  <a:pt x="248911" y="0"/>
                  <a:pt x="252880" y="0"/>
                </a:cubicBezTo>
                <a:cubicBezTo>
                  <a:pt x="256817" y="0"/>
                  <a:pt x="256817" y="1600"/>
                  <a:pt x="260753" y="1600"/>
                </a:cubicBezTo>
                <a:cubicBezTo>
                  <a:pt x="264722" y="1600"/>
                  <a:pt x="264722" y="0"/>
                  <a:pt x="268691" y="0"/>
                </a:cubicBezTo>
                <a:cubicBezTo>
                  <a:pt x="272628" y="0"/>
                  <a:pt x="272628" y="1600"/>
                  <a:pt x="276596" y="1600"/>
                </a:cubicBezTo>
                <a:cubicBezTo>
                  <a:pt x="280533" y="1600"/>
                  <a:pt x="280533" y="0"/>
                  <a:pt x="284502" y="0"/>
                </a:cubicBezTo>
              </a:path>
            </a:pathLst>
          </a:custGeom>
          <a:noFill/>
          <a:ln w="38100" cap="flat" cmpd="sng">
            <a:solidFill>
              <a:schemeClr val="l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p:nvPr/>
        </p:nvSpPr>
        <p:spPr>
          <a:xfrm>
            <a:off x="1205850" y="14078950"/>
            <a:ext cx="10013700" cy="1954800"/>
          </a:xfrm>
          <a:prstGeom prst="roundRect">
            <a:avLst>
              <a:gd name="adj" fmla="val 41978"/>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2800">
                <a:solidFill>
                  <a:schemeClr val="lt1"/>
                </a:solidFill>
                <a:latin typeface="Fira Sans"/>
                <a:ea typeface="Fira Sans"/>
                <a:cs typeface="Fira Sans"/>
                <a:sym typeface="Fira Sans"/>
              </a:rPr>
              <a:t>For more info:</a:t>
            </a:r>
            <a:br>
              <a:rPr lang="en" sz="2800">
                <a:solidFill>
                  <a:schemeClr val="lt1"/>
                </a:solidFill>
                <a:latin typeface="Fira Sans"/>
                <a:ea typeface="Fira Sans"/>
                <a:cs typeface="Fira Sans"/>
                <a:sym typeface="Fira Sans"/>
              </a:rPr>
            </a:br>
            <a:r>
              <a:rPr lang="en" sz="2800">
                <a:solidFill>
                  <a:schemeClr val="lt1"/>
                </a:solidFill>
                <a:uFill>
                  <a:noFill/>
                </a:uFill>
                <a:latin typeface="Nunito Sans Black"/>
                <a:ea typeface="Nunito Sans Black"/>
                <a:cs typeface="Nunito Sans Black"/>
                <a:sym typeface="Nunito Sans Black"/>
                <a:hlinkClick r:id="rId3">
                  <a:extLst>
                    <a:ext uri="{A12FA001-AC4F-418D-AE19-62706E023703}">
                      <ahyp:hlinkClr xmlns:ahyp="http://schemas.microsoft.com/office/drawing/2018/hyperlinkcolor" val="tx"/>
                    </a:ext>
                  </a:extLst>
                </a:hlinkClick>
              </a:rPr>
              <a:t>SLIDESGO </a:t>
            </a:r>
            <a:r>
              <a:rPr lang="en" sz="2800">
                <a:solidFill>
                  <a:schemeClr val="lt1"/>
                </a:solidFill>
                <a:latin typeface="Nunito Sans Black"/>
                <a:ea typeface="Nunito Sans Black"/>
                <a:cs typeface="Nunito Sans Black"/>
                <a:sym typeface="Nunito Sans Black"/>
              </a:rPr>
              <a:t> |  </a:t>
            </a:r>
            <a:r>
              <a:rPr lang="en" sz="2800">
                <a:solidFill>
                  <a:schemeClr val="lt1"/>
                </a:solidFill>
                <a:uFill>
                  <a:noFill/>
                </a:uFill>
                <a:latin typeface="Nunito Sans Black"/>
                <a:ea typeface="Nunito Sans Black"/>
                <a:cs typeface="Nunito Sans Black"/>
                <a:sym typeface="Nunito Sans Black"/>
                <a:hlinkClick r:id="rId4">
                  <a:extLst>
                    <a:ext uri="{A12FA001-AC4F-418D-AE19-62706E023703}">
                      <ahyp:hlinkClr xmlns:ahyp="http://schemas.microsoft.com/office/drawing/2018/hyperlinkcolor" val="tx"/>
                    </a:ext>
                  </a:extLst>
                </a:hlinkClick>
              </a:rPr>
              <a:t>SLIDESGO SCHOOL</a:t>
            </a:r>
            <a:r>
              <a:rPr lang="en" sz="2800">
                <a:solidFill>
                  <a:schemeClr val="lt1"/>
                </a:solidFill>
                <a:latin typeface="Nunito Sans Black"/>
                <a:ea typeface="Nunito Sans Black"/>
                <a:cs typeface="Nunito Sans Black"/>
                <a:sym typeface="Nunito Sans Black"/>
              </a:rPr>
              <a:t>  |  </a:t>
            </a:r>
            <a:r>
              <a:rPr lang="en" sz="2800">
                <a:solidFill>
                  <a:schemeClr val="lt1"/>
                </a:solidFill>
                <a:uFill>
                  <a:noFill/>
                </a:uFill>
                <a:latin typeface="Nunito Sans Black"/>
                <a:ea typeface="Nunito Sans Black"/>
                <a:cs typeface="Nunito Sans Black"/>
                <a:sym typeface="Nunito Sans Black"/>
                <a:hlinkClick r:id="rId5">
                  <a:extLst>
                    <a:ext uri="{A12FA001-AC4F-418D-AE19-62706E023703}">
                      <ahyp:hlinkClr xmlns:ahyp="http://schemas.microsoft.com/office/drawing/2018/hyperlinkcolor" val="tx"/>
                    </a:ext>
                  </a:extLst>
                </a:hlinkClick>
              </a:rPr>
              <a:t>FAQS</a:t>
            </a:r>
            <a:endParaRPr>
              <a:latin typeface="Nunito Sans Black"/>
              <a:ea typeface="Nunito Sans Black"/>
              <a:cs typeface="Nunito Sans Black"/>
              <a:sym typeface="Nunito Sans Black"/>
            </a:endParaRPr>
          </a:p>
        </p:txBody>
      </p:sp>
      <p:sp>
        <p:nvSpPr>
          <p:cNvPr id="143" name="Google Shape;143;p18"/>
          <p:cNvSpPr/>
          <p:nvPr/>
        </p:nvSpPr>
        <p:spPr>
          <a:xfrm>
            <a:off x="11820375" y="14078950"/>
            <a:ext cx="10013700" cy="1954800"/>
          </a:xfrm>
          <a:prstGeom prst="roundRect">
            <a:avLst>
              <a:gd name="adj" fmla="val 41978"/>
            </a:avLst>
          </a:prstGeom>
          <a:noFill/>
          <a:ln w="381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2800">
                <a:solidFill>
                  <a:schemeClr val="lt1"/>
                </a:solidFill>
                <a:latin typeface="Fira Sans"/>
                <a:ea typeface="Fira Sans"/>
                <a:cs typeface="Fira Sans"/>
                <a:sym typeface="Fira Sans"/>
              </a:rPr>
              <a:t>You can visit our sister projects:</a:t>
            </a:r>
            <a:br>
              <a:rPr lang="en" sz="2800">
                <a:solidFill>
                  <a:schemeClr val="lt1"/>
                </a:solidFill>
                <a:latin typeface="Fira Sans"/>
                <a:ea typeface="Fira Sans"/>
                <a:cs typeface="Fira Sans"/>
                <a:sym typeface="Fira Sans"/>
              </a:rPr>
            </a:br>
            <a:r>
              <a:rPr lang="en" sz="2800">
                <a:solidFill>
                  <a:schemeClr val="lt1"/>
                </a:solidFill>
                <a:uFill>
                  <a:noFill/>
                </a:uFill>
                <a:latin typeface="Nunito Sans Black"/>
                <a:ea typeface="Nunito Sans Black"/>
                <a:cs typeface="Nunito Sans Black"/>
                <a:sym typeface="Nunito Sans Black"/>
                <a:hlinkClick r:id="rId6">
                  <a:extLst>
                    <a:ext uri="{A12FA001-AC4F-418D-AE19-62706E023703}">
                      <ahyp:hlinkClr xmlns:ahyp="http://schemas.microsoft.com/office/drawing/2018/hyperlinkcolor" val="tx"/>
                    </a:ext>
                  </a:extLst>
                </a:hlinkClick>
              </a:rPr>
              <a:t>FREEPIK</a:t>
            </a:r>
            <a:r>
              <a:rPr lang="en" sz="2800">
                <a:solidFill>
                  <a:schemeClr val="lt1"/>
                </a:solidFill>
                <a:latin typeface="Nunito Sans Black"/>
                <a:ea typeface="Nunito Sans Black"/>
                <a:cs typeface="Nunito Sans Black"/>
                <a:sym typeface="Nunito Sans Black"/>
              </a:rPr>
              <a:t> | </a:t>
            </a:r>
            <a:r>
              <a:rPr lang="en" sz="2800">
                <a:solidFill>
                  <a:schemeClr val="lt1"/>
                </a:solidFill>
                <a:uFill>
                  <a:noFill/>
                </a:uFill>
                <a:latin typeface="Nunito Sans Black"/>
                <a:ea typeface="Nunito Sans Black"/>
                <a:cs typeface="Nunito Sans Black"/>
                <a:sym typeface="Nunito Sans Black"/>
                <a:hlinkClick r:id="rId7">
                  <a:extLst>
                    <a:ext uri="{A12FA001-AC4F-418D-AE19-62706E023703}">
                      <ahyp:hlinkClr xmlns:ahyp="http://schemas.microsoft.com/office/drawing/2018/hyperlinkcolor" val="tx"/>
                    </a:ext>
                  </a:extLst>
                </a:hlinkClick>
              </a:rPr>
              <a:t>FLATICON</a:t>
            </a:r>
            <a:r>
              <a:rPr lang="en" sz="2800">
                <a:solidFill>
                  <a:schemeClr val="lt1"/>
                </a:solidFill>
                <a:latin typeface="Nunito Sans Black"/>
                <a:ea typeface="Nunito Sans Black"/>
                <a:cs typeface="Nunito Sans Black"/>
                <a:sym typeface="Nunito Sans Black"/>
              </a:rPr>
              <a:t> | </a:t>
            </a:r>
            <a:r>
              <a:rPr lang="en" sz="2800">
                <a:solidFill>
                  <a:schemeClr val="lt1"/>
                </a:solidFill>
                <a:uFill>
                  <a:noFill/>
                </a:uFill>
                <a:latin typeface="Nunito Sans Black"/>
                <a:ea typeface="Nunito Sans Black"/>
                <a:cs typeface="Nunito Sans Black"/>
                <a:sym typeface="Nunito Sans Black"/>
                <a:hlinkClick r:id="rId8">
                  <a:extLst>
                    <a:ext uri="{A12FA001-AC4F-418D-AE19-62706E023703}">
                      <ahyp:hlinkClr xmlns:ahyp="http://schemas.microsoft.com/office/drawing/2018/hyperlinkcolor" val="tx"/>
                    </a:ext>
                  </a:extLst>
                </a:hlinkClick>
              </a:rPr>
              <a:t>STORYSET</a:t>
            </a:r>
            <a:r>
              <a:rPr lang="en" sz="2800">
                <a:solidFill>
                  <a:schemeClr val="lt1"/>
                </a:solidFill>
                <a:latin typeface="Nunito Sans Black"/>
                <a:ea typeface="Nunito Sans Black"/>
                <a:cs typeface="Nunito Sans Black"/>
                <a:sym typeface="Nunito Sans Black"/>
              </a:rPr>
              <a:t> | </a:t>
            </a:r>
            <a:r>
              <a:rPr lang="en" sz="2800">
                <a:solidFill>
                  <a:schemeClr val="lt1"/>
                </a:solidFill>
                <a:uFill>
                  <a:noFill/>
                </a:uFill>
                <a:latin typeface="Nunito Sans Black"/>
                <a:ea typeface="Nunito Sans Black"/>
                <a:cs typeface="Nunito Sans Black"/>
                <a:sym typeface="Nunito Sans Black"/>
                <a:hlinkClick r:id="rId9">
                  <a:extLst>
                    <a:ext uri="{A12FA001-AC4F-418D-AE19-62706E023703}">
                      <ahyp:hlinkClr xmlns:ahyp="http://schemas.microsoft.com/office/drawing/2018/hyperlinkcolor" val="tx"/>
                    </a:ext>
                  </a:extLst>
                </a:hlinkClick>
              </a:rPr>
              <a:t>WEPIK </a:t>
            </a:r>
            <a:r>
              <a:rPr lang="en" sz="2800">
                <a:solidFill>
                  <a:schemeClr val="lt1"/>
                </a:solidFill>
                <a:latin typeface="Nunito Sans Black"/>
                <a:ea typeface="Nunito Sans Black"/>
                <a:cs typeface="Nunito Sans Black"/>
                <a:sym typeface="Nunito Sans Black"/>
              </a:rPr>
              <a:t>| </a:t>
            </a:r>
            <a:r>
              <a:rPr lang="en" sz="2800">
                <a:solidFill>
                  <a:schemeClr val="lt1"/>
                </a:solidFill>
                <a:uFill>
                  <a:noFill/>
                </a:uFill>
                <a:latin typeface="Nunito Sans Black"/>
                <a:ea typeface="Nunito Sans Black"/>
                <a:cs typeface="Nunito Sans Black"/>
                <a:sym typeface="Nunito Sans Black"/>
                <a:hlinkClick r:id="rId10">
                  <a:extLst>
                    <a:ext uri="{A12FA001-AC4F-418D-AE19-62706E023703}">
                      <ahyp:hlinkClr xmlns:ahyp="http://schemas.microsoft.com/office/drawing/2018/hyperlinkcolor" val="tx"/>
                    </a:ext>
                  </a:extLst>
                </a:hlinkClick>
              </a:rPr>
              <a:t>VIDFY</a:t>
            </a:r>
            <a:endParaRPr>
              <a:latin typeface="Nunito Sans Black"/>
              <a:ea typeface="Nunito Sans Black"/>
              <a:cs typeface="Nunito Sans Black"/>
              <a:sym typeface="Nunito Sans Black"/>
            </a:endParaRPr>
          </a:p>
        </p:txBody>
      </p:sp>
      <p:grpSp>
        <p:nvGrpSpPr>
          <p:cNvPr id="144" name="Google Shape;144;p18"/>
          <p:cNvGrpSpPr/>
          <p:nvPr/>
        </p:nvGrpSpPr>
        <p:grpSpPr>
          <a:xfrm>
            <a:off x="323333" y="1296299"/>
            <a:ext cx="2366152" cy="2363793"/>
            <a:chOff x="12244233" y="12482449"/>
            <a:chExt cx="2366152" cy="2363793"/>
          </a:xfrm>
        </p:grpSpPr>
        <p:sp>
          <p:nvSpPr>
            <p:cNvPr id="145" name="Google Shape;145;p18"/>
            <p:cNvSpPr/>
            <p:nvPr/>
          </p:nvSpPr>
          <p:spPr>
            <a:xfrm>
              <a:off x="13348260" y="12482449"/>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a:off x="13763441" y="12568463"/>
              <a:ext cx="181683" cy="160677"/>
            </a:xfrm>
            <a:custGeom>
              <a:avLst/>
              <a:gdLst/>
              <a:ahLst/>
              <a:cxnLst/>
              <a:rect l="l" t="t" r="r" b="b"/>
              <a:pathLst>
                <a:path w="2465" h="2180" extrusionOk="0">
                  <a:moveTo>
                    <a:pt x="1236" y="1"/>
                  </a:moveTo>
                  <a:cubicBezTo>
                    <a:pt x="799" y="1"/>
                    <a:pt x="393" y="248"/>
                    <a:pt x="224" y="658"/>
                  </a:cubicBezTo>
                  <a:cubicBezTo>
                    <a:pt x="0" y="1234"/>
                    <a:pt x="256" y="1874"/>
                    <a:pt x="800" y="2098"/>
                  </a:cubicBezTo>
                  <a:cubicBezTo>
                    <a:pt x="942" y="2153"/>
                    <a:pt x="1087" y="2179"/>
                    <a:pt x="1229" y="2179"/>
                  </a:cubicBezTo>
                  <a:cubicBezTo>
                    <a:pt x="1666" y="2179"/>
                    <a:pt x="2072" y="1933"/>
                    <a:pt x="2241" y="1522"/>
                  </a:cubicBezTo>
                  <a:cubicBezTo>
                    <a:pt x="2465" y="946"/>
                    <a:pt x="2209" y="306"/>
                    <a:pt x="1665" y="82"/>
                  </a:cubicBezTo>
                  <a:cubicBezTo>
                    <a:pt x="1523" y="27"/>
                    <a:pt x="1378" y="1"/>
                    <a:pt x="1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8"/>
            <p:cNvSpPr/>
            <p:nvPr/>
          </p:nvSpPr>
          <p:spPr>
            <a:xfrm>
              <a:off x="14126733" y="12812426"/>
              <a:ext cx="174607" cy="160235"/>
            </a:xfrm>
            <a:custGeom>
              <a:avLst/>
              <a:gdLst/>
              <a:ahLst/>
              <a:cxnLst/>
              <a:rect l="l" t="t" r="r" b="b"/>
              <a:pathLst>
                <a:path w="2369" h="2174" extrusionOk="0">
                  <a:moveTo>
                    <a:pt x="1181" y="1"/>
                  </a:moveTo>
                  <a:cubicBezTo>
                    <a:pt x="910" y="1"/>
                    <a:pt x="636" y="105"/>
                    <a:pt x="416" y="325"/>
                  </a:cubicBezTo>
                  <a:cubicBezTo>
                    <a:pt x="0" y="741"/>
                    <a:pt x="0" y="1413"/>
                    <a:pt x="416" y="1861"/>
                  </a:cubicBezTo>
                  <a:cubicBezTo>
                    <a:pt x="624" y="2069"/>
                    <a:pt x="904" y="2173"/>
                    <a:pt x="1184" y="2173"/>
                  </a:cubicBezTo>
                  <a:cubicBezTo>
                    <a:pt x="1464" y="2173"/>
                    <a:pt x="1745" y="2069"/>
                    <a:pt x="1953" y="1861"/>
                  </a:cubicBezTo>
                  <a:cubicBezTo>
                    <a:pt x="2369" y="1445"/>
                    <a:pt x="2369" y="741"/>
                    <a:pt x="1953" y="325"/>
                  </a:cubicBezTo>
                  <a:cubicBezTo>
                    <a:pt x="1741" y="113"/>
                    <a:pt x="1462" y="1"/>
                    <a:pt x="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8"/>
            <p:cNvSpPr/>
            <p:nvPr/>
          </p:nvSpPr>
          <p:spPr>
            <a:xfrm>
              <a:off x="14360230" y="13175128"/>
              <a:ext cx="181757" cy="162298"/>
            </a:xfrm>
            <a:custGeom>
              <a:avLst/>
              <a:gdLst/>
              <a:ahLst/>
              <a:cxnLst/>
              <a:rect l="l" t="t" r="r" b="b"/>
              <a:pathLst>
                <a:path w="2466" h="2202" extrusionOk="0">
                  <a:moveTo>
                    <a:pt x="1221" y="0"/>
                  </a:moveTo>
                  <a:cubicBezTo>
                    <a:pt x="1091" y="0"/>
                    <a:pt x="959" y="25"/>
                    <a:pt x="833" y="77"/>
                  </a:cubicBezTo>
                  <a:cubicBezTo>
                    <a:pt x="289" y="301"/>
                    <a:pt x="1" y="941"/>
                    <a:pt x="225" y="1517"/>
                  </a:cubicBezTo>
                  <a:cubicBezTo>
                    <a:pt x="397" y="1935"/>
                    <a:pt x="814" y="2201"/>
                    <a:pt x="1245" y="2201"/>
                  </a:cubicBezTo>
                  <a:cubicBezTo>
                    <a:pt x="1375" y="2201"/>
                    <a:pt x="1507" y="2177"/>
                    <a:pt x="1633" y="2125"/>
                  </a:cubicBezTo>
                  <a:cubicBezTo>
                    <a:pt x="2209" y="1901"/>
                    <a:pt x="2465" y="1261"/>
                    <a:pt x="2241" y="685"/>
                  </a:cubicBezTo>
                  <a:cubicBezTo>
                    <a:pt x="2069" y="267"/>
                    <a:pt x="1652" y="0"/>
                    <a:pt x="12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8"/>
            <p:cNvSpPr/>
            <p:nvPr/>
          </p:nvSpPr>
          <p:spPr>
            <a:xfrm>
              <a:off x="14447571" y="13602986"/>
              <a:ext cx="162814" cy="160603"/>
            </a:xfrm>
            <a:custGeom>
              <a:avLst/>
              <a:gdLst/>
              <a:ahLst/>
              <a:cxnLst/>
              <a:rect l="l" t="t" r="r" b="b"/>
              <a:pathLst>
                <a:path w="2209" h="2179" extrusionOk="0">
                  <a:moveTo>
                    <a:pt x="1120" y="1"/>
                  </a:moveTo>
                  <a:cubicBezTo>
                    <a:pt x="512" y="1"/>
                    <a:pt x="32" y="481"/>
                    <a:pt x="32" y="1089"/>
                  </a:cubicBezTo>
                  <a:cubicBezTo>
                    <a:pt x="0" y="1665"/>
                    <a:pt x="480" y="2177"/>
                    <a:pt x="1088" y="2177"/>
                  </a:cubicBezTo>
                  <a:cubicBezTo>
                    <a:pt x="1107" y="2178"/>
                    <a:pt x="1127" y="2179"/>
                    <a:pt x="1146" y="2179"/>
                  </a:cubicBezTo>
                  <a:cubicBezTo>
                    <a:pt x="1728" y="2179"/>
                    <a:pt x="2208" y="1710"/>
                    <a:pt x="2208" y="1121"/>
                  </a:cubicBezTo>
                  <a:cubicBezTo>
                    <a:pt x="2208" y="513"/>
                    <a:pt x="1728" y="33"/>
                    <a:pt x="1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8"/>
            <p:cNvSpPr/>
            <p:nvPr/>
          </p:nvSpPr>
          <p:spPr>
            <a:xfrm>
              <a:off x="14343720" y="14028411"/>
              <a:ext cx="184115" cy="159940"/>
            </a:xfrm>
            <a:custGeom>
              <a:avLst/>
              <a:gdLst/>
              <a:ahLst/>
              <a:cxnLst/>
              <a:rect l="l" t="t" r="r" b="b"/>
              <a:pathLst>
                <a:path w="2498" h="2170" extrusionOk="0">
                  <a:moveTo>
                    <a:pt x="1267" y="0"/>
                  </a:moveTo>
                  <a:cubicBezTo>
                    <a:pt x="849" y="0"/>
                    <a:pt x="447" y="234"/>
                    <a:pt x="257" y="662"/>
                  </a:cubicBezTo>
                  <a:cubicBezTo>
                    <a:pt x="1" y="1206"/>
                    <a:pt x="257" y="1846"/>
                    <a:pt x="801" y="2070"/>
                  </a:cubicBezTo>
                  <a:cubicBezTo>
                    <a:pt x="945" y="2138"/>
                    <a:pt x="1099" y="2170"/>
                    <a:pt x="1250" y="2170"/>
                  </a:cubicBezTo>
                  <a:cubicBezTo>
                    <a:pt x="1670" y="2170"/>
                    <a:pt x="2077" y="1926"/>
                    <a:pt x="2241" y="1526"/>
                  </a:cubicBezTo>
                  <a:cubicBezTo>
                    <a:pt x="2497" y="982"/>
                    <a:pt x="2241" y="342"/>
                    <a:pt x="1697" y="86"/>
                  </a:cubicBezTo>
                  <a:cubicBezTo>
                    <a:pt x="1557" y="28"/>
                    <a:pt x="1411" y="0"/>
                    <a:pt x="12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8"/>
            <p:cNvSpPr/>
            <p:nvPr/>
          </p:nvSpPr>
          <p:spPr>
            <a:xfrm>
              <a:off x="14098430" y="14383227"/>
              <a:ext cx="176966" cy="160529"/>
            </a:xfrm>
            <a:custGeom>
              <a:avLst/>
              <a:gdLst/>
              <a:ahLst/>
              <a:cxnLst/>
              <a:rect l="l" t="t" r="r" b="b"/>
              <a:pathLst>
                <a:path w="2401" h="2178" extrusionOk="0">
                  <a:moveTo>
                    <a:pt x="1184" y="0"/>
                  </a:moveTo>
                  <a:cubicBezTo>
                    <a:pt x="915" y="0"/>
                    <a:pt x="648" y="97"/>
                    <a:pt x="448" y="297"/>
                  </a:cubicBezTo>
                  <a:cubicBezTo>
                    <a:pt x="0" y="713"/>
                    <a:pt x="0" y="1417"/>
                    <a:pt x="384" y="1833"/>
                  </a:cubicBezTo>
                  <a:cubicBezTo>
                    <a:pt x="600" y="2066"/>
                    <a:pt x="894" y="2177"/>
                    <a:pt x="1189" y="2177"/>
                  </a:cubicBezTo>
                  <a:cubicBezTo>
                    <a:pt x="1463" y="2177"/>
                    <a:pt x="1737" y="2082"/>
                    <a:pt x="1953" y="1897"/>
                  </a:cubicBezTo>
                  <a:cubicBezTo>
                    <a:pt x="2369" y="1481"/>
                    <a:pt x="2401" y="777"/>
                    <a:pt x="1985" y="329"/>
                  </a:cubicBezTo>
                  <a:cubicBezTo>
                    <a:pt x="1768" y="113"/>
                    <a:pt x="1475" y="0"/>
                    <a:pt x="1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8"/>
            <p:cNvSpPr/>
            <p:nvPr/>
          </p:nvSpPr>
          <p:spPr>
            <a:xfrm>
              <a:off x="13728062" y="14614145"/>
              <a:ext cx="179324" cy="161045"/>
            </a:xfrm>
            <a:custGeom>
              <a:avLst/>
              <a:gdLst/>
              <a:ahLst/>
              <a:cxnLst/>
              <a:rect l="l" t="t" r="r" b="b"/>
              <a:pathLst>
                <a:path w="2433" h="2185" extrusionOk="0">
                  <a:moveTo>
                    <a:pt x="1230" y="0"/>
                  </a:moveTo>
                  <a:cubicBezTo>
                    <a:pt x="1099" y="0"/>
                    <a:pt x="965" y="25"/>
                    <a:pt x="832" y="76"/>
                  </a:cubicBezTo>
                  <a:cubicBezTo>
                    <a:pt x="256" y="268"/>
                    <a:pt x="0" y="908"/>
                    <a:pt x="192" y="1484"/>
                  </a:cubicBezTo>
                  <a:cubicBezTo>
                    <a:pt x="369" y="1914"/>
                    <a:pt x="786" y="2184"/>
                    <a:pt x="1237" y="2184"/>
                  </a:cubicBezTo>
                  <a:cubicBezTo>
                    <a:pt x="1357" y="2184"/>
                    <a:pt x="1479" y="2165"/>
                    <a:pt x="1600" y="2125"/>
                  </a:cubicBezTo>
                  <a:cubicBezTo>
                    <a:pt x="2177" y="1901"/>
                    <a:pt x="2433" y="1260"/>
                    <a:pt x="2241" y="716"/>
                  </a:cubicBezTo>
                  <a:cubicBezTo>
                    <a:pt x="2068" y="273"/>
                    <a:pt x="1668" y="0"/>
                    <a:pt x="12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13308165" y="14683428"/>
              <a:ext cx="162814" cy="162814"/>
            </a:xfrm>
            <a:custGeom>
              <a:avLst/>
              <a:gdLst/>
              <a:ahLst/>
              <a:cxnLst/>
              <a:rect l="l" t="t" r="r" b="b"/>
              <a:pathLst>
                <a:path w="2209" h="2209" extrusionOk="0">
                  <a:moveTo>
                    <a:pt x="1120" y="0"/>
                  </a:moveTo>
                  <a:cubicBezTo>
                    <a:pt x="544" y="0"/>
                    <a:pt x="32" y="480"/>
                    <a:pt x="0" y="1057"/>
                  </a:cubicBezTo>
                  <a:cubicBezTo>
                    <a:pt x="0" y="1665"/>
                    <a:pt x="448" y="2177"/>
                    <a:pt x="1056" y="2209"/>
                  </a:cubicBezTo>
                  <a:cubicBezTo>
                    <a:pt x="1664" y="2209"/>
                    <a:pt x="2177" y="1729"/>
                    <a:pt x="2177" y="1153"/>
                  </a:cubicBezTo>
                  <a:cubicBezTo>
                    <a:pt x="2209" y="544"/>
                    <a:pt x="1728" y="32"/>
                    <a:pt x="1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8"/>
            <p:cNvSpPr/>
            <p:nvPr/>
          </p:nvSpPr>
          <p:spPr>
            <a:xfrm>
              <a:off x="12874042" y="14583631"/>
              <a:ext cx="184115" cy="161488"/>
            </a:xfrm>
            <a:custGeom>
              <a:avLst/>
              <a:gdLst/>
              <a:ahLst/>
              <a:cxnLst/>
              <a:rect l="l" t="t" r="r" b="b"/>
              <a:pathLst>
                <a:path w="2498" h="2191" extrusionOk="0">
                  <a:moveTo>
                    <a:pt x="1229" y="0"/>
                  </a:moveTo>
                  <a:cubicBezTo>
                    <a:pt x="825" y="0"/>
                    <a:pt x="441" y="226"/>
                    <a:pt x="257" y="618"/>
                  </a:cubicBezTo>
                  <a:cubicBezTo>
                    <a:pt x="1" y="1194"/>
                    <a:pt x="257" y="1834"/>
                    <a:pt x="801" y="2091"/>
                  </a:cubicBezTo>
                  <a:cubicBezTo>
                    <a:pt x="946" y="2158"/>
                    <a:pt x="1097" y="2190"/>
                    <a:pt x="1246" y="2190"/>
                  </a:cubicBezTo>
                  <a:cubicBezTo>
                    <a:pt x="1658" y="2190"/>
                    <a:pt x="2053" y="1946"/>
                    <a:pt x="2241" y="1546"/>
                  </a:cubicBezTo>
                  <a:cubicBezTo>
                    <a:pt x="2497" y="1002"/>
                    <a:pt x="2241" y="362"/>
                    <a:pt x="1697" y="106"/>
                  </a:cubicBezTo>
                  <a:cubicBezTo>
                    <a:pt x="1545" y="35"/>
                    <a:pt x="1385" y="0"/>
                    <a:pt x="1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8"/>
            <p:cNvSpPr/>
            <p:nvPr/>
          </p:nvSpPr>
          <p:spPr>
            <a:xfrm>
              <a:off x="12524976" y="14326843"/>
              <a:ext cx="179324" cy="161193"/>
            </a:xfrm>
            <a:custGeom>
              <a:avLst/>
              <a:gdLst/>
              <a:ahLst/>
              <a:cxnLst/>
              <a:rect l="l" t="t" r="r" b="b"/>
              <a:pathLst>
                <a:path w="2433" h="2187" extrusionOk="0">
                  <a:moveTo>
                    <a:pt x="1226" y="0"/>
                  </a:moveTo>
                  <a:cubicBezTo>
                    <a:pt x="961" y="0"/>
                    <a:pt x="692" y="97"/>
                    <a:pt x="480" y="294"/>
                  </a:cubicBezTo>
                  <a:cubicBezTo>
                    <a:pt x="32" y="710"/>
                    <a:pt x="0" y="1382"/>
                    <a:pt x="416" y="1830"/>
                  </a:cubicBezTo>
                  <a:cubicBezTo>
                    <a:pt x="636" y="2066"/>
                    <a:pt x="927" y="2187"/>
                    <a:pt x="1218" y="2187"/>
                  </a:cubicBezTo>
                  <a:cubicBezTo>
                    <a:pt x="1479" y="2187"/>
                    <a:pt x="1741" y="2090"/>
                    <a:pt x="1952" y="1894"/>
                  </a:cubicBezTo>
                  <a:cubicBezTo>
                    <a:pt x="2401" y="1478"/>
                    <a:pt x="2433" y="806"/>
                    <a:pt x="2016" y="358"/>
                  </a:cubicBezTo>
                  <a:cubicBezTo>
                    <a:pt x="1814" y="121"/>
                    <a:pt x="1522" y="0"/>
                    <a:pt x="1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12300839" y="13954854"/>
              <a:ext cx="181683" cy="159792"/>
            </a:xfrm>
            <a:custGeom>
              <a:avLst/>
              <a:gdLst/>
              <a:ahLst/>
              <a:cxnLst/>
              <a:rect l="l" t="t" r="r" b="b"/>
              <a:pathLst>
                <a:path w="2465" h="2168" extrusionOk="0">
                  <a:moveTo>
                    <a:pt x="1226" y="0"/>
                  </a:moveTo>
                  <a:cubicBezTo>
                    <a:pt x="1107" y="0"/>
                    <a:pt x="985" y="19"/>
                    <a:pt x="865" y="60"/>
                  </a:cubicBezTo>
                  <a:cubicBezTo>
                    <a:pt x="289" y="252"/>
                    <a:pt x="1" y="892"/>
                    <a:pt x="193" y="1468"/>
                  </a:cubicBezTo>
                  <a:cubicBezTo>
                    <a:pt x="344" y="1897"/>
                    <a:pt x="775" y="2167"/>
                    <a:pt x="1234" y="2167"/>
                  </a:cubicBezTo>
                  <a:cubicBezTo>
                    <a:pt x="1356" y="2167"/>
                    <a:pt x="1480" y="2148"/>
                    <a:pt x="1601" y="2108"/>
                  </a:cubicBezTo>
                  <a:cubicBezTo>
                    <a:pt x="2145" y="1916"/>
                    <a:pt x="2465" y="1276"/>
                    <a:pt x="2241" y="732"/>
                  </a:cubicBezTo>
                  <a:cubicBezTo>
                    <a:pt x="2089" y="276"/>
                    <a:pt x="1677" y="0"/>
                    <a:pt x="1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8"/>
            <p:cNvSpPr/>
            <p:nvPr/>
          </p:nvSpPr>
          <p:spPr>
            <a:xfrm>
              <a:off x="12244233" y="13525006"/>
              <a:ext cx="167531" cy="160751"/>
            </a:xfrm>
            <a:custGeom>
              <a:avLst/>
              <a:gdLst/>
              <a:ahLst/>
              <a:cxnLst/>
              <a:rect l="l" t="t" r="r" b="b"/>
              <a:pathLst>
                <a:path w="2273" h="2181" extrusionOk="0">
                  <a:moveTo>
                    <a:pt x="1155" y="1"/>
                  </a:moveTo>
                  <a:cubicBezTo>
                    <a:pt x="575" y="1"/>
                    <a:pt x="95" y="439"/>
                    <a:pt x="64" y="1027"/>
                  </a:cubicBezTo>
                  <a:cubicBezTo>
                    <a:pt x="0" y="1635"/>
                    <a:pt x="480" y="2147"/>
                    <a:pt x="1089" y="2179"/>
                  </a:cubicBezTo>
                  <a:cubicBezTo>
                    <a:pt x="1109" y="2180"/>
                    <a:pt x="1129" y="2180"/>
                    <a:pt x="1150" y="2180"/>
                  </a:cubicBezTo>
                  <a:cubicBezTo>
                    <a:pt x="1731" y="2180"/>
                    <a:pt x="2210" y="1742"/>
                    <a:pt x="2241" y="1155"/>
                  </a:cubicBezTo>
                  <a:cubicBezTo>
                    <a:pt x="2273" y="547"/>
                    <a:pt x="1793" y="34"/>
                    <a:pt x="1217" y="2"/>
                  </a:cubicBezTo>
                  <a:cubicBezTo>
                    <a:pt x="1196" y="1"/>
                    <a:pt x="1176" y="1"/>
                    <a:pt x="1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8"/>
            <p:cNvSpPr/>
            <p:nvPr/>
          </p:nvSpPr>
          <p:spPr>
            <a:xfrm>
              <a:off x="12345651" y="13104519"/>
              <a:ext cx="184115" cy="159571"/>
            </a:xfrm>
            <a:custGeom>
              <a:avLst/>
              <a:gdLst/>
              <a:ahLst/>
              <a:cxnLst/>
              <a:rect l="l" t="t" r="r" b="b"/>
              <a:pathLst>
                <a:path w="2498" h="2165" extrusionOk="0">
                  <a:moveTo>
                    <a:pt x="1254" y="1"/>
                  </a:moveTo>
                  <a:cubicBezTo>
                    <a:pt x="841" y="1"/>
                    <a:pt x="441" y="227"/>
                    <a:pt x="257" y="618"/>
                  </a:cubicBezTo>
                  <a:cubicBezTo>
                    <a:pt x="1" y="1163"/>
                    <a:pt x="225" y="1803"/>
                    <a:pt x="769" y="2059"/>
                  </a:cubicBezTo>
                  <a:cubicBezTo>
                    <a:pt x="921" y="2130"/>
                    <a:pt x="1081" y="2164"/>
                    <a:pt x="1237" y="2164"/>
                  </a:cubicBezTo>
                  <a:cubicBezTo>
                    <a:pt x="1641" y="2164"/>
                    <a:pt x="2025" y="1939"/>
                    <a:pt x="2209" y="1547"/>
                  </a:cubicBezTo>
                  <a:cubicBezTo>
                    <a:pt x="2497" y="1003"/>
                    <a:pt x="2241" y="362"/>
                    <a:pt x="1729" y="106"/>
                  </a:cubicBezTo>
                  <a:cubicBezTo>
                    <a:pt x="1577" y="35"/>
                    <a:pt x="1415"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8"/>
            <p:cNvSpPr/>
            <p:nvPr/>
          </p:nvSpPr>
          <p:spPr>
            <a:xfrm>
              <a:off x="12609884" y="12757737"/>
              <a:ext cx="179324" cy="160529"/>
            </a:xfrm>
            <a:custGeom>
              <a:avLst/>
              <a:gdLst/>
              <a:ahLst/>
              <a:cxnLst/>
              <a:rect l="l" t="t" r="r" b="b"/>
              <a:pathLst>
                <a:path w="2433" h="2178" extrusionOk="0">
                  <a:moveTo>
                    <a:pt x="1229" y="1"/>
                  </a:moveTo>
                  <a:cubicBezTo>
                    <a:pt x="974" y="1"/>
                    <a:pt x="719" y="89"/>
                    <a:pt x="512" y="267"/>
                  </a:cubicBezTo>
                  <a:cubicBezTo>
                    <a:pt x="32" y="683"/>
                    <a:pt x="0" y="1355"/>
                    <a:pt x="384" y="1803"/>
                  </a:cubicBezTo>
                  <a:cubicBezTo>
                    <a:pt x="612" y="2048"/>
                    <a:pt x="925" y="2178"/>
                    <a:pt x="1235" y="2178"/>
                  </a:cubicBezTo>
                  <a:cubicBezTo>
                    <a:pt x="1493" y="2178"/>
                    <a:pt x="1749" y="2088"/>
                    <a:pt x="1953" y="1899"/>
                  </a:cubicBezTo>
                  <a:cubicBezTo>
                    <a:pt x="2401" y="1515"/>
                    <a:pt x="2433" y="811"/>
                    <a:pt x="2049" y="363"/>
                  </a:cubicBezTo>
                  <a:cubicBezTo>
                    <a:pt x="1825" y="121"/>
                    <a:pt x="1526" y="1"/>
                    <a:pt x="12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8"/>
            <p:cNvSpPr/>
            <p:nvPr/>
          </p:nvSpPr>
          <p:spPr>
            <a:xfrm>
              <a:off x="12923646" y="12561755"/>
              <a:ext cx="184041" cy="162298"/>
            </a:xfrm>
            <a:custGeom>
              <a:avLst/>
              <a:gdLst/>
              <a:ahLst/>
              <a:cxnLst/>
              <a:rect l="l" t="t" r="r" b="b"/>
              <a:pathLst>
                <a:path w="2497" h="2202" extrusionOk="0">
                  <a:moveTo>
                    <a:pt x="1238" y="1"/>
                  </a:moveTo>
                  <a:cubicBezTo>
                    <a:pt x="1103" y="1"/>
                    <a:pt x="966" y="25"/>
                    <a:pt x="832" y="77"/>
                  </a:cubicBezTo>
                  <a:cubicBezTo>
                    <a:pt x="288" y="333"/>
                    <a:pt x="0" y="941"/>
                    <a:pt x="224" y="1517"/>
                  </a:cubicBezTo>
                  <a:cubicBezTo>
                    <a:pt x="421" y="1935"/>
                    <a:pt x="825" y="2202"/>
                    <a:pt x="1263" y="2202"/>
                  </a:cubicBezTo>
                  <a:cubicBezTo>
                    <a:pt x="1395" y="2202"/>
                    <a:pt x="1531" y="2177"/>
                    <a:pt x="1664" y="2125"/>
                  </a:cubicBezTo>
                  <a:cubicBezTo>
                    <a:pt x="2209" y="1901"/>
                    <a:pt x="2497" y="1261"/>
                    <a:pt x="2273" y="685"/>
                  </a:cubicBezTo>
                  <a:cubicBezTo>
                    <a:pt x="2101" y="267"/>
                    <a:pt x="1683" y="1"/>
                    <a:pt x="12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a:off x="13348260" y="12859892"/>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8"/>
            <p:cNvSpPr/>
            <p:nvPr/>
          </p:nvSpPr>
          <p:spPr>
            <a:xfrm>
              <a:off x="13746931" y="12986812"/>
              <a:ext cx="181683" cy="161488"/>
            </a:xfrm>
            <a:custGeom>
              <a:avLst/>
              <a:gdLst/>
              <a:ahLst/>
              <a:cxnLst/>
              <a:rect l="l" t="t" r="r" b="b"/>
              <a:pathLst>
                <a:path w="2465" h="2191" extrusionOk="0">
                  <a:moveTo>
                    <a:pt x="1228" y="0"/>
                  </a:moveTo>
                  <a:cubicBezTo>
                    <a:pt x="879" y="0"/>
                    <a:pt x="538" y="170"/>
                    <a:pt x="320" y="487"/>
                  </a:cubicBezTo>
                  <a:cubicBezTo>
                    <a:pt x="0" y="967"/>
                    <a:pt x="128" y="1639"/>
                    <a:pt x="608" y="1991"/>
                  </a:cubicBezTo>
                  <a:cubicBezTo>
                    <a:pt x="804" y="2126"/>
                    <a:pt x="1022" y="2190"/>
                    <a:pt x="1237" y="2190"/>
                  </a:cubicBezTo>
                  <a:cubicBezTo>
                    <a:pt x="1586" y="2190"/>
                    <a:pt x="1927" y="2020"/>
                    <a:pt x="2145" y="1703"/>
                  </a:cubicBezTo>
                  <a:cubicBezTo>
                    <a:pt x="2465" y="1223"/>
                    <a:pt x="2337" y="519"/>
                    <a:pt x="1857" y="199"/>
                  </a:cubicBezTo>
                  <a:cubicBezTo>
                    <a:pt x="1661" y="65"/>
                    <a:pt x="1443" y="0"/>
                    <a:pt x="1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8"/>
            <p:cNvSpPr/>
            <p:nvPr/>
          </p:nvSpPr>
          <p:spPr>
            <a:xfrm>
              <a:off x="14013448" y="13323718"/>
              <a:ext cx="181757" cy="159940"/>
            </a:xfrm>
            <a:custGeom>
              <a:avLst/>
              <a:gdLst/>
              <a:ahLst/>
              <a:cxnLst/>
              <a:rect l="l" t="t" r="r" b="b"/>
              <a:pathLst>
                <a:path w="2466" h="2170" extrusionOk="0">
                  <a:moveTo>
                    <a:pt x="1234" y="0"/>
                  </a:moveTo>
                  <a:cubicBezTo>
                    <a:pt x="1102" y="0"/>
                    <a:pt x="967" y="25"/>
                    <a:pt x="833" y="77"/>
                  </a:cubicBezTo>
                  <a:cubicBezTo>
                    <a:pt x="289" y="269"/>
                    <a:pt x="1" y="909"/>
                    <a:pt x="225" y="1485"/>
                  </a:cubicBezTo>
                  <a:cubicBezTo>
                    <a:pt x="372" y="1903"/>
                    <a:pt x="784" y="2170"/>
                    <a:pt x="1228" y="2170"/>
                  </a:cubicBezTo>
                  <a:cubicBezTo>
                    <a:pt x="1362" y="2170"/>
                    <a:pt x="1499" y="2145"/>
                    <a:pt x="1633" y="2093"/>
                  </a:cubicBezTo>
                  <a:cubicBezTo>
                    <a:pt x="2177" y="1869"/>
                    <a:pt x="2465" y="1261"/>
                    <a:pt x="2241" y="685"/>
                  </a:cubicBezTo>
                  <a:cubicBezTo>
                    <a:pt x="2069" y="267"/>
                    <a:pt x="1671" y="0"/>
                    <a:pt x="1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14044109" y="13751280"/>
              <a:ext cx="177039" cy="160382"/>
            </a:xfrm>
            <a:custGeom>
              <a:avLst/>
              <a:gdLst/>
              <a:ahLst/>
              <a:cxnLst/>
              <a:rect l="l" t="t" r="r" b="b"/>
              <a:pathLst>
                <a:path w="2402" h="2176" extrusionOk="0">
                  <a:moveTo>
                    <a:pt x="1195" y="1"/>
                  </a:moveTo>
                  <a:cubicBezTo>
                    <a:pt x="698" y="1"/>
                    <a:pt x="269" y="350"/>
                    <a:pt x="161" y="837"/>
                  </a:cubicBezTo>
                  <a:cubicBezTo>
                    <a:pt x="1" y="1413"/>
                    <a:pt x="385" y="2021"/>
                    <a:pt x="961" y="2149"/>
                  </a:cubicBezTo>
                  <a:cubicBezTo>
                    <a:pt x="1041" y="2167"/>
                    <a:pt x="1121" y="2176"/>
                    <a:pt x="1199" y="2176"/>
                  </a:cubicBezTo>
                  <a:cubicBezTo>
                    <a:pt x="1689" y="2176"/>
                    <a:pt x="2136" y="1846"/>
                    <a:pt x="2273" y="1349"/>
                  </a:cubicBezTo>
                  <a:cubicBezTo>
                    <a:pt x="2401" y="773"/>
                    <a:pt x="2049" y="165"/>
                    <a:pt x="1473" y="37"/>
                  </a:cubicBezTo>
                  <a:cubicBezTo>
                    <a:pt x="1379" y="12"/>
                    <a:pt x="1286" y="1"/>
                    <a:pt x="1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13824763" y="14121280"/>
              <a:ext cx="179324" cy="159571"/>
            </a:xfrm>
            <a:custGeom>
              <a:avLst/>
              <a:gdLst/>
              <a:ahLst/>
              <a:cxnLst/>
              <a:rect l="l" t="t" r="r" b="b"/>
              <a:pathLst>
                <a:path w="2433" h="2165" extrusionOk="0">
                  <a:moveTo>
                    <a:pt x="1208" y="0"/>
                  </a:moveTo>
                  <a:cubicBezTo>
                    <a:pt x="949" y="0"/>
                    <a:pt x="687" y="89"/>
                    <a:pt x="481" y="266"/>
                  </a:cubicBezTo>
                  <a:cubicBezTo>
                    <a:pt x="32" y="682"/>
                    <a:pt x="0" y="1354"/>
                    <a:pt x="417" y="1802"/>
                  </a:cubicBezTo>
                  <a:cubicBezTo>
                    <a:pt x="641" y="2044"/>
                    <a:pt x="939" y="2164"/>
                    <a:pt x="1236" y="2164"/>
                  </a:cubicBezTo>
                  <a:cubicBezTo>
                    <a:pt x="1491" y="2164"/>
                    <a:pt x="1746" y="2076"/>
                    <a:pt x="1953" y="1898"/>
                  </a:cubicBezTo>
                  <a:cubicBezTo>
                    <a:pt x="2401" y="1482"/>
                    <a:pt x="2433" y="778"/>
                    <a:pt x="2017" y="362"/>
                  </a:cubicBezTo>
                  <a:cubicBezTo>
                    <a:pt x="1810" y="121"/>
                    <a:pt x="1510" y="0"/>
                    <a:pt x="12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8"/>
            <p:cNvSpPr/>
            <p:nvPr/>
          </p:nvSpPr>
          <p:spPr>
            <a:xfrm>
              <a:off x="13440244" y="14300751"/>
              <a:ext cx="169890" cy="161488"/>
            </a:xfrm>
            <a:custGeom>
              <a:avLst/>
              <a:gdLst/>
              <a:ahLst/>
              <a:cxnLst/>
              <a:rect l="l" t="t" r="r" b="b"/>
              <a:pathLst>
                <a:path w="2305" h="2191" extrusionOk="0">
                  <a:moveTo>
                    <a:pt x="1142" y="1"/>
                  </a:moveTo>
                  <a:cubicBezTo>
                    <a:pt x="1103" y="1"/>
                    <a:pt x="1064" y="3"/>
                    <a:pt x="1025" y="7"/>
                  </a:cubicBezTo>
                  <a:cubicBezTo>
                    <a:pt x="417" y="103"/>
                    <a:pt x="0" y="648"/>
                    <a:pt x="96" y="1256"/>
                  </a:cubicBezTo>
                  <a:cubicBezTo>
                    <a:pt x="156" y="1792"/>
                    <a:pt x="633" y="2190"/>
                    <a:pt x="1189" y="2190"/>
                  </a:cubicBezTo>
                  <a:cubicBezTo>
                    <a:pt x="1230" y="2190"/>
                    <a:pt x="1271" y="2188"/>
                    <a:pt x="1313" y="2184"/>
                  </a:cubicBezTo>
                  <a:cubicBezTo>
                    <a:pt x="1921" y="2088"/>
                    <a:pt x="2305" y="1544"/>
                    <a:pt x="2241" y="936"/>
                  </a:cubicBezTo>
                  <a:cubicBezTo>
                    <a:pt x="2151" y="399"/>
                    <a:pt x="1673" y="1"/>
                    <a:pt x="11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p:nvPr/>
          </p:nvSpPr>
          <p:spPr>
            <a:xfrm>
              <a:off x="13010913" y="14230658"/>
              <a:ext cx="184041" cy="161045"/>
            </a:xfrm>
            <a:custGeom>
              <a:avLst/>
              <a:gdLst/>
              <a:ahLst/>
              <a:cxnLst/>
              <a:rect l="l" t="t" r="r" b="b"/>
              <a:pathLst>
                <a:path w="2497" h="2185" extrusionOk="0">
                  <a:moveTo>
                    <a:pt x="1229" y="0"/>
                  </a:moveTo>
                  <a:cubicBezTo>
                    <a:pt x="834" y="0"/>
                    <a:pt x="459" y="224"/>
                    <a:pt x="256" y="606"/>
                  </a:cubicBezTo>
                  <a:cubicBezTo>
                    <a:pt x="0" y="1150"/>
                    <a:pt x="224" y="1791"/>
                    <a:pt x="768" y="2079"/>
                  </a:cubicBezTo>
                  <a:cubicBezTo>
                    <a:pt x="912" y="2150"/>
                    <a:pt x="1067" y="2184"/>
                    <a:pt x="1223" y="2184"/>
                  </a:cubicBezTo>
                  <a:cubicBezTo>
                    <a:pt x="1624" y="2184"/>
                    <a:pt x="2024" y="1958"/>
                    <a:pt x="2209" y="1567"/>
                  </a:cubicBezTo>
                  <a:cubicBezTo>
                    <a:pt x="2497" y="1054"/>
                    <a:pt x="2273" y="382"/>
                    <a:pt x="1729" y="126"/>
                  </a:cubicBezTo>
                  <a:cubicBezTo>
                    <a:pt x="1567" y="40"/>
                    <a:pt x="1396" y="0"/>
                    <a:pt x="1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12701868" y="13932890"/>
              <a:ext cx="184115" cy="161267"/>
            </a:xfrm>
            <a:custGeom>
              <a:avLst/>
              <a:gdLst/>
              <a:ahLst/>
              <a:cxnLst/>
              <a:rect l="l" t="t" r="r" b="b"/>
              <a:pathLst>
                <a:path w="2498" h="2188" extrusionOk="0">
                  <a:moveTo>
                    <a:pt x="1248" y="0"/>
                  </a:moveTo>
                  <a:cubicBezTo>
                    <a:pt x="1073" y="0"/>
                    <a:pt x="897" y="43"/>
                    <a:pt x="737" y="133"/>
                  </a:cubicBezTo>
                  <a:cubicBezTo>
                    <a:pt x="193" y="422"/>
                    <a:pt x="1" y="1094"/>
                    <a:pt x="289" y="1606"/>
                  </a:cubicBezTo>
                  <a:cubicBezTo>
                    <a:pt x="486" y="1980"/>
                    <a:pt x="866" y="2187"/>
                    <a:pt x="1250" y="2187"/>
                  </a:cubicBezTo>
                  <a:cubicBezTo>
                    <a:pt x="1425" y="2187"/>
                    <a:pt x="1601" y="2144"/>
                    <a:pt x="1761" y="2054"/>
                  </a:cubicBezTo>
                  <a:cubicBezTo>
                    <a:pt x="2305" y="1766"/>
                    <a:pt x="2497" y="1094"/>
                    <a:pt x="2209" y="582"/>
                  </a:cubicBezTo>
                  <a:cubicBezTo>
                    <a:pt x="2011" y="208"/>
                    <a:pt x="1632" y="0"/>
                    <a:pt x="1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12624035" y="13586476"/>
              <a:ext cx="160456" cy="160456"/>
            </a:xfrm>
            <a:custGeom>
              <a:avLst/>
              <a:gdLst/>
              <a:ahLst/>
              <a:cxnLst/>
              <a:rect l="l" t="t" r="r" b="b"/>
              <a:pathLst>
                <a:path w="2177" h="2177" extrusionOk="0">
                  <a:moveTo>
                    <a:pt x="1089" y="1"/>
                  </a:moveTo>
                  <a:cubicBezTo>
                    <a:pt x="480" y="1"/>
                    <a:pt x="0" y="481"/>
                    <a:pt x="0" y="1089"/>
                  </a:cubicBezTo>
                  <a:cubicBezTo>
                    <a:pt x="0" y="1697"/>
                    <a:pt x="480" y="2177"/>
                    <a:pt x="1089" y="2177"/>
                  </a:cubicBezTo>
                  <a:cubicBezTo>
                    <a:pt x="1697" y="2177"/>
                    <a:pt x="2177" y="1665"/>
                    <a:pt x="2177" y="1089"/>
                  </a:cubicBezTo>
                  <a:cubicBezTo>
                    <a:pt x="2177" y="481"/>
                    <a:pt x="1697" y="1"/>
                    <a:pt x="10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a:off x="12690075" y="13256278"/>
              <a:ext cx="184041" cy="160308"/>
            </a:xfrm>
            <a:custGeom>
              <a:avLst/>
              <a:gdLst/>
              <a:ahLst/>
              <a:cxnLst/>
              <a:rect l="l" t="t" r="r" b="b"/>
              <a:pathLst>
                <a:path w="2497" h="2175" extrusionOk="0">
                  <a:moveTo>
                    <a:pt x="1256" y="1"/>
                  </a:moveTo>
                  <a:cubicBezTo>
                    <a:pt x="863" y="1"/>
                    <a:pt x="490" y="218"/>
                    <a:pt x="289" y="576"/>
                  </a:cubicBezTo>
                  <a:cubicBezTo>
                    <a:pt x="1" y="1120"/>
                    <a:pt x="225" y="1792"/>
                    <a:pt x="769" y="2048"/>
                  </a:cubicBezTo>
                  <a:cubicBezTo>
                    <a:pt x="931" y="2134"/>
                    <a:pt x="1101" y="2174"/>
                    <a:pt x="1269" y="2174"/>
                  </a:cubicBezTo>
                  <a:cubicBezTo>
                    <a:pt x="1663" y="2174"/>
                    <a:pt x="2039" y="1950"/>
                    <a:pt x="2241" y="1568"/>
                  </a:cubicBezTo>
                  <a:cubicBezTo>
                    <a:pt x="2497" y="1056"/>
                    <a:pt x="2273" y="384"/>
                    <a:pt x="1761" y="128"/>
                  </a:cubicBezTo>
                  <a:cubicBezTo>
                    <a:pt x="1597" y="41"/>
                    <a:pt x="1425" y="1"/>
                    <a:pt x="12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12935439" y="12985043"/>
              <a:ext cx="181683" cy="161414"/>
            </a:xfrm>
            <a:custGeom>
              <a:avLst/>
              <a:gdLst/>
              <a:ahLst/>
              <a:cxnLst/>
              <a:rect l="l" t="t" r="r" b="b"/>
              <a:pathLst>
                <a:path w="2465" h="2190" extrusionOk="0">
                  <a:moveTo>
                    <a:pt x="1217" y="1"/>
                  </a:moveTo>
                  <a:cubicBezTo>
                    <a:pt x="1008" y="1"/>
                    <a:pt x="797" y="61"/>
                    <a:pt x="608" y="191"/>
                  </a:cubicBezTo>
                  <a:cubicBezTo>
                    <a:pt x="128" y="511"/>
                    <a:pt x="0" y="1215"/>
                    <a:pt x="320" y="1695"/>
                  </a:cubicBezTo>
                  <a:cubicBezTo>
                    <a:pt x="543" y="2020"/>
                    <a:pt x="894" y="2190"/>
                    <a:pt x="1244" y="2190"/>
                  </a:cubicBezTo>
                  <a:cubicBezTo>
                    <a:pt x="1447" y="2190"/>
                    <a:pt x="1648" y="2133"/>
                    <a:pt x="1824" y="2015"/>
                  </a:cubicBezTo>
                  <a:cubicBezTo>
                    <a:pt x="2337" y="1663"/>
                    <a:pt x="2465" y="991"/>
                    <a:pt x="2145" y="479"/>
                  </a:cubicBezTo>
                  <a:cubicBezTo>
                    <a:pt x="1923" y="176"/>
                    <a:pt x="1573" y="1"/>
                    <a:pt x="1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a:off x="13348260" y="13237335"/>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p:nvPr/>
          </p:nvSpPr>
          <p:spPr>
            <a:xfrm>
              <a:off x="13001478" y="13584117"/>
              <a:ext cx="160456" cy="160456"/>
            </a:xfrm>
            <a:custGeom>
              <a:avLst/>
              <a:gdLst/>
              <a:ahLst/>
              <a:cxnLst/>
              <a:rect l="l" t="t" r="r" b="b"/>
              <a:pathLst>
                <a:path w="2177" h="2177" extrusionOk="0">
                  <a:moveTo>
                    <a:pt x="1089" y="1"/>
                  </a:moveTo>
                  <a:cubicBezTo>
                    <a:pt x="480" y="1"/>
                    <a:pt x="0" y="481"/>
                    <a:pt x="0" y="1089"/>
                  </a:cubicBezTo>
                  <a:cubicBezTo>
                    <a:pt x="0" y="1697"/>
                    <a:pt x="480" y="2177"/>
                    <a:pt x="1089" y="2177"/>
                  </a:cubicBezTo>
                  <a:cubicBezTo>
                    <a:pt x="1697" y="2177"/>
                    <a:pt x="2177" y="1697"/>
                    <a:pt x="2177" y="1089"/>
                  </a:cubicBezTo>
                  <a:cubicBezTo>
                    <a:pt x="2177" y="481"/>
                    <a:pt x="1697" y="1"/>
                    <a:pt x="10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8"/>
            <p:cNvSpPr/>
            <p:nvPr/>
          </p:nvSpPr>
          <p:spPr>
            <a:xfrm>
              <a:off x="13348260" y="13930900"/>
              <a:ext cx="160456" cy="160456"/>
            </a:xfrm>
            <a:custGeom>
              <a:avLst/>
              <a:gdLst/>
              <a:ahLst/>
              <a:cxnLst/>
              <a:rect l="l" t="t" r="r" b="b"/>
              <a:pathLst>
                <a:path w="2177" h="2177" extrusionOk="0">
                  <a:moveTo>
                    <a:pt x="1088" y="0"/>
                  </a:moveTo>
                  <a:cubicBezTo>
                    <a:pt x="480" y="0"/>
                    <a:pt x="0" y="481"/>
                    <a:pt x="0" y="1089"/>
                  </a:cubicBezTo>
                  <a:cubicBezTo>
                    <a:pt x="0" y="1697"/>
                    <a:pt x="480" y="2177"/>
                    <a:pt x="1088" y="2177"/>
                  </a:cubicBezTo>
                  <a:cubicBezTo>
                    <a:pt x="1697" y="2177"/>
                    <a:pt x="2177" y="1697"/>
                    <a:pt x="2177" y="1089"/>
                  </a:cubicBezTo>
                  <a:cubicBezTo>
                    <a:pt x="2177" y="481"/>
                    <a:pt x="1697" y="0"/>
                    <a:pt x="1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8"/>
            <p:cNvSpPr/>
            <p:nvPr/>
          </p:nvSpPr>
          <p:spPr>
            <a:xfrm>
              <a:off x="13695042" y="13584117"/>
              <a:ext cx="160456" cy="160456"/>
            </a:xfrm>
            <a:custGeom>
              <a:avLst/>
              <a:gdLst/>
              <a:ahLst/>
              <a:cxnLst/>
              <a:rect l="l" t="t" r="r" b="b"/>
              <a:pathLst>
                <a:path w="2177" h="2177" extrusionOk="0">
                  <a:moveTo>
                    <a:pt x="1088" y="1"/>
                  </a:moveTo>
                  <a:cubicBezTo>
                    <a:pt x="480" y="1"/>
                    <a:pt x="0" y="481"/>
                    <a:pt x="0" y="1089"/>
                  </a:cubicBezTo>
                  <a:cubicBezTo>
                    <a:pt x="0" y="1697"/>
                    <a:pt x="480" y="2177"/>
                    <a:pt x="1088" y="2177"/>
                  </a:cubicBezTo>
                  <a:cubicBezTo>
                    <a:pt x="1696" y="2177"/>
                    <a:pt x="2177" y="1697"/>
                    <a:pt x="2177" y="1089"/>
                  </a:cubicBezTo>
                  <a:cubicBezTo>
                    <a:pt x="2177" y="481"/>
                    <a:pt x="1696"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8"/>
            <p:cNvSpPr/>
            <p:nvPr/>
          </p:nvSpPr>
          <p:spPr>
            <a:xfrm>
              <a:off x="13348260" y="13584117"/>
              <a:ext cx="160456" cy="160456"/>
            </a:xfrm>
            <a:custGeom>
              <a:avLst/>
              <a:gdLst/>
              <a:ahLst/>
              <a:cxnLst/>
              <a:rect l="l" t="t" r="r" b="b"/>
              <a:pathLst>
                <a:path w="2177" h="2177"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177" name="Google Shape;177;p18"/>
          <p:cNvGraphicFramePr/>
          <p:nvPr/>
        </p:nvGraphicFramePr>
        <p:xfrm>
          <a:off x="1205850" y="5131363"/>
          <a:ext cx="3000000" cy="3000000"/>
        </p:xfrm>
        <a:graphic>
          <a:graphicData uri="http://schemas.openxmlformats.org/drawingml/2006/table">
            <a:tbl>
              <a:tblPr>
                <a:noFill/>
                <a:tableStyleId>{A6A2854F-8D8C-44C0-9C60-884AA5BD5B98}</a:tableStyleId>
              </a:tblPr>
              <a:tblGrid>
                <a:gridCol w="7455625">
                  <a:extLst>
                    <a:ext uri="{9D8B030D-6E8A-4147-A177-3AD203B41FA5}">
                      <a16:colId xmlns:a16="http://schemas.microsoft.com/office/drawing/2014/main" val="20000"/>
                    </a:ext>
                  </a:extLst>
                </a:gridCol>
                <a:gridCol w="13172600">
                  <a:extLst>
                    <a:ext uri="{9D8B030D-6E8A-4147-A177-3AD203B41FA5}">
                      <a16:colId xmlns:a16="http://schemas.microsoft.com/office/drawing/2014/main" val="20001"/>
                    </a:ext>
                  </a:extLst>
                </a:gridCol>
              </a:tblGrid>
              <a:tr h="1456875">
                <a:tc>
                  <a:txBody>
                    <a:bodyPr/>
                    <a:lstStyle/>
                    <a:p>
                      <a:pPr marL="0" lvl="0" indent="0" algn="l" rtl="0">
                        <a:spcBef>
                          <a:spcPts val="0"/>
                        </a:spcBef>
                        <a:spcAft>
                          <a:spcPts val="0"/>
                        </a:spcAft>
                        <a:buNone/>
                      </a:pPr>
                      <a:r>
                        <a:rPr lang="en" sz="3200">
                          <a:solidFill>
                            <a:schemeClr val="accent1"/>
                          </a:solidFill>
                          <a:uFill>
                            <a:noFill/>
                          </a:uFill>
                          <a:latin typeface="Nunito Sans Black"/>
                          <a:ea typeface="Nunito Sans Black"/>
                          <a:cs typeface="Nunito Sans Black"/>
                          <a:sym typeface="Nunito Sans Black"/>
                          <a:hlinkClick r:id="rId11" action="ppaction://hlinksldjump">
                            <a:extLst>
                              <a:ext uri="{A12FA001-AC4F-418D-AE19-62706E023703}">
                                <ahyp:hlinkClr xmlns:ahyp="http://schemas.microsoft.com/office/drawing/2018/hyperlinkcolor" val="tx"/>
                              </a:ext>
                            </a:extLst>
                          </a:hlinkClick>
                        </a:rPr>
                        <a:t>FONTS</a:t>
                      </a:r>
                      <a:endParaRPr sz="3200">
                        <a:solidFill>
                          <a:schemeClr val="accent1"/>
                        </a:solidFill>
                        <a:latin typeface="Nunito Sans Black"/>
                        <a:ea typeface="Nunito Sans Black"/>
                        <a:cs typeface="Nunito Sans Black"/>
                        <a:sym typeface="Nunito Sans Black"/>
                      </a:endParaRPr>
                    </a:p>
                  </a:txBody>
                  <a:tcPr marL="274300" marR="274300" marT="91425" marB="91425" anchor="ctr">
                    <a:lnL w="38100" cap="flat" cmpd="sng">
                      <a:solidFill>
                        <a:schemeClr val="accent1">
                          <a:alpha val="0"/>
                        </a:schemeClr>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alpha val="0"/>
                        </a:schemeClr>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3200">
                          <a:solidFill>
                            <a:schemeClr val="accent1"/>
                          </a:solidFill>
                          <a:latin typeface="Fira Sans"/>
                          <a:ea typeface="Fira Sans"/>
                          <a:cs typeface="Fira Sans"/>
                          <a:sym typeface="Fira Sans"/>
                        </a:rPr>
                        <a:t>To view this template correctly in PowerPoint, download and install the fonts we used</a:t>
                      </a:r>
                      <a:endParaRPr sz="3200">
                        <a:solidFill>
                          <a:schemeClr val="accent1"/>
                        </a:solidFill>
                        <a:latin typeface="Fira Sans"/>
                        <a:ea typeface="Fira Sans"/>
                        <a:cs typeface="Fira Sans"/>
                        <a:sym typeface="Fira Sans"/>
                      </a:endParaRPr>
                    </a:p>
                  </a:txBody>
                  <a:tcPr marL="274300" marR="274300" marT="91425" marB="91425" anchor="ctr">
                    <a:lnL w="38100" cap="flat" cmpd="sng">
                      <a:solidFill>
                        <a:schemeClr val="accent1"/>
                      </a:solidFill>
                      <a:prstDash val="solid"/>
                      <a:round/>
                      <a:headEnd type="none" w="sm" len="sm"/>
                      <a:tailEnd type="none" w="sm" len="sm"/>
                    </a:lnL>
                    <a:lnR w="38100" cap="flat" cmpd="sng">
                      <a:solidFill>
                        <a:schemeClr val="accent1">
                          <a:alpha val="0"/>
                        </a:schemeClr>
                      </a:solidFill>
                      <a:prstDash val="solid"/>
                      <a:round/>
                      <a:headEnd type="none" w="sm" len="sm"/>
                      <a:tailEnd type="none" w="sm" len="sm"/>
                    </a:lnR>
                    <a:lnT w="38100" cap="flat" cmpd="sng">
                      <a:solidFill>
                        <a:schemeClr val="accent1">
                          <a:alpha val="0"/>
                        </a:schemeClr>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1768875">
                <a:tc>
                  <a:txBody>
                    <a:bodyPr/>
                    <a:lstStyle/>
                    <a:p>
                      <a:pPr marL="0" lvl="0" indent="0" algn="l" rtl="0">
                        <a:spcBef>
                          <a:spcPts val="0"/>
                        </a:spcBef>
                        <a:spcAft>
                          <a:spcPts val="0"/>
                        </a:spcAft>
                        <a:buNone/>
                      </a:pPr>
                      <a:r>
                        <a:rPr lang="en" sz="3200">
                          <a:solidFill>
                            <a:schemeClr val="accent1"/>
                          </a:solidFill>
                          <a:uFill>
                            <a:noFill/>
                          </a:uFill>
                          <a:latin typeface="Nunito Sans Black"/>
                          <a:ea typeface="Nunito Sans Black"/>
                          <a:cs typeface="Nunito Sans Black"/>
                          <a:sym typeface="Nunito Sans Black"/>
                          <a:hlinkClick r:id="rId12" action="ppaction://hlinksldjump">
                            <a:extLst>
                              <a:ext uri="{A12FA001-AC4F-418D-AE19-62706E023703}">
                                <ahyp:hlinkClr xmlns:ahyp="http://schemas.microsoft.com/office/drawing/2018/hyperlinkcolor" val="tx"/>
                              </a:ext>
                            </a:extLst>
                          </a:hlinkClick>
                        </a:rPr>
                        <a:t>USED</a:t>
                      </a:r>
                      <a:r>
                        <a:rPr lang="en" sz="3200">
                          <a:solidFill>
                            <a:schemeClr val="accent1"/>
                          </a:solidFill>
                          <a:latin typeface="Nunito Sans Black"/>
                          <a:ea typeface="Nunito Sans Black"/>
                          <a:cs typeface="Nunito Sans Black"/>
                          <a:sym typeface="Nunito Sans Black"/>
                        </a:rPr>
                        <a:t> AND </a:t>
                      </a:r>
                      <a:r>
                        <a:rPr lang="en" sz="3200">
                          <a:solidFill>
                            <a:schemeClr val="accent1"/>
                          </a:solidFill>
                          <a:uFill>
                            <a:noFill/>
                          </a:uFill>
                          <a:latin typeface="Nunito Sans Black"/>
                          <a:ea typeface="Nunito Sans Black"/>
                          <a:cs typeface="Nunito Sans Black"/>
                          <a:sym typeface="Nunito Sans Black"/>
                          <a:hlinkClick r:id="rId13" action="ppaction://hlinksldjump">
                            <a:extLst>
                              <a:ext uri="{A12FA001-AC4F-418D-AE19-62706E023703}">
                                <ahyp:hlinkClr xmlns:ahyp="http://schemas.microsoft.com/office/drawing/2018/hyperlinkcolor" val="tx"/>
                              </a:ext>
                            </a:extLst>
                          </a:hlinkClick>
                        </a:rPr>
                        <a:t>ALTERNATIVE</a:t>
                      </a:r>
                      <a:r>
                        <a:rPr lang="en" sz="3200">
                          <a:solidFill>
                            <a:schemeClr val="accent1"/>
                          </a:solidFill>
                          <a:uFill>
                            <a:noFill/>
                          </a:uFill>
                          <a:latin typeface="Nunito Sans Black"/>
                          <a:ea typeface="Nunito Sans Black"/>
                          <a:cs typeface="Nunito Sans Black"/>
                          <a:sym typeface="Nunito Sans Black"/>
                          <a:hlinkClick r:id="rId13" action="ppaction://hlinksldjump">
                            <a:extLst>
                              <a:ext uri="{A12FA001-AC4F-418D-AE19-62706E023703}">
                                <ahyp:hlinkClr xmlns:ahyp="http://schemas.microsoft.com/office/drawing/2018/hyperlinkcolor" val="tx"/>
                              </a:ext>
                            </a:extLst>
                          </a:hlinkClick>
                        </a:rPr>
                        <a:t> RESOURCES</a:t>
                      </a:r>
                      <a:endParaRPr sz="3200">
                        <a:solidFill>
                          <a:schemeClr val="accent1"/>
                        </a:solidFill>
                        <a:latin typeface="Nunito Sans Black"/>
                        <a:ea typeface="Nunito Sans Black"/>
                        <a:cs typeface="Nunito Sans Black"/>
                        <a:sym typeface="Nunito Sans Black"/>
                      </a:endParaRPr>
                    </a:p>
                  </a:txBody>
                  <a:tcPr marL="274300" marR="274300" marT="91425" marB="91425" anchor="ctr">
                    <a:lnL w="38100" cap="flat" cmpd="sng">
                      <a:solidFill>
                        <a:schemeClr val="accent1">
                          <a:alpha val="0"/>
                        </a:schemeClr>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1600"/>
                        </a:spcAft>
                        <a:buNone/>
                      </a:pPr>
                      <a:r>
                        <a:rPr lang="en" sz="3200">
                          <a:solidFill>
                            <a:schemeClr val="accent1"/>
                          </a:solidFill>
                          <a:latin typeface="Fira Sans"/>
                          <a:ea typeface="Fira Sans"/>
                          <a:cs typeface="Fira Sans"/>
                          <a:sym typeface="Fira Sans"/>
                        </a:rPr>
                        <a:t>An assortment of graphic resources that are suitable for use in this presentation</a:t>
                      </a:r>
                      <a:endParaRPr sz="3200">
                        <a:solidFill>
                          <a:schemeClr val="accent1"/>
                        </a:solidFill>
                        <a:latin typeface="Fira Sans"/>
                        <a:ea typeface="Fira Sans"/>
                        <a:cs typeface="Fira Sans"/>
                        <a:sym typeface="Fira Sans"/>
                      </a:endParaRPr>
                    </a:p>
                  </a:txBody>
                  <a:tcPr marL="274300" marR="274300" marT="91425" marB="91425" anchor="ctr">
                    <a:lnL w="38100" cap="flat" cmpd="sng">
                      <a:solidFill>
                        <a:schemeClr val="accent1"/>
                      </a:solidFill>
                      <a:prstDash val="solid"/>
                      <a:round/>
                      <a:headEnd type="none" w="sm" len="sm"/>
                      <a:tailEnd type="none" w="sm" len="sm"/>
                    </a:lnL>
                    <a:lnR w="38100" cap="flat" cmpd="sng">
                      <a:solidFill>
                        <a:schemeClr val="accent1">
                          <a:alpha val="0"/>
                        </a:schemeClr>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1456875">
                <a:tc>
                  <a:txBody>
                    <a:bodyPr/>
                    <a:lstStyle/>
                    <a:p>
                      <a:pPr marL="0" lvl="0" indent="0" algn="l" rtl="0">
                        <a:spcBef>
                          <a:spcPts val="0"/>
                        </a:spcBef>
                        <a:spcAft>
                          <a:spcPts val="0"/>
                        </a:spcAft>
                        <a:buNone/>
                      </a:pPr>
                      <a:r>
                        <a:rPr lang="en" sz="3200">
                          <a:solidFill>
                            <a:schemeClr val="accent1"/>
                          </a:solidFill>
                          <a:uFill>
                            <a:noFill/>
                          </a:uFill>
                          <a:latin typeface="Nunito Sans Black"/>
                          <a:ea typeface="Nunito Sans Black"/>
                          <a:cs typeface="Nunito Sans Black"/>
                          <a:sym typeface="Nunito Sans Black"/>
                          <a:hlinkClick r:id="rId14" action="ppaction://hlinksldjump">
                            <a:extLst>
                              <a:ext uri="{A12FA001-AC4F-418D-AE19-62706E023703}">
                                <ahyp:hlinkClr xmlns:ahyp="http://schemas.microsoft.com/office/drawing/2018/hyperlinkcolor" val="tx"/>
                              </a:ext>
                            </a:extLst>
                          </a:hlinkClick>
                        </a:rPr>
                        <a:t>COLORS</a:t>
                      </a:r>
                      <a:endParaRPr sz="3200">
                        <a:solidFill>
                          <a:schemeClr val="accent1"/>
                        </a:solidFill>
                        <a:latin typeface="Nunito Sans Black"/>
                        <a:ea typeface="Nunito Sans Black"/>
                        <a:cs typeface="Nunito Sans Black"/>
                        <a:sym typeface="Nunito Sans Black"/>
                      </a:endParaRPr>
                    </a:p>
                  </a:txBody>
                  <a:tcPr marL="274300" marR="274300" marT="91425" marB="91425" anchor="ctr">
                    <a:lnL w="38100" cap="flat" cmpd="sng">
                      <a:solidFill>
                        <a:schemeClr val="accent1">
                          <a:alpha val="0"/>
                        </a:schemeClr>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3200">
                          <a:solidFill>
                            <a:schemeClr val="accent1"/>
                          </a:solidFill>
                          <a:latin typeface="Fira Sans"/>
                          <a:ea typeface="Fira Sans"/>
                          <a:cs typeface="Fira Sans"/>
                          <a:sym typeface="Fira Sans"/>
                        </a:rPr>
                        <a:t>All the colors used in this presentation</a:t>
                      </a:r>
                      <a:endParaRPr sz="3200">
                        <a:solidFill>
                          <a:schemeClr val="accent1"/>
                        </a:solidFill>
                        <a:latin typeface="Fira Sans"/>
                        <a:ea typeface="Fira Sans"/>
                        <a:cs typeface="Fira Sans"/>
                        <a:sym typeface="Fira Sans"/>
                      </a:endParaRPr>
                    </a:p>
                  </a:txBody>
                  <a:tcPr marL="274300" marR="274300" marT="91425" marB="91425" anchor="ctr">
                    <a:lnL w="38100" cap="flat" cmpd="sng">
                      <a:solidFill>
                        <a:schemeClr val="accent1"/>
                      </a:solidFill>
                      <a:prstDash val="solid"/>
                      <a:round/>
                      <a:headEnd type="none" w="sm" len="sm"/>
                      <a:tailEnd type="none" w="sm" len="sm"/>
                    </a:lnL>
                    <a:lnR w="38100" cap="flat" cmpd="sng">
                      <a:solidFill>
                        <a:schemeClr val="accent1">
                          <a:alpha val="0"/>
                        </a:schemeClr>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1456875">
                <a:tc>
                  <a:txBody>
                    <a:bodyPr/>
                    <a:lstStyle/>
                    <a:p>
                      <a:pPr marL="0" lvl="0" indent="0" algn="l" rtl="0">
                        <a:spcBef>
                          <a:spcPts val="0"/>
                        </a:spcBef>
                        <a:spcAft>
                          <a:spcPts val="0"/>
                        </a:spcAft>
                        <a:buNone/>
                      </a:pPr>
                      <a:r>
                        <a:rPr lang="en" sz="3200">
                          <a:solidFill>
                            <a:schemeClr val="accent1"/>
                          </a:solidFill>
                          <a:uFill>
                            <a:noFill/>
                          </a:uFill>
                          <a:latin typeface="Nunito Sans Black"/>
                          <a:ea typeface="Nunito Sans Black"/>
                          <a:cs typeface="Nunito Sans Black"/>
                          <a:sym typeface="Nunito Sans Black"/>
                          <a:hlinkClick r:id="rId15" action="ppaction://hlinksldjump">
                            <a:extLst>
                              <a:ext uri="{A12FA001-AC4F-418D-AE19-62706E023703}">
                                <ahyp:hlinkClr xmlns:ahyp="http://schemas.microsoft.com/office/drawing/2018/hyperlinkcolor" val="tx"/>
                              </a:ext>
                            </a:extLst>
                          </a:hlinkClick>
                        </a:rPr>
                        <a:t>INFOGRAPHIC RESOURCES</a:t>
                      </a:r>
                      <a:endParaRPr sz="3200">
                        <a:solidFill>
                          <a:schemeClr val="accent1"/>
                        </a:solidFill>
                        <a:latin typeface="Nunito Sans Black"/>
                        <a:ea typeface="Nunito Sans Black"/>
                        <a:cs typeface="Nunito Sans Black"/>
                        <a:sym typeface="Nunito Sans Black"/>
                      </a:endParaRPr>
                    </a:p>
                  </a:txBody>
                  <a:tcPr marL="274300" marR="274300" marT="91425" marB="91425" anchor="ctr">
                    <a:lnL w="38100" cap="flat" cmpd="sng">
                      <a:solidFill>
                        <a:schemeClr val="accent1">
                          <a:alpha val="0"/>
                        </a:schemeClr>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r>
                        <a:rPr lang="en" sz="3200">
                          <a:solidFill>
                            <a:schemeClr val="accent1"/>
                          </a:solidFill>
                          <a:latin typeface="Fira Sans"/>
                          <a:ea typeface="Fira Sans"/>
                          <a:cs typeface="Fira Sans"/>
                          <a:sym typeface="Fira Sans"/>
                        </a:rPr>
                        <a:t>These can be used in the template, and their size and color can be edited</a:t>
                      </a:r>
                      <a:endParaRPr sz="3200">
                        <a:solidFill>
                          <a:schemeClr val="accent1"/>
                        </a:solidFill>
                        <a:latin typeface="Fira Sans"/>
                        <a:ea typeface="Fira Sans"/>
                        <a:cs typeface="Fira Sans"/>
                        <a:sym typeface="Fira Sans"/>
                      </a:endParaRPr>
                    </a:p>
                  </a:txBody>
                  <a:tcPr marL="274300" marR="274300" marT="91425" marB="91425" anchor="ctr">
                    <a:lnL w="38100" cap="flat" cmpd="sng">
                      <a:solidFill>
                        <a:schemeClr val="accent1"/>
                      </a:solidFill>
                      <a:prstDash val="solid"/>
                      <a:round/>
                      <a:headEnd type="none" w="sm" len="sm"/>
                      <a:tailEnd type="none" w="sm" len="sm"/>
                    </a:lnL>
                    <a:lnR w="38100" cap="flat" cmpd="sng">
                      <a:solidFill>
                        <a:schemeClr val="accent1">
                          <a:alpha val="0"/>
                        </a:schemeClr>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1456875">
                <a:tc>
                  <a:txBody>
                    <a:bodyPr/>
                    <a:lstStyle/>
                    <a:p>
                      <a:pPr marL="0" lvl="0" indent="0" algn="l" rtl="0">
                        <a:spcBef>
                          <a:spcPts val="0"/>
                        </a:spcBef>
                        <a:spcAft>
                          <a:spcPts val="0"/>
                        </a:spcAft>
                        <a:buNone/>
                      </a:pPr>
                      <a:r>
                        <a:rPr lang="en" sz="3200">
                          <a:solidFill>
                            <a:schemeClr val="accent1"/>
                          </a:solidFill>
                          <a:uFill>
                            <a:noFill/>
                          </a:uFill>
                          <a:latin typeface="Nunito Sans Black"/>
                          <a:ea typeface="Nunito Sans Black"/>
                          <a:cs typeface="Nunito Sans Black"/>
                          <a:sym typeface="Nunito Sans Black"/>
                          <a:hlinkClick r:id="rId16" action="ppaction://hlinksldjump">
                            <a:extLst>
                              <a:ext uri="{A12FA001-AC4F-418D-AE19-62706E023703}">
                                <ahyp:hlinkClr xmlns:ahyp="http://schemas.microsoft.com/office/drawing/2018/hyperlinkcolor" val="tx"/>
                              </a:ext>
                            </a:extLst>
                          </a:hlinkClick>
                        </a:rPr>
                        <a:t>CUSTOMIZABLE ICONS</a:t>
                      </a:r>
                      <a:endParaRPr sz="3200">
                        <a:solidFill>
                          <a:schemeClr val="accent1"/>
                        </a:solidFill>
                        <a:latin typeface="Nunito Sans Black"/>
                        <a:ea typeface="Nunito Sans Black"/>
                        <a:cs typeface="Nunito Sans Black"/>
                        <a:sym typeface="Nunito Sans Black"/>
                      </a:endParaRPr>
                    </a:p>
                  </a:txBody>
                  <a:tcPr marL="274300" marR="274300" marT="91425" marB="91425" anchor="ctr">
                    <a:lnL w="38100" cap="flat" cmpd="sng">
                      <a:solidFill>
                        <a:schemeClr val="accent1">
                          <a:alpha val="0"/>
                        </a:schemeClr>
                      </a:solidFill>
                      <a:prstDash val="solid"/>
                      <a:round/>
                      <a:headEnd type="none" w="sm" len="sm"/>
                      <a:tailEnd type="none" w="sm" len="sm"/>
                    </a:lnL>
                    <a:lnR w="38100" cap="flat" cmpd="sng">
                      <a:solidFill>
                        <a:schemeClr val="accent1"/>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alpha val="0"/>
                        </a:schemeClr>
                      </a:solidFill>
                      <a:prstDash val="solid"/>
                      <a:round/>
                      <a:headEnd type="none" w="sm" len="sm"/>
                      <a:tailEnd type="none" w="sm" len="sm"/>
                    </a:lnB>
                    <a:solidFill>
                      <a:schemeClr val="lt1"/>
                    </a:solidFill>
                  </a:tcPr>
                </a:tc>
                <a:tc>
                  <a:txBody>
                    <a:bodyPr/>
                    <a:lstStyle/>
                    <a:p>
                      <a:pPr marL="0" lvl="0" indent="0" algn="l" rtl="0">
                        <a:spcBef>
                          <a:spcPts val="0"/>
                        </a:spcBef>
                        <a:spcAft>
                          <a:spcPts val="1600"/>
                        </a:spcAft>
                        <a:buNone/>
                      </a:pPr>
                      <a:r>
                        <a:rPr lang="en" sz="3200">
                          <a:solidFill>
                            <a:schemeClr val="accent1"/>
                          </a:solidFill>
                          <a:latin typeface="Fira Sans"/>
                          <a:ea typeface="Fira Sans"/>
                          <a:cs typeface="Fira Sans"/>
                          <a:sym typeface="Fira Sans"/>
                        </a:rPr>
                        <a:t>They are sorted by theme so you can use them in all kinds of presentations</a:t>
                      </a:r>
                      <a:endParaRPr sz="3200">
                        <a:solidFill>
                          <a:schemeClr val="accent1"/>
                        </a:solidFill>
                        <a:latin typeface="Fira Sans"/>
                        <a:ea typeface="Fira Sans"/>
                        <a:cs typeface="Fira Sans"/>
                        <a:sym typeface="Fira Sans"/>
                      </a:endParaRPr>
                    </a:p>
                  </a:txBody>
                  <a:tcPr marL="274300" marR="274300" marT="91425" marB="91425" anchor="ctr">
                    <a:lnL w="38100" cap="flat" cmpd="sng">
                      <a:solidFill>
                        <a:schemeClr val="accent1"/>
                      </a:solidFill>
                      <a:prstDash val="solid"/>
                      <a:round/>
                      <a:headEnd type="none" w="sm" len="sm"/>
                      <a:tailEnd type="none" w="sm" len="sm"/>
                    </a:lnL>
                    <a:lnR w="38100" cap="flat" cmpd="sng">
                      <a:solidFill>
                        <a:schemeClr val="accent1">
                          <a:alpha val="0"/>
                        </a:schemeClr>
                      </a:solidFill>
                      <a:prstDash val="solid"/>
                      <a:round/>
                      <a:headEnd type="none" w="sm" len="sm"/>
                      <a:tailEnd type="none" w="sm" len="sm"/>
                    </a:lnR>
                    <a:lnT w="38100" cap="flat" cmpd="sng">
                      <a:solidFill>
                        <a:schemeClr val="accent1"/>
                      </a:solidFill>
                      <a:prstDash val="solid"/>
                      <a:round/>
                      <a:headEnd type="none" w="sm" len="sm"/>
                      <a:tailEnd type="none" w="sm" len="sm"/>
                    </a:lnT>
                    <a:lnB w="38100" cap="flat" cmpd="sng">
                      <a:solidFill>
                        <a:schemeClr val="accent1">
                          <a:alpha val="0"/>
                        </a:schemeClr>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
        <p:nvSpPr>
          <p:cNvPr id="178" name="Google Shape;178;p18"/>
          <p:cNvSpPr/>
          <p:nvPr/>
        </p:nvSpPr>
        <p:spPr>
          <a:xfrm>
            <a:off x="1232025" y="2298186"/>
            <a:ext cx="1701600" cy="1701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8"/>
          <p:cNvSpPr/>
          <p:nvPr/>
        </p:nvSpPr>
        <p:spPr>
          <a:xfrm>
            <a:off x="1640862" y="2734211"/>
            <a:ext cx="883926" cy="829550"/>
          </a:xfrm>
          <a:prstGeom prst="rect">
            <a:avLst/>
          </a:prstGeom>
        </p:spPr>
        <p:txBody>
          <a:bodyPr>
            <a:prstTxWarp prst="textPlain">
              <a:avLst/>
            </a:prstTxWarp>
          </a:bodyPr>
          <a:lstStyle/>
          <a:p>
            <a:pPr lvl="0" algn="ctr"/>
            <a:r>
              <a:rPr b="1" i="0">
                <a:ln>
                  <a:noFill/>
                </a:ln>
                <a:solidFill>
                  <a:schemeClr val="accent3"/>
                </a:solidFill>
                <a:latin typeface="Rubik"/>
              </a:rPr>
              <a:t>#</a:t>
            </a:r>
          </a:p>
        </p:txBody>
      </p:sp>
      <p:grpSp>
        <p:nvGrpSpPr>
          <p:cNvPr id="180" name="Google Shape;180;p18"/>
          <p:cNvGrpSpPr/>
          <p:nvPr/>
        </p:nvGrpSpPr>
        <p:grpSpPr>
          <a:xfrm rot="-866666">
            <a:off x="21180827" y="960087"/>
            <a:ext cx="2955717" cy="2983595"/>
            <a:chOff x="6181555" y="10812294"/>
            <a:chExt cx="3500840" cy="3533860"/>
          </a:xfrm>
        </p:grpSpPr>
        <p:sp>
          <p:nvSpPr>
            <p:cNvPr id="181" name="Google Shape;181;p18"/>
            <p:cNvSpPr/>
            <p:nvPr/>
          </p:nvSpPr>
          <p:spPr>
            <a:xfrm>
              <a:off x="6181555" y="10814652"/>
              <a:ext cx="3500840" cy="3531501"/>
            </a:xfrm>
            <a:custGeom>
              <a:avLst/>
              <a:gdLst/>
              <a:ahLst/>
              <a:cxnLst/>
              <a:rect l="l" t="t" r="r" b="b"/>
              <a:pathLst>
                <a:path w="47498" h="47914" fill="none" extrusionOk="0">
                  <a:moveTo>
                    <a:pt x="37416" y="2401"/>
                  </a:moveTo>
                  <a:cubicBezTo>
                    <a:pt x="47306" y="12067"/>
                    <a:pt x="47498" y="27942"/>
                    <a:pt x="37832" y="37832"/>
                  </a:cubicBezTo>
                  <a:cubicBezTo>
                    <a:pt x="28166" y="47721"/>
                    <a:pt x="12323" y="47914"/>
                    <a:pt x="2433" y="38248"/>
                  </a:cubicBezTo>
                  <a:cubicBezTo>
                    <a:pt x="1729" y="37576"/>
                    <a:pt x="1089" y="36871"/>
                    <a:pt x="481" y="36135"/>
                  </a:cubicBezTo>
                  <a:cubicBezTo>
                    <a:pt x="449" y="36071"/>
                    <a:pt x="417" y="36039"/>
                    <a:pt x="385" y="35975"/>
                  </a:cubicBezTo>
                  <a:cubicBezTo>
                    <a:pt x="1" y="35271"/>
                    <a:pt x="1249" y="33575"/>
                    <a:pt x="3265" y="32071"/>
                  </a:cubicBezTo>
                  <a:cubicBezTo>
                    <a:pt x="5218" y="30598"/>
                    <a:pt x="7170" y="29894"/>
                    <a:pt x="7778" y="30374"/>
                  </a:cubicBezTo>
                  <a:cubicBezTo>
                    <a:pt x="7842" y="30438"/>
                    <a:pt x="7874" y="30470"/>
                    <a:pt x="7938" y="30534"/>
                  </a:cubicBezTo>
                  <a:cubicBezTo>
                    <a:pt x="8226" y="30918"/>
                    <a:pt x="8578" y="31270"/>
                    <a:pt x="8931" y="31590"/>
                  </a:cubicBezTo>
                  <a:cubicBezTo>
                    <a:pt x="15140" y="37672"/>
                    <a:pt x="25126" y="37576"/>
                    <a:pt x="31207" y="31334"/>
                  </a:cubicBezTo>
                  <a:cubicBezTo>
                    <a:pt x="37288" y="25125"/>
                    <a:pt x="37160" y="15139"/>
                    <a:pt x="30951" y="9058"/>
                  </a:cubicBezTo>
                  <a:cubicBezTo>
                    <a:pt x="30599" y="8706"/>
                    <a:pt x="30215" y="8386"/>
                    <a:pt x="29862" y="8098"/>
                  </a:cubicBezTo>
                  <a:cubicBezTo>
                    <a:pt x="29798" y="8066"/>
                    <a:pt x="29734" y="8002"/>
                    <a:pt x="29702" y="7970"/>
                  </a:cubicBezTo>
                  <a:cubicBezTo>
                    <a:pt x="29158" y="7394"/>
                    <a:pt x="29862" y="5378"/>
                    <a:pt x="31271" y="3393"/>
                  </a:cubicBezTo>
                  <a:cubicBezTo>
                    <a:pt x="32743" y="1313"/>
                    <a:pt x="34503" y="1"/>
                    <a:pt x="35175" y="449"/>
                  </a:cubicBezTo>
                  <a:cubicBezTo>
                    <a:pt x="35207" y="481"/>
                    <a:pt x="35207" y="481"/>
                    <a:pt x="35239" y="513"/>
                  </a:cubicBezTo>
                  <a:cubicBezTo>
                    <a:pt x="35976" y="1089"/>
                    <a:pt x="36712" y="1729"/>
                    <a:pt x="37416" y="2401"/>
                  </a:cubicBezTo>
                  <a:close/>
                </a:path>
              </a:pathLst>
            </a:custGeom>
            <a:noFill/>
            <a:ln w="38100" cap="flat" cmpd="sng">
              <a:solidFill>
                <a:schemeClr val="l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8"/>
            <p:cNvSpPr/>
            <p:nvPr/>
          </p:nvSpPr>
          <p:spPr>
            <a:xfrm>
              <a:off x="6181555" y="13017989"/>
              <a:ext cx="608730" cy="497804"/>
            </a:xfrm>
            <a:custGeom>
              <a:avLst/>
              <a:gdLst/>
              <a:ahLst/>
              <a:cxnLst/>
              <a:rect l="l" t="t" r="r" b="b"/>
              <a:pathLst>
                <a:path w="8259" h="6754" fill="none" extrusionOk="0">
                  <a:moveTo>
                    <a:pt x="7778" y="480"/>
                  </a:moveTo>
                  <a:cubicBezTo>
                    <a:pt x="7810" y="512"/>
                    <a:pt x="7842" y="544"/>
                    <a:pt x="7874" y="576"/>
                  </a:cubicBezTo>
                  <a:cubicBezTo>
                    <a:pt x="7906" y="576"/>
                    <a:pt x="7906" y="608"/>
                    <a:pt x="7938" y="640"/>
                  </a:cubicBezTo>
                  <a:cubicBezTo>
                    <a:pt x="8258" y="1344"/>
                    <a:pt x="7010" y="3073"/>
                    <a:pt x="5026" y="4545"/>
                  </a:cubicBezTo>
                  <a:cubicBezTo>
                    <a:pt x="3073" y="6017"/>
                    <a:pt x="1089" y="6753"/>
                    <a:pt x="481" y="6241"/>
                  </a:cubicBezTo>
                  <a:cubicBezTo>
                    <a:pt x="449" y="6209"/>
                    <a:pt x="417" y="6177"/>
                    <a:pt x="417" y="6145"/>
                  </a:cubicBezTo>
                  <a:cubicBezTo>
                    <a:pt x="385" y="6145"/>
                    <a:pt x="385" y="6113"/>
                    <a:pt x="385" y="6081"/>
                  </a:cubicBezTo>
                  <a:cubicBezTo>
                    <a:pt x="1" y="5377"/>
                    <a:pt x="1249" y="3681"/>
                    <a:pt x="3265" y="2177"/>
                  </a:cubicBezTo>
                  <a:cubicBezTo>
                    <a:pt x="5218" y="704"/>
                    <a:pt x="7170" y="0"/>
                    <a:pt x="7778" y="480"/>
                  </a:cubicBezTo>
                  <a:close/>
                </a:path>
              </a:pathLst>
            </a:custGeom>
            <a:noFill/>
            <a:ln w="38100" cap="flat" cmpd="sng">
              <a:solidFill>
                <a:schemeClr val="l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8"/>
            <p:cNvSpPr/>
            <p:nvPr/>
          </p:nvSpPr>
          <p:spPr>
            <a:xfrm>
              <a:off x="8330645" y="10812294"/>
              <a:ext cx="488369" cy="622881"/>
            </a:xfrm>
            <a:custGeom>
              <a:avLst/>
              <a:gdLst/>
              <a:ahLst/>
              <a:cxnLst/>
              <a:rect l="l" t="t" r="r" b="b"/>
              <a:pathLst>
                <a:path w="6626" h="8451" fill="none" extrusionOk="0">
                  <a:moveTo>
                    <a:pt x="6081" y="545"/>
                  </a:moveTo>
                  <a:cubicBezTo>
                    <a:pt x="6626" y="1089"/>
                    <a:pt x="5953" y="3105"/>
                    <a:pt x="4513" y="5154"/>
                  </a:cubicBezTo>
                  <a:cubicBezTo>
                    <a:pt x="3105" y="7170"/>
                    <a:pt x="1409" y="8450"/>
                    <a:pt x="704" y="8130"/>
                  </a:cubicBezTo>
                  <a:cubicBezTo>
                    <a:pt x="672" y="8098"/>
                    <a:pt x="640" y="8098"/>
                    <a:pt x="608" y="8066"/>
                  </a:cubicBezTo>
                  <a:cubicBezTo>
                    <a:pt x="576" y="8066"/>
                    <a:pt x="544" y="8034"/>
                    <a:pt x="544" y="8002"/>
                  </a:cubicBezTo>
                  <a:cubicBezTo>
                    <a:pt x="0" y="7394"/>
                    <a:pt x="704" y="5410"/>
                    <a:pt x="2113" y="3425"/>
                  </a:cubicBezTo>
                  <a:cubicBezTo>
                    <a:pt x="3617" y="1313"/>
                    <a:pt x="5345" y="1"/>
                    <a:pt x="6017" y="481"/>
                  </a:cubicBezTo>
                  <a:cubicBezTo>
                    <a:pt x="6049" y="513"/>
                    <a:pt x="6049" y="513"/>
                    <a:pt x="6081" y="545"/>
                  </a:cubicBezTo>
                  <a:close/>
                </a:path>
              </a:pathLst>
            </a:custGeom>
            <a:noFill/>
            <a:ln w="38100" cap="flat" cmpd="sng">
              <a:solidFill>
                <a:schemeClr val="l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18"/>
          <p:cNvSpPr txBox="1">
            <a:spLocks noGrp="1"/>
          </p:cNvSpPr>
          <p:nvPr>
            <p:ph type="subTitle" idx="1"/>
          </p:nvPr>
        </p:nvSpPr>
        <p:spPr>
          <a:xfrm>
            <a:off x="785400" y="3149475"/>
            <a:ext cx="21469200" cy="11541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b="1"/>
              <a:t>This is a slide structure based on a research poster presentation</a:t>
            </a:r>
            <a:endParaRPr b="1"/>
          </a:p>
          <a:p>
            <a:pPr marL="0" lvl="0" indent="0" algn="ctr" rtl="0">
              <a:spcBef>
                <a:spcPts val="0"/>
              </a:spcBef>
              <a:spcAft>
                <a:spcPts val="0"/>
              </a:spcAft>
              <a:buClr>
                <a:schemeClr val="dk1"/>
              </a:buClr>
              <a:buSzPts val="1100"/>
              <a:buFont typeface="Arial"/>
              <a:buNone/>
            </a:pPr>
            <a:r>
              <a:rPr lang="en"/>
              <a:t>You can delete this slide when you’re done editing the presentation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27"/>
        <p:cNvGrpSpPr/>
        <p:nvPr/>
      </p:nvGrpSpPr>
      <p:grpSpPr>
        <a:xfrm>
          <a:off x="0" y="0"/>
          <a:ext cx="0" cy="0"/>
          <a:chOff x="0" y="0"/>
          <a:chExt cx="0" cy="0"/>
        </a:xfrm>
      </p:grpSpPr>
      <p:sp>
        <p:nvSpPr>
          <p:cNvPr id="5228" name="Google Shape;5228;p36"/>
          <p:cNvSpPr txBox="1">
            <a:spLocks noGrp="1"/>
          </p:cNvSpPr>
          <p:nvPr>
            <p:ph type="title" idx="4294967295"/>
          </p:nvPr>
        </p:nvSpPr>
        <p:spPr>
          <a:xfrm>
            <a:off x="1589657" y="2014489"/>
            <a:ext cx="9249000" cy="1620300"/>
          </a:xfrm>
          <a:prstGeom prst="rect">
            <a:avLst/>
          </a:prstGeom>
        </p:spPr>
        <p:txBody>
          <a:bodyPr spcFirstLastPara="1" wrap="square" lIns="255150" tIns="255150" rIns="255150" bIns="255150" anchor="t" anchorCtr="0">
            <a:noAutofit/>
          </a:bodyPr>
          <a:lstStyle/>
          <a:p>
            <a:pPr marL="0" lvl="0" indent="0" algn="ctr" rtl="0">
              <a:spcBef>
                <a:spcPts val="0"/>
              </a:spcBef>
              <a:spcAft>
                <a:spcPts val="0"/>
              </a:spcAft>
              <a:buClr>
                <a:srgbClr val="000000"/>
              </a:buClr>
              <a:buSzPts val="3100"/>
              <a:buFont typeface="Arial"/>
              <a:buNone/>
            </a:pPr>
            <a:r>
              <a:rPr lang="en" sz="7500">
                <a:latin typeface="Arial"/>
                <a:ea typeface="Arial"/>
                <a:cs typeface="Arial"/>
                <a:sym typeface="Arial"/>
              </a:rPr>
              <a:t>Educational I</a:t>
            </a:r>
            <a:r>
              <a:rPr lang="en" sz="7500">
                <a:solidFill>
                  <a:srgbClr val="FFFFFF"/>
                </a:solidFill>
                <a:latin typeface="Arial"/>
                <a:ea typeface="Arial"/>
                <a:cs typeface="Arial"/>
                <a:sym typeface="Arial"/>
              </a:rPr>
              <a:t>cons</a:t>
            </a:r>
            <a:endParaRPr sz="7500">
              <a:solidFill>
                <a:srgbClr val="FFFFFF"/>
              </a:solidFill>
              <a:latin typeface="Arial"/>
              <a:ea typeface="Arial"/>
              <a:cs typeface="Arial"/>
              <a:sym typeface="Arial"/>
            </a:endParaRPr>
          </a:p>
        </p:txBody>
      </p:sp>
      <p:sp>
        <p:nvSpPr>
          <p:cNvPr id="5229" name="Google Shape;5229;p36"/>
          <p:cNvSpPr txBox="1">
            <a:spLocks noGrp="1"/>
          </p:cNvSpPr>
          <p:nvPr>
            <p:ph type="title" idx="4294967295"/>
          </p:nvPr>
        </p:nvSpPr>
        <p:spPr>
          <a:xfrm>
            <a:off x="12241616" y="2014489"/>
            <a:ext cx="9249000" cy="1620300"/>
          </a:xfrm>
          <a:prstGeom prst="rect">
            <a:avLst/>
          </a:prstGeom>
        </p:spPr>
        <p:txBody>
          <a:bodyPr spcFirstLastPara="1" wrap="square" lIns="255150" tIns="255150" rIns="255150" bIns="255150" anchor="t" anchorCtr="0">
            <a:noAutofit/>
          </a:bodyPr>
          <a:lstStyle/>
          <a:p>
            <a:pPr marL="0" lvl="0" indent="0" algn="ctr" rtl="0">
              <a:spcBef>
                <a:spcPts val="0"/>
              </a:spcBef>
              <a:spcAft>
                <a:spcPts val="0"/>
              </a:spcAft>
              <a:buClr>
                <a:srgbClr val="000000"/>
              </a:buClr>
              <a:buSzPts val="3100"/>
              <a:buFont typeface="Arial"/>
              <a:buNone/>
            </a:pPr>
            <a:r>
              <a:rPr lang="en" sz="7500">
                <a:latin typeface="Arial"/>
                <a:ea typeface="Arial"/>
                <a:cs typeface="Arial"/>
                <a:sym typeface="Arial"/>
              </a:rPr>
              <a:t>Medical Icons</a:t>
            </a:r>
            <a:endParaRPr sz="7500">
              <a:solidFill>
                <a:srgbClr val="FFFFFF"/>
              </a:solidFill>
              <a:latin typeface="Arial"/>
              <a:ea typeface="Arial"/>
              <a:cs typeface="Arial"/>
              <a:sym typeface="Arial"/>
            </a:endParaRPr>
          </a:p>
        </p:txBody>
      </p:sp>
      <p:sp>
        <p:nvSpPr>
          <p:cNvPr id="5230" name="Google Shape;5230;p36"/>
          <p:cNvSpPr/>
          <p:nvPr/>
        </p:nvSpPr>
        <p:spPr>
          <a:xfrm>
            <a:off x="1828158" y="5607068"/>
            <a:ext cx="814281" cy="939800"/>
          </a:xfrm>
          <a:custGeom>
            <a:avLst/>
            <a:gdLst/>
            <a:ahLst/>
            <a:cxnLst/>
            <a:rect l="l" t="t" r="r" b="b"/>
            <a:pathLst>
              <a:path w="10996" h="12691" extrusionOk="0">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36"/>
          <p:cNvSpPr/>
          <p:nvPr/>
        </p:nvSpPr>
        <p:spPr>
          <a:xfrm>
            <a:off x="1828169" y="6775914"/>
            <a:ext cx="963571" cy="852196"/>
          </a:xfrm>
          <a:custGeom>
            <a:avLst/>
            <a:gdLst/>
            <a:ahLst/>
            <a:cxnLst/>
            <a:rect l="l" t="t" r="r" b="b"/>
            <a:pathLst>
              <a:path w="13012" h="11508" extrusionOk="0">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36"/>
          <p:cNvSpPr/>
          <p:nvPr/>
        </p:nvSpPr>
        <p:spPr>
          <a:xfrm>
            <a:off x="1849125" y="7857156"/>
            <a:ext cx="921657" cy="939430"/>
          </a:xfrm>
          <a:custGeom>
            <a:avLst/>
            <a:gdLst/>
            <a:ahLst/>
            <a:cxnLst/>
            <a:rect l="l" t="t" r="r" b="b"/>
            <a:pathLst>
              <a:path w="12446" h="12686" extrusionOk="0">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3" name="Google Shape;5233;p36"/>
          <p:cNvGrpSpPr/>
          <p:nvPr/>
        </p:nvGrpSpPr>
        <p:grpSpPr>
          <a:xfrm>
            <a:off x="7220267" y="5677286"/>
            <a:ext cx="935579" cy="940319"/>
            <a:chOff x="-41270450" y="1973375"/>
            <a:chExt cx="315850" cy="317450"/>
          </a:xfrm>
        </p:grpSpPr>
        <p:sp>
          <p:nvSpPr>
            <p:cNvPr id="5234" name="Google Shape;5234;p36"/>
            <p:cNvSpPr/>
            <p:nvPr/>
          </p:nvSpPr>
          <p:spPr>
            <a:xfrm>
              <a:off x="-41270450" y="1973375"/>
              <a:ext cx="315850" cy="317450"/>
            </a:xfrm>
            <a:custGeom>
              <a:avLst/>
              <a:gdLst/>
              <a:ahLst/>
              <a:cxnLst/>
              <a:rect l="l" t="t" r="r" b="b"/>
              <a:pathLst>
                <a:path w="12634" h="12698" extrusionOk="0">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36"/>
            <p:cNvSpPr/>
            <p:nvPr/>
          </p:nvSpPr>
          <p:spPr>
            <a:xfrm>
              <a:off x="-41230300" y="2015125"/>
              <a:ext cx="235525" cy="192200"/>
            </a:xfrm>
            <a:custGeom>
              <a:avLst/>
              <a:gdLst/>
              <a:ahLst/>
              <a:cxnLst/>
              <a:rect l="l" t="t" r="r" b="b"/>
              <a:pathLst>
                <a:path w="9421" h="7688" extrusionOk="0">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36"/>
            <p:cNvSpPr/>
            <p:nvPr/>
          </p:nvSpPr>
          <p:spPr>
            <a:xfrm>
              <a:off x="-41139725" y="2061750"/>
              <a:ext cx="83525" cy="103675"/>
            </a:xfrm>
            <a:custGeom>
              <a:avLst/>
              <a:gdLst/>
              <a:ahLst/>
              <a:cxnLst/>
              <a:rect l="l" t="t" r="r" b="b"/>
              <a:pathLst>
                <a:path w="3341" h="4147" extrusionOk="0">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36"/>
            <p:cNvSpPr/>
            <p:nvPr/>
          </p:nvSpPr>
          <p:spPr>
            <a:xfrm>
              <a:off x="-41230300" y="2227000"/>
              <a:ext cx="235525" cy="21300"/>
            </a:xfrm>
            <a:custGeom>
              <a:avLst/>
              <a:gdLst/>
              <a:ahLst/>
              <a:cxnLst/>
              <a:rect l="l" t="t" r="r" b="b"/>
              <a:pathLst>
                <a:path w="9421" h="852" extrusionOk="0">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8" name="Google Shape;5238;p36"/>
          <p:cNvGrpSpPr/>
          <p:nvPr/>
        </p:nvGrpSpPr>
        <p:grpSpPr>
          <a:xfrm>
            <a:off x="7264743" y="6801738"/>
            <a:ext cx="995932" cy="936098"/>
            <a:chOff x="-41291625" y="2339025"/>
            <a:chExt cx="336225" cy="316025"/>
          </a:xfrm>
        </p:grpSpPr>
        <p:sp>
          <p:nvSpPr>
            <p:cNvPr id="5239" name="Google Shape;5239;p36"/>
            <p:cNvSpPr/>
            <p:nvPr/>
          </p:nvSpPr>
          <p:spPr>
            <a:xfrm>
              <a:off x="-41291625" y="2339025"/>
              <a:ext cx="336225" cy="316025"/>
            </a:xfrm>
            <a:custGeom>
              <a:avLst/>
              <a:gdLst/>
              <a:ahLst/>
              <a:cxnLst/>
              <a:rect l="l" t="t" r="r" b="b"/>
              <a:pathLst>
                <a:path w="13449" h="12641" extrusionOk="0">
                  <a:moveTo>
                    <a:pt x="6644" y="1064"/>
                  </a:moveTo>
                  <a:lnTo>
                    <a:pt x="7810" y="2261"/>
                  </a:lnTo>
                  <a:lnTo>
                    <a:pt x="6644" y="3427"/>
                  </a:lnTo>
                  <a:lnTo>
                    <a:pt x="5447" y="2261"/>
                  </a:lnTo>
                  <a:lnTo>
                    <a:pt x="6644" y="1064"/>
                  </a:lnTo>
                  <a:close/>
                  <a:moveTo>
                    <a:pt x="11307" y="5727"/>
                  </a:moveTo>
                  <a:lnTo>
                    <a:pt x="12504" y="6893"/>
                  </a:lnTo>
                  <a:lnTo>
                    <a:pt x="11307" y="8090"/>
                  </a:lnTo>
                  <a:lnTo>
                    <a:pt x="10141" y="6893"/>
                  </a:lnTo>
                  <a:lnTo>
                    <a:pt x="11307" y="5727"/>
                  </a:lnTo>
                  <a:close/>
                  <a:moveTo>
                    <a:pt x="4848" y="2829"/>
                  </a:moveTo>
                  <a:lnTo>
                    <a:pt x="6045" y="4026"/>
                  </a:lnTo>
                  <a:cubicBezTo>
                    <a:pt x="3872" y="6200"/>
                    <a:pt x="3935" y="6105"/>
                    <a:pt x="3809" y="6294"/>
                  </a:cubicBezTo>
                  <a:cubicBezTo>
                    <a:pt x="2769" y="7712"/>
                    <a:pt x="3494" y="9728"/>
                    <a:pt x="5226" y="10169"/>
                  </a:cubicBezTo>
                  <a:cubicBezTo>
                    <a:pt x="5463" y="10232"/>
                    <a:pt x="5675" y="10248"/>
                    <a:pt x="5825" y="10248"/>
                  </a:cubicBezTo>
                  <a:cubicBezTo>
                    <a:pt x="5975" y="10248"/>
                    <a:pt x="6061" y="10232"/>
                    <a:pt x="6045" y="10232"/>
                  </a:cubicBezTo>
                  <a:cubicBezTo>
                    <a:pt x="6045" y="10232"/>
                    <a:pt x="6108" y="10232"/>
                    <a:pt x="6234" y="10201"/>
                  </a:cubicBezTo>
                  <a:cubicBezTo>
                    <a:pt x="6739" y="10138"/>
                    <a:pt x="7180" y="9886"/>
                    <a:pt x="7526" y="9539"/>
                  </a:cubicBezTo>
                  <a:lnTo>
                    <a:pt x="9542" y="7523"/>
                  </a:lnTo>
                  <a:lnTo>
                    <a:pt x="10740" y="8720"/>
                  </a:lnTo>
                  <a:cubicBezTo>
                    <a:pt x="8566" y="10831"/>
                    <a:pt x="8629" y="10768"/>
                    <a:pt x="8440" y="10925"/>
                  </a:cubicBezTo>
                  <a:cubicBezTo>
                    <a:pt x="7699" y="11547"/>
                    <a:pt x="6741" y="11878"/>
                    <a:pt x="5785" y="11878"/>
                  </a:cubicBezTo>
                  <a:cubicBezTo>
                    <a:pt x="5480" y="11878"/>
                    <a:pt x="5176" y="11844"/>
                    <a:pt x="4880" y="11776"/>
                  </a:cubicBezTo>
                  <a:cubicBezTo>
                    <a:pt x="2769" y="11303"/>
                    <a:pt x="1257" y="9192"/>
                    <a:pt x="1729" y="6924"/>
                  </a:cubicBezTo>
                  <a:cubicBezTo>
                    <a:pt x="1887" y="6231"/>
                    <a:pt x="2202" y="5506"/>
                    <a:pt x="2769" y="4939"/>
                  </a:cubicBezTo>
                  <a:lnTo>
                    <a:pt x="4848" y="2829"/>
                  </a:lnTo>
                  <a:close/>
                  <a:moveTo>
                    <a:pt x="6565" y="1"/>
                  </a:moveTo>
                  <a:cubicBezTo>
                    <a:pt x="6455" y="1"/>
                    <a:pt x="6345" y="40"/>
                    <a:pt x="6266" y="119"/>
                  </a:cubicBezTo>
                  <a:lnTo>
                    <a:pt x="2202" y="4183"/>
                  </a:lnTo>
                  <a:cubicBezTo>
                    <a:pt x="1635" y="4782"/>
                    <a:pt x="1194" y="5538"/>
                    <a:pt x="942" y="6263"/>
                  </a:cubicBezTo>
                  <a:cubicBezTo>
                    <a:pt x="0" y="9451"/>
                    <a:pt x="2425" y="12640"/>
                    <a:pt x="5705" y="12640"/>
                  </a:cubicBezTo>
                  <a:cubicBezTo>
                    <a:pt x="5828" y="12640"/>
                    <a:pt x="5952" y="12636"/>
                    <a:pt x="6077" y="12627"/>
                  </a:cubicBezTo>
                  <a:cubicBezTo>
                    <a:pt x="6077" y="12627"/>
                    <a:pt x="6203" y="12627"/>
                    <a:pt x="6266" y="12564"/>
                  </a:cubicBezTo>
                  <a:cubicBezTo>
                    <a:pt x="7243" y="12469"/>
                    <a:pt x="8188" y="12059"/>
                    <a:pt x="8975" y="11366"/>
                  </a:cubicBezTo>
                  <a:cubicBezTo>
                    <a:pt x="9133" y="11240"/>
                    <a:pt x="8786" y="11555"/>
                    <a:pt x="13229" y="7113"/>
                  </a:cubicBezTo>
                  <a:cubicBezTo>
                    <a:pt x="13323" y="7019"/>
                    <a:pt x="13355" y="6893"/>
                    <a:pt x="13355" y="6830"/>
                  </a:cubicBezTo>
                  <a:cubicBezTo>
                    <a:pt x="13355" y="6735"/>
                    <a:pt x="13449" y="6704"/>
                    <a:pt x="13355" y="6641"/>
                  </a:cubicBezTo>
                  <a:lnTo>
                    <a:pt x="11590" y="4845"/>
                  </a:lnTo>
                  <a:cubicBezTo>
                    <a:pt x="11512" y="4766"/>
                    <a:pt x="11401" y="4727"/>
                    <a:pt x="11291" y="4727"/>
                  </a:cubicBezTo>
                  <a:cubicBezTo>
                    <a:pt x="11181" y="4727"/>
                    <a:pt x="11070" y="4766"/>
                    <a:pt x="10992" y="4845"/>
                  </a:cubicBezTo>
                  <a:lnTo>
                    <a:pt x="6928" y="8909"/>
                  </a:lnTo>
                  <a:cubicBezTo>
                    <a:pt x="6588" y="9236"/>
                    <a:pt x="6159" y="9392"/>
                    <a:pt x="5737" y="9392"/>
                  </a:cubicBezTo>
                  <a:cubicBezTo>
                    <a:pt x="5102" y="9392"/>
                    <a:pt x="4483" y="9036"/>
                    <a:pt x="4218" y="8373"/>
                  </a:cubicBezTo>
                  <a:cubicBezTo>
                    <a:pt x="3998" y="7743"/>
                    <a:pt x="4092" y="7019"/>
                    <a:pt x="4565" y="6546"/>
                  </a:cubicBezTo>
                  <a:lnTo>
                    <a:pt x="8629" y="2482"/>
                  </a:lnTo>
                  <a:cubicBezTo>
                    <a:pt x="8786" y="2324"/>
                    <a:pt x="8786" y="2072"/>
                    <a:pt x="8629" y="1883"/>
                  </a:cubicBezTo>
                  <a:lnTo>
                    <a:pt x="6865" y="119"/>
                  </a:lnTo>
                  <a:cubicBezTo>
                    <a:pt x="6786" y="40"/>
                    <a:pt x="6676" y="1"/>
                    <a:pt x="6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36"/>
            <p:cNvSpPr/>
            <p:nvPr/>
          </p:nvSpPr>
          <p:spPr>
            <a:xfrm>
              <a:off x="-41234225" y="2620800"/>
              <a:ext cx="25" cy="25"/>
            </a:xfrm>
            <a:custGeom>
              <a:avLst/>
              <a:gdLst/>
              <a:ahLst/>
              <a:cxnLst/>
              <a:rect l="l" t="t" r="r" b="b"/>
              <a:pathLst>
                <a:path w="1"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1" name="Google Shape;5241;p36"/>
          <p:cNvSpPr/>
          <p:nvPr/>
        </p:nvSpPr>
        <p:spPr>
          <a:xfrm>
            <a:off x="7206714" y="7272184"/>
            <a:ext cx="0" cy="74"/>
          </a:xfrm>
          <a:custGeom>
            <a:avLst/>
            <a:gdLst/>
            <a:ahLst/>
            <a:cxnLst/>
            <a:rect l="l" t="t" r="r" b="b"/>
            <a:pathLst>
              <a:path h="1" extrusionOk="0">
                <a:moveTo>
                  <a:pt x="0"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36"/>
          <p:cNvSpPr/>
          <p:nvPr/>
        </p:nvSpPr>
        <p:spPr>
          <a:xfrm>
            <a:off x="7293255" y="7889238"/>
            <a:ext cx="947206" cy="939504"/>
          </a:xfrm>
          <a:custGeom>
            <a:avLst/>
            <a:gdLst/>
            <a:ahLst/>
            <a:cxnLst/>
            <a:rect l="l" t="t" r="r" b="b"/>
            <a:pathLst>
              <a:path w="12791" h="12687" extrusionOk="0">
                <a:moveTo>
                  <a:pt x="2986" y="7684"/>
                </a:moveTo>
                <a:cubicBezTo>
                  <a:pt x="4110" y="7684"/>
                  <a:pt x="5072" y="8568"/>
                  <a:pt x="5072" y="9751"/>
                </a:cubicBezTo>
                <a:cubicBezTo>
                  <a:pt x="5072" y="10727"/>
                  <a:pt x="4474" y="11484"/>
                  <a:pt x="3623" y="11736"/>
                </a:cubicBezTo>
                <a:cubicBezTo>
                  <a:pt x="3405" y="11810"/>
                  <a:pt x="3185" y="11846"/>
                  <a:pt x="2971" y="11846"/>
                </a:cubicBezTo>
                <a:cubicBezTo>
                  <a:pt x="2101" y="11846"/>
                  <a:pt x="1311" y="11265"/>
                  <a:pt x="1008" y="10381"/>
                </a:cubicBezTo>
                <a:cubicBezTo>
                  <a:pt x="662" y="9278"/>
                  <a:pt x="1292" y="8113"/>
                  <a:pt x="2394" y="7766"/>
                </a:cubicBezTo>
                <a:cubicBezTo>
                  <a:pt x="2594" y="7710"/>
                  <a:pt x="2792" y="7684"/>
                  <a:pt x="2986" y="7684"/>
                </a:cubicBezTo>
                <a:close/>
                <a:moveTo>
                  <a:pt x="9886" y="7696"/>
                </a:moveTo>
                <a:cubicBezTo>
                  <a:pt x="10161" y="7696"/>
                  <a:pt x="10441" y="7749"/>
                  <a:pt x="10712" y="7861"/>
                </a:cubicBezTo>
                <a:cubicBezTo>
                  <a:pt x="11468" y="8176"/>
                  <a:pt x="11972" y="8869"/>
                  <a:pt x="11972" y="9751"/>
                </a:cubicBezTo>
                <a:cubicBezTo>
                  <a:pt x="11972" y="10696"/>
                  <a:pt x="11373" y="11484"/>
                  <a:pt x="10523" y="11736"/>
                </a:cubicBezTo>
                <a:cubicBezTo>
                  <a:pt x="10305" y="11810"/>
                  <a:pt x="10085" y="11846"/>
                  <a:pt x="9870" y="11846"/>
                </a:cubicBezTo>
                <a:cubicBezTo>
                  <a:pt x="9001" y="11846"/>
                  <a:pt x="8211" y="11265"/>
                  <a:pt x="7908" y="10381"/>
                </a:cubicBezTo>
                <a:cubicBezTo>
                  <a:pt x="7750" y="9940"/>
                  <a:pt x="7782" y="9436"/>
                  <a:pt x="8002" y="8963"/>
                </a:cubicBezTo>
                <a:cubicBezTo>
                  <a:pt x="8309" y="8162"/>
                  <a:pt x="9073" y="7696"/>
                  <a:pt x="9886" y="7696"/>
                </a:cubicBezTo>
                <a:close/>
                <a:moveTo>
                  <a:pt x="2151" y="1"/>
                </a:moveTo>
                <a:cubicBezTo>
                  <a:pt x="1058" y="1"/>
                  <a:pt x="63" y="900"/>
                  <a:pt x="63" y="2064"/>
                </a:cubicBezTo>
                <a:lnTo>
                  <a:pt x="63" y="9593"/>
                </a:lnTo>
                <a:cubicBezTo>
                  <a:pt x="0" y="10633"/>
                  <a:pt x="504" y="11578"/>
                  <a:pt x="1323" y="12177"/>
                </a:cubicBezTo>
                <a:cubicBezTo>
                  <a:pt x="1822" y="12521"/>
                  <a:pt x="2387" y="12686"/>
                  <a:pt x="2947" y="12686"/>
                </a:cubicBezTo>
                <a:cubicBezTo>
                  <a:pt x="3874" y="12686"/>
                  <a:pt x="4786" y="12233"/>
                  <a:pt x="5356" y="11389"/>
                </a:cubicBezTo>
                <a:cubicBezTo>
                  <a:pt x="5671" y="10916"/>
                  <a:pt x="5860" y="10381"/>
                  <a:pt x="5860" y="9782"/>
                </a:cubicBezTo>
                <a:cubicBezTo>
                  <a:pt x="5860" y="9625"/>
                  <a:pt x="6018" y="9467"/>
                  <a:pt x="6207" y="9373"/>
                </a:cubicBezTo>
                <a:cubicBezTo>
                  <a:pt x="6270" y="9357"/>
                  <a:pt x="6340" y="9349"/>
                  <a:pt x="6411" y="9349"/>
                </a:cubicBezTo>
                <a:cubicBezTo>
                  <a:pt x="6482" y="9349"/>
                  <a:pt x="6553" y="9357"/>
                  <a:pt x="6616" y="9373"/>
                </a:cubicBezTo>
                <a:cubicBezTo>
                  <a:pt x="6805" y="9467"/>
                  <a:pt x="6963" y="9625"/>
                  <a:pt x="6963" y="9782"/>
                </a:cubicBezTo>
                <a:cubicBezTo>
                  <a:pt x="6963" y="10759"/>
                  <a:pt x="7467" y="11641"/>
                  <a:pt x="8223" y="12177"/>
                </a:cubicBezTo>
                <a:cubicBezTo>
                  <a:pt x="8709" y="12521"/>
                  <a:pt x="9272" y="12686"/>
                  <a:pt x="9833" y="12686"/>
                </a:cubicBezTo>
                <a:cubicBezTo>
                  <a:pt x="10762" y="12686"/>
                  <a:pt x="11686" y="12233"/>
                  <a:pt x="12256" y="11389"/>
                </a:cubicBezTo>
                <a:cubicBezTo>
                  <a:pt x="12602" y="10885"/>
                  <a:pt x="12791" y="10223"/>
                  <a:pt x="12728" y="9530"/>
                </a:cubicBezTo>
                <a:cubicBezTo>
                  <a:pt x="12791" y="9467"/>
                  <a:pt x="12791" y="9971"/>
                  <a:pt x="12791" y="2064"/>
                </a:cubicBezTo>
                <a:cubicBezTo>
                  <a:pt x="12791" y="1780"/>
                  <a:pt x="12760" y="1497"/>
                  <a:pt x="12634" y="1276"/>
                </a:cubicBezTo>
                <a:cubicBezTo>
                  <a:pt x="12310" y="458"/>
                  <a:pt x="11539" y="8"/>
                  <a:pt x="10750" y="8"/>
                </a:cubicBezTo>
                <a:cubicBezTo>
                  <a:pt x="10232" y="8"/>
                  <a:pt x="9706" y="202"/>
                  <a:pt x="9294" y="614"/>
                </a:cubicBezTo>
                <a:cubicBezTo>
                  <a:pt x="9137" y="772"/>
                  <a:pt x="9137" y="1024"/>
                  <a:pt x="9294" y="1182"/>
                </a:cubicBezTo>
                <a:cubicBezTo>
                  <a:pt x="9373" y="1260"/>
                  <a:pt x="9483" y="1300"/>
                  <a:pt x="9593" y="1300"/>
                </a:cubicBezTo>
                <a:cubicBezTo>
                  <a:pt x="9704" y="1300"/>
                  <a:pt x="9814" y="1260"/>
                  <a:pt x="9893" y="1182"/>
                </a:cubicBezTo>
                <a:cubicBezTo>
                  <a:pt x="10140" y="935"/>
                  <a:pt x="10448" y="819"/>
                  <a:pt x="10752" y="819"/>
                </a:cubicBezTo>
                <a:cubicBezTo>
                  <a:pt x="11263" y="819"/>
                  <a:pt x="11763" y="1144"/>
                  <a:pt x="11940" y="1717"/>
                </a:cubicBezTo>
                <a:cubicBezTo>
                  <a:pt x="11972" y="1812"/>
                  <a:pt x="11972" y="1938"/>
                  <a:pt x="11972" y="2064"/>
                </a:cubicBezTo>
                <a:lnTo>
                  <a:pt x="11972" y="7766"/>
                </a:lnTo>
                <a:cubicBezTo>
                  <a:pt x="11389" y="7183"/>
                  <a:pt x="10644" y="6907"/>
                  <a:pt x="9909" y="6907"/>
                </a:cubicBezTo>
                <a:cubicBezTo>
                  <a:pt x="8779" y="6907"/>
                  <a:pt x="7673" y="7559"/>
                  <a:pt x="7215" y="8743"/>
                </a:cubicBezTo>
                <a:cubicBezTo>
                  <a:pt x="6994" y="8617"/>
                  <a:pt x="6750" y="8554"/>
                  <a:pt x="6494" y="8554"/>
                </a:cubicBezTo>
                <a:cubicBezTo>
                  <a:pt x="6238" y="8554"/>
                  <a:pt x="5970" y="8617"/>
                  <a:pt x="5702" y="8743"/>
                </a:cubicBezTo>
                <a:cubicBezTo>
                  <a:pt x="5513" y="8207"/>
                  <a:pt x="5135" y="7735"/>
                  <a:pt x="4600" y="7388"/>
                </a:cubicBezTo>
                <a:cubicBezTo>
                  <a:pt x="4117" y="7053"/>
                  <a:pt x="3560" y="6889"/>
                  <a:pt x="3001" y="6889"/>
                </a:cubicBezTo>
                <a:cubicBezTo>
                  <a:pt x="2248" y="6889"/>
                  <a:pt x="1493" y="7187"/>
                  <a:pt x="914" y="7766"/>
                </a:cubicBezTo>
                <a:lnTo>
                  <a:pt x="914" y="2064"/>
                </a:lnTo>
                <a:cubicBezTo>
                  <a:pt x="914" y="1340"/>
                  <a:pt x="1486" y="814"/>
                  <a:pt x="2132" y="814"/>
                </a:cubicBezTo>
                <a:cubicBezTo>
                  <a:pt x="2301" y="814"/>
                  <a:pt x="2476" y="851"/>
                  <a:pt x="2646" y="929"/>
                </a:cubicBezTo>
                <a:cubicBezTo>
                  <a:pt x="2804" y="992"/>
                  <a:pt x="2899" y="1087"/>
                  <a:pt x="3025" y="1182"/>
                </a:cubicBezTo>
                <a:cubicBezTo>
                  <a:pt x="3103" y="1260"/>
                  <a:pt x="3214" y="1300"/>
                  <a:pt x="3324" y="1300"/>
                </a:cubicBezTo>
                <a:cubicBezTo>
                  <a:pt x="3434" y="1300"/>
                  <a:pt x="3544" y="1260"/>
                  <a:pt x="3623" y="1182"/>
                </a:cubicBezTo>
                <a:cubicBezTo>
                  <a:pt x="3781" y="1024"/>
                  <a:pt x="3781" y="772"/>
                  <a:pt x="3623" y="614"/>
                </a:cubicBezTo>
                <a:cubicBezTo>
                  <a:pt x="3434" y="394"/>
                  <a:pt x="3214" y="236"/>
                  <a:pt x="2962" y="173"/>
                </a:cubicBezTo>
                <a:cubicBezTo>
                  <a:pt x="2694" y="55"/>
                  <a:pt x="2420" y="1"/>
                  <a:pt x="2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36"/>
          <p:cNvSpPr/>
          <p:nvPr/>
        </p:nvSpPr>
        <p:spPr>
          <a:xfrm>
            <a:off x="4251831" y="8987875"/>
            <a:ext cx="583312" cy="937949"/>
          </a:xfrm>
          <a:custGeom>
            <a:avLst/>
            <a:gdLst/>
            <a:ahLst/>
            <a:cxnLst/>
            <a:rect l="l" t="t" r="r" b="b"/>
            <a:pathLst>
              <a:path w="7877" h="12666" extrusionOk="0">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36"/>
          <p:cNvSpPr/>
          <p:nvPr/>
        </p:nvSpPr>
        <p:spPr>
          <a:xfrm>
            <a:off x="4130538" y="10069738"/>
            <a:ext cx="825908" cy="943207"/>
          </a:xfrm>
          <a:custGeom>
            <a:avLst/>
            <a:gdLst/>
            <a:ahLst/>
            <a:cxnLst/>
            <a:rect l="l" t="t" r="r" b="b"/>
            <a:pathLst>
              <a:path w="11153" h="12737" extrusionOk="0">
                <a:moveTo>
                  <a:pt x="9452" y="4262"/>
                </a:moveTo>
                <a:lnTo>
                  <a:pt x="9452" y="4262"/>
                </a:lnTo>
                <a:cubicBezTo>
                  <a:pt x="9704" y="4703"/>
                  <a:pt x="9609" y="5270"/>
                  <a:pt x="9231" y="5679"/>
                </a:cubicBezTo>
                <a:cubicBezTo>
                  <a:pt x="8976" y="5915"/>
                  <a:pt x="8672" y="6040"/>
                  <a:pt x="8364" y="6040"/>
                </a:cubicBezTo>
                <a:cubicBezTo>
                  <a:pt x="8178" y="6040"/>
                  <a:pt x="7992" y="5995"/>
                  <a:pt x="7814" y="5900"/>
                </a:cubicBezTo>
                <a:lnTo>
                  <a:pt x="9452" y="4262"/>
                </a:lnTo>
                <a:close/>
                <a:moveTo>
                  <a:pt x="6018" y="835"/>
                </a:moveTo>
                <a:cubicBezTo>
                  <a:pt x="6120" y="835"/>
                  <a:pt x="6223" y="875"/>
                  <a:pt x="6301" y="954"/>
                </a:cubicBezTo>
                <a:lnTo>
                  <a:pt x="7215" y="1867"/>
                </a:lnTo>
                <a:cubicBezTo>
                  <a:pt x="7306" y="1935"/>
                  <a:pt x="7397" y="1987"/>
                  <a:pt x="7499" y="1987"/>
                </a:cubicBezTo>
                <a:cubicBezTo>
                  <a:pt x="7539" y="1987"/>
                  <a:pt x="7581" y="1979"/>
                  <a:pt x="7625" y="1962"/>
                </a:cubicBezTo>
                <a:cubicBezTo>
                  <a:pt x="7863" y="1897"/>
                  <a:pt x="8110" y="1865"/>
                  <a:pt x="8359" y="1865"/>
                </a:cubicBezTo>
                <a:cubicBezTo>
                  <a:pt x="8963" y="1865"/>
                  <a:pt x="9578" y="2055"/>
                  <a:pt x="10113" y="2434"/>
                </a:cubicBezTo>
                <a:lnTo>
                  <a:pt x="6049" y="6498"/>
                </a:lnTo>
                <a:cubicBezTo>
                  <a:pt x="5482" y="5774"/>
                  <a:pt x="5356" y="4892"/>
                  <a:pt x="5577" y="4010"/>
                </a:cubicBezTo>
                <a:cubicBezTo>
                  <a:pt x="5608" y="3852"/>
                  <a:pt x="5577" y="3726"/>
                  <a:pt x="5451" y="3631"/>
                </a:cubicBezTo>
                <a:lnTo>
                  <a:pt x="5199" y="3379"/>
                </a:lnTo>
                <a:lnTo>
                  <a:pt x="4537" y="2718"/>
                </a:lnTo>
                <a:cubicBezTo>
                  <a:pt x="4380" y="2560"/>
                  <a:pt x="4380" y="2277"/>
                  <a:pt x="4537" y="2119"/>
                </a:cubicBezTo>
                <a:lnTo>
                  <a:pt x="5734" y="954"/>
                </a:lnTo>
                <a:cubicBezTo>
                  <a:pt x="5813" y="875"/>
                  <a:pt x="5915" y="835"/>
                  <a:pt x="6018" y="835"/>
                </a:cubicBezTo>
                <a:close/>
                <a:moveTo>
                  <a:pt x="1290" y="6917"/>
                </a:moveTo>
                <a:cubicBezTo>
                  <a:pt x="1502" y="6917"/>
                  <a:pt x="1702" y="7106"/>
                  <a:pt x="1702" y="7318"/>
                </a:cubicBezTo>
                <a:cubicBezTo>
                  <a:pt x="1670" y="7538"/>
                  <a:pt x="1544" y="7696"/>
                  <a:pt x="1387" y="7727"/>
                </a:cubicBezTo>
                <a:cubicBezTo>
                  <a:pt x="1342" y="7740"/>
                  <a:pt x="1298" y="7746"/>
                  <a:pt x="1256" y="7746"/>
                </a:cubicBezTo>
                <a:cubicBezTo>
                  <a:pt x="1084" y="7746"/>
                  <a:pt x="933" y="7645"/>
                  <a:pt x="883" y="7444"/>
                </a:cubicBezTo>
                <a:cubicBezTo>
                  <a:pt x="788" y="7223"/>
                  <a:pt x="914" y="7002"/>
                  <a:pt x="1166" y="6939"/>
                </a:cubicBezTo>
                <a:cubicBezTo>
                  <a:pt x="1207" y="6924"/>
                  <a:pt x="1248" y="6917"/>
                  <a:pt x="1290" y="6917"/>
                </a:cubicBezTo>
                <a:close/>
                <a:moveTo>
                  <a:pt x="5807" y="10240"/>
                </a:moveTo>
                <a:cubicBezTo>
                  <a:pt x="6104" y="10240"/>
                  <a:pt x="6409" y="10293"/>
                  <a:pt x="6711" y="10405"/>
                </a:cubicBezTo>
                <a:cubicBezTo>
                  <a:pt x="7373" y="10626"/>
                  <a:pt x="7877" y="11193"/>
                  <a:pt x="8160" y="11886"/>
                </a:cubicBezTo>
                <a:lnTo>
                  <a:pt x="3529" y="11886"/>
                </a:lnTo>
                <a:cubicBezTo>
                  <a:pt x="3847" y="10882"/>
                  <a:pt x="4774" y="10240"/>
                  <a:pt x="5807" y="10240"/>
                </a:cubicBezTo>
                <a:close/>
                <a:moveTo>
                  <a:pt x="6030" y="1"/>
                </a:moveTo>
                <a:cubicBezTo>
                  <a:pt x="5711" y="1"/>
                  <a:pt x="5388" y="119"/>
                  <a:pt x="5136" y="355"/>
                </a:cubicBezTo>
                <a:lnTo>
                  <a:pt x="3938" y="1552"/>
                </a:lnTo>
                <a:cubicBezTo>
                  <a:pt x="3466" y="1993"/>
                  <a:pt x="3466" y="2781"/>
                  <a:pt x="3938" y="3316"/>
                </a:cubicBezTo>
                <a:lnTo>
                  <a:pt x="4348" y="3694"/>
                </a:lnTo>
                <a:lnTo>
                  <a:pt x="1828" y="6215"/>
                </a:lnTo>
                <a:cubicBezTo>
                  <a:pt x="1652" y="6127"/>
                  <a:pt x="1468" y="6087"/>
                  <a:pt x="1287" y="6087"/>
                </a:cubicBezTo>
                <a:cubicBezTo>
                  <a:pt x="623" y="6087"/>
                  <a:pt x="0" y="6625"/>
                  <a:pt x="0" y="7318"/>
                </a:cubicBezTo>
                <a:cubicBezTo>
                  <a:pt x="0" y="8052"/>
                  <a:pt x="611" y="8583"/>
                  <a:pt x="1293" y="8583"/>
                </a:cubicBezTo>
                <a:cubicBezTo>
                  <a:pt x="1459" y="8583"/>
                  <a:pt x="1629" y="8551"/>
                  <a:pt x="1796" y="8483"/>
                </a:cubicBezTo>
                <a:lnTo>
                  <a:pt x="3592" y="10279"/>
                </a:lnTo>
                <a:cubicBezTo>
                  <a:pt x="3056" y="10783"/>
                  <a:pt x="2647" y="11476"/>
                  <a:pt x="2584" y="12264"/>
                </a:cubicBezTo>
                <a:cubicBezTo>
                  <a:pt x="2521" y="12484"/>
                  <a:pt x="2741" y="12736"/>
                  <a:pt x="2962" y="12736"/>
                </a:cubicBezTo>
                <a:lnTo>
                  <a:pt x="8664" y="12736"/>
                </a:lnTo>
                <a:cubicBezTo>
                  <a:pt x="8916" y="12736"/>
                  <a:pt x="9105" y="12484"/>
                  <a:pt x="9074" y="12264"/>
                </a:cubicBezTo>
                <a:cubicBezTo>
                  <a:pt x="8837" y="10556"/>
                  <a:pt x="7367" y="9419"/>
                  <a:pt x="5795" y="9419"/>
                </a:cubicBezTo>
                <a:cubicBezTo>
                  <a:pt x="5279" y="9419"/>
                  <a:pt x="4752" y="9542"/>
                  <a:pt x="4254" y="9806"/>
                </a:cubicBezTo>
                <a:lnTo>
                  <a:pt x="2363" y="7916"/>
                </a:lnTo>
                <a:cubicBezTo>
                  <a:pt x="2521" y="7601"/>
                  <a:pt x="2521" y="7223"/>
                  <a:pt x="2426" y="6845"/>
                </a:cubicBezTo>
                <a:lnTo>
                  <a:pt x="4663" y="4608"/>
                </a:lnTo>
                <a:lnTo>
                  <a:pt x="4663" y="4608"/>
                </a:lnTo>
                <a:cubicBezTo>
                  <a:pt x="4632" y="5679"/>
                  <a:pt x="4978" y="6687"/>
                  <a:pt x="5734" y="7444"/>
                </a:cubicBezTo>
                <a:cubicBezTo>
                  <a:pt x="5813" y="7522"/>
                  <a:pt x="5915" y="7562"/>
                  <a:pt x="6018" y="7562"/>
                </a:cubicBezTo>
                <a:cubicBezTo>
                  <a:pt x="6120" y="7562"/>
                  <a:pt x="6223" y="7522"/>
                  <a:pt x="6301" y="7444"/>
                </a:cubicBezTo>
                <a:lnTo>
                  <a:pt x="7215" y="6530"/>
                </a:lnTo>
                <a:cubicBezTo>
                  <a:pt x="7564" y="6771"/>
                  <a:pt x="7958" y="6887"/>
                  <a:pt x="8352" y="6887"/>
                </a:cubicBezTo>
                <a:cubicBezTo>
                  <a:pt x="8883" y="6887"/>
                  <a:pt x="9414" y="6676"/>
                  <a:pt x="9830" y="6278"/>
                </a:cubicBezTo>
                <a:cubicBezTo>
                  <a:pt x="10523" y="5553"/>
                  <a:pt x="10618" y="4451"/>
                  <a:pt x="10082" y="3663"/>
                </a:cubicBezTo>
                <a:lnTo>
                  <a:pt x="10996" y="2749"/>
                </a:lnTo>
                <a:cubicBezTo>
                  <a:pt x="11153" y="2560"/>
                  <a:pt x="11153" y="2340"/>
                  <a:pt x="10996" y="2119"/>
                </a:cubicBezTo>
                <a:cubicBezTo>
                  <a:pt x="10259" y="1383"/>
                  <a:pt x="9297" y="1056"/>
                  <a:pt x="8341" y="1056"/>
                </a:cubicBezTo>
                <a:cubicBezTo>
                  <a:pt x="8111" y="1056"/>
                  <a:pt x="7882" y="1074"/>
                  <a:pt x="7656" y="1111"/>
                </a:cubicBezTo>
                <a:lnTo>
                  <a:pt x="6900" y="355"/>
                </a:lnTo>
                <a:cubicBezTo>
                  <a:pt x="6664" y="119"/>
                  <a:pt x="6349" y="1"/>
                  <a:pt x="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36"/>
          <p:cNvSpPr/>
          <p:nvPr/>
        </p:nvSpPr>
        <p:spPr>
          <a:xfrm>
            <a:off x="4069944" y="11312621"/>
            <a:ext cx="937949" cy="941059"/>
          </a:xfrm>
          <a:custGeom>
            <a:avLst/>
            <a:gdLst/>
            <a:ahLst/>
            <a:cxnLst/>
            <a:rect l="l" t="t" r="r" b="b"/>
            <a:pathLst>
              <a:path w="12666" h="12708" extrusionOk="0">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36"/>
          <p:cNvSpPr/>
          <p:nvPr/>
        </p:nvSpPr>
        <p:spPr>
          <a:xfrm>
            <a:off x="9650092" y="8988468"/>
            <a:ext cx="942614" cy="936764"/>
          </a:xfrm>
          <a:custGeom>
            <a:avLst/>
            <a:gdLst/>
            <a:ahLst/>
            <a:cxnLst/>
            <a:rect l="l" t="t" r="r" b="b"/>
            <a:pathLst>
              <a:path w="12729" h="12650" extrusionOk="0">
                <a:moveTo>
                  <a:pt x="9326" y="1000"/>
                </a:moveTo>
                <a:lnTo>
                  <a:pt x="11657" y="3332"/>
                </a:lnTo>
                <a:lnTo>
                  <a:pt x="3403" y="11617"/>
                </a:lnTo>
                <a:lnTo>
                  <a:pt x="1072" y="9286"/>
                </a:lnTo>
                <a:lnTo>
                  <a:pt x="2521" y="7837"/>
                </a:lnTo>
                <a:lnTo>
                  <a:pt x="3403" y="8688"/>
                </a:lnTo>
                <a:cubicBezTo>
                  <a:pt x="3482" y="8766"/>
                  <a:pt x="3584" y="8806"/>
                  <a:pt x="3686" y="8806"/>
                </a:cubicBezTo>
                <a:cubicBezTo>
                  <a:pt x="3789" y="8806"/>
                  <a:pt x="3891" y="8766"/>
                  <a:pt x="3970" y="8688"/>
                </a:cubicBezTo>
                <a:cubicBezTo>
                  <a:pt x="4128" y="8530"/>
                  <a:pt x="4128" y="8278"/>
                  <a:pt x="3970" y="8089"/>
                </a:cubicBezTo>
                <a:lnTo>
                  <a:pt x="3119" y="7238"/>
                </a:lnTo>
                <a:lnTo>
                  <a:pt x="4191" y="6167"/>
                </a:lnTo>
                <a:lnTo>
                  <a:pt x="5041" y="7049"/>
                </a:lnTo>
                <a:cubicBezTo>
                  <a:pt x="5120" y="7128"/>
                  <a:pt x="5230" y="7167"/>
                  <a:pt x="5340" y="7167"/>
                </a:cubicBezTo>
                <a:cubicBezTo>
                  <a:pt x="5451" y="7167"/>
                  <a:pt x="5561" y="7128"/>
                  <a:pt x="5640" y="7049"/>
                </a:cubicBezTo>
                <a:cubicBezTo>
                  <a:pt x="5797" y="6892"/>
                  <a:pt x="5797" y="6608"/>
                  <a:pt x="5640" y="6451"/>
                </a:cubicBezTo>
                <a:lnTo>
                  <a:pt x="4758" y="5600"/>
                </a:lnTo>
                <a:lnTo>
                  <a:pt x="5829" y="4529"/>
                </a:lnTo>
                <a:lnTo>
                  <a:pt x="6711" y="5380"/>
                </a:lnTo>
                <a:cubicBezTo>
                  <a:pt x="6790" y="5458"/>
                  <a:pt x="6892" y="5498"/>
                  <a:pt x="6994" y="5498"/>
                </a:cubicBezTo>
                <a:cubicBezTo>
                  <a:pt x="7097" y="5498"/>
                  <a:pt x="7199" y="5458"/>
                  <a:pt x="7278" y="5380"/>
                </a:cubicBezTo>
                <a:cubicBezTo>
                  <a:pt x="7436" y="5222"/>
                  <a:pt x="7436" y="4970"/>
                  <a:pt x="7278" y="4812"/>
                </a:cubicBezTo>
                <a:lnTo>
                  <a:pt x="6427" y="3930"/>
                </a:lnTo>
                <a:lnTo>
                  <a:pt x="7499" y="2859"/>
                </a:lnTo>
                <a:lnTo>
                  <a:pt x="8349" y="3741"/>
                </a:lnTo>
                <a:cubicBezTo>
                  <a:pt x="8428" y="3820"/>
                  <a:pt x="8538" y="3859"/>
                  <a:pt x="8648" y="3859"/>
                </a:cubicBezTo>
                <a:cubicBezTo>
                  <a:pt x="8759" y="3859"/>
                  <a:pt x="8869" y="3820"/>
                  <a:pt x="8948" y="3741"/>
                </a:cubicBezTo>
                <a:cubicBezTo>
                  <a:pt x="9105" y="3584"/>
                  <a:pt x="9105" y="3300"/>
                  <a:pt x="8948" y="3143"/>
                </a:cubicBezTo>
                <a:lnTo>
                  <a:pt x="8066" y="2292"/>
                </a:lnTo>
                <a:lnTo>
                  <a:pt x="9326" y="1000"/>
                </a:lnTo>
                <a:close/>
                <a:moveTo>
                  <a:pt x="9357" y="0"/>
                </a:moveTo>
                <a:cubicBezTo>
                  <a:pt x="9255" y="0"/>
                  <a:pt x="9153" y="39"/>
                  <a:pt x="9074" y="118"/>
                </a:cubicBezTo>
                <a:lnTo>
                  <a:pt x="7247" y="1914"/>
                </a:lnTo>
                <a:lnTo>
                  <a:pt x="7120" y="2040"/>
                </a:lnTo>
                <a:lnTo>
                  <a:pt x="5608" y="3584"/>
                </a:lnTo>
                <a:lnTo>
                  <a:pt x="5482" y="3678"/>
                </a:lnTo>
                <a:lnTo>
                  <a:pt x="3938" y="5222"/>
                </a:lnTo>
                <a:lnTo>
                  <a:pt x="3812" y="5348"/>
                </a:lnTo>
                <a:lnTo>
                  <a:pt x="2300" y="6892"/>
                </a:lnTo>
                <a:lnTo>
                  <a:pt x="2174" y="7018"/>
                </a:lnTo>
                <a:lnTo>
                  <a:pt x="158" y="9003"/>
                </a:lnTo>
                <a:cubicBezTo>
                  <a:pt x="0" y="9160"/>
                  <a:pt x="0" y="9444"/>
                  <a:pt x="158" y="9601"/>
                </a:cubicBezTo>
                <a:lnTo>
                  <a:pt x="3088" y="12531"/>
                </a:lnTo>
                <a:cubicBezTo>
                  <a:pt x="3167" y="12610"/>
                  <a:pt x="3269" y="12649"/>
                  <a:pt x="3371" y="12649"/>
                </a:cubicBezTo>
                <a:cubicBezTo>
                  <a:pt x="3474" y="12649"/>
                  <a:pt x="3576" y="12610"/>
                  <a:pt x="3655" y="12531"/>
                </a:cubicBezTo>
                <a:lnTo>
                  <a:pt x="12539" y="3647"/>
                </a:lnTo>
                <a:cubicBezTo>
                  <a:pt x="12728" y="3458"/>
                  <a:pt x="12728" y="3174"/>
                  <a:pt x="12571" y="3017"/>
                </a:cubicBezTo>
                <a:lnTo>
                  <a:pt x="9641" y="118"/>
                </a:lnTo>
                <a:cubicBezTo>
                  <a:pt x="9562" y="39"/>
                  <a:pt x="9460" y="0"/>
                  <a:pt x="9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7" name="Google Shape;5247;p36"/>
          <p:cNvGrpSpPr/>
          <p:nvPr/>
        </p:nvGrpSpPr>
        <p:grpSpPr>
          <a:xfrm>
            <a:off x="2797008" y="5606863"/>
            <a:ext cx="998598" cy="938764"/>
            <a:chOff x="-42804750" y="1949600"/>
            <a:chExt cx="337125" cy="316925"/>
          </a:xfrm>
        </p:grpSpPr>
        <p:sp>
          <p:nvSpPr>
            <p:cNvPr id="5248" name="Google Shape;5248;p36"/>
            <p:cNvSpPr/>
            <p:nvPr/>
          </p:nvSpPr>
          <p:spPr>
            <a:xfrm>
              <a:off x="-42731500" y="2013125"/>
              <a:ext cx="189825" cy="189900"/>
            </a:xfrm>
            <a:custGeom>
              <a:avLst/>
              <a:gdLst/>
              <a:ahLst/>
              <a:cxnLst/>
              <a:rect l="l" t="t" r="r" b="b"/>
              <a:pathLst>
                <a:path w="7593" h="7596" extrusionOk="0">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36"/>
            <p:cNvSpPr/>
            <p:nvPr/>
          </p:nvSpPr>
          <p:spPr>
            <a:xfrm>
              <a:off x="-42804750" y="1949600"/>
              <a:ext cx="337125" cy="316925"/>
            </a:xfrm>
            <a:custGeom>
              <a:avLst/>
              <a:gdLst/>
              <a:ahLst/>
              <a:cxnLst/>
              <a:rect l="l" t="t" r="r" b="b"/>
              <a:pathLst>
                <a:path w="13485" h="12677" extrusionOk="0">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36"/>
            <p:cNvSpPr/>
            <p:nvPr/>
          </p:nvSpPr>
          <p:spPr>
            <a:xfrm>
              <a:off x="-42644075" y="2060025"/>
              <a:ext cx="59100" cy="65400"/>
            </a:xfrm>
            <a:custGeom>
              <a:avLst/>
              <a:gdLst/>
              <a:ahLst/>
              <a:cxnLst/>
              <a:rect l="l" t="t" r="r" b="b"/>
              <a:pathLst>
                <a:path w="2364" h="2616" extrusionOk="0">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1" name="Google Shape;5251;p36"/>
          <p:cNvGrpSpPr/>
          <p:nvPr/>
        </p:nvGrpSpPr>
        <p:grpSpPr>
          <a:xfrm>
            <a:off x="2954689" y="6745755"/>
            <a:ext cx="844569" cy="916400"/>
            <a:chOff x="-42778750" y="2320125"/>
            <a:chExt cx="285125" cy="309375"/>
          </a:xfrm>
        </p:grpSpPr>
        <p:sp>
          <p:nvSpPr>
            <p:cNvPr id="5252" name="Google Shape;5252;p36"/>
            <p:cNvSpPr/>
            <p:nvPr/>
          </p:nvSpPr>
          <p:spPr>
            <a:xfrm>
              <a:off x="-42778750" y="2320125"/>
              <a:ext cx="285125" cy="309375"/>
            </a:xfrm>
            <a:custGeom>
              <a:avLst/>
              <a:gdLst/>
              <a:ahLst/>
              <a:cxnLst/>
              <a:rect l="l" t="t" r="r" b="b"/>
              <a:pathLst>
                <a:path w="11405" h="12375" extrusionOk="0">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36"/>
            <p:cNvSpPr/>
            <p:nvPr/>
          </p:nvSpPr>
          <p:spPr>
            <a:xfrm>
              <a:off x="-42667700" y="2443600"/>
              <a:ext cx="62250" cy="61475"/>
            </a:xfrm>
            <a:custGeom>
              <a:avLst/>
              <a:gdLst/>
              <a:ahLst/>
              <a:cxnLst/>
              <a:rect l="l" t="t" r="r" b="b"/>
              <a:pathLst>
                <a:path w="2490" h="2459" extrusionOk="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36"/>
          <p:cNvGrpSpPr/>
          <p:nvPr/>
        </p:nvGrpSpPr>
        <p:grpSpPr>
          <a:xfrm>
            <a:off x="2898505" y="7870328"/>
            <a:ext cx="944910" cy="942614"/>
            <a:chOff x="-42796875" y="2680675"/>
            <a:chExt cx="319000" cy="318225"/>
          </a:xfrm>
        </p:grpSpPr>
        <p:sp>
          <p:nvSpPr>
            <p:cNvPr id="5255" name="Google Shape;5255;p36"/>
            <p:cNvSpPr/>
            <p:nvPr/>
          </p:nvSpPr>
          <p:spPr>
            <a:xfrm>
              <a:off x="-42671650" y="2853950"/>
              <a:ext cx="70125" cy="21275"/>
            </a:xfrm>
            <a:custGeom>
              <a:avLst/>
              <a:gdLst/>
              <a:ahLst/>
              <a:cxnLst/>
              <a:rect l="l" t="t" r="r" b="b"/>
              <a:pathLst>
                <a:path w="2805" h="851" extrusionOk="0">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36"/>
            <p:cNvSpPr/>
            <p:nvPr/>
          </p:nvSpPr>
          <p:spPr>
            <a:xfrm>
              <a:off x="-42671650" y="2895675"/>
              <a:ext cx="70125" cy="20525"/>
            </a:xfrm>
            <a:custGeom>
              <a:avLst/>
              <a:gdLst/>
              <a:ahLst/>
              <a:cxnLst/>
              <a:rect l="l" t="t" r="r" b="b"/>
              <a:pathLst>
                <a:path w="2805" h="821" extrusionOk="0">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36"/>
            <p:cNvSpPr/>
            <p:nvPr/>
          </p:nvSpPr>
          <p:spPr>
            <a:xfrm>
              <a:off x="-42796875" y="2680675"/>
              <a:ext cx="319000" cy="318225"/>
            </a:xfrm>
            <a:custGeom>
              <a:avLst/>
              <a:gdLst/>
              <a:ahLst/>
              <a:cxnLst/>
              <a:rect l="l" t="t" r="r" b="b"/>
              <a:pathLst>
                <a:path w="12760" h="12729" extrusionOk="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36"/>
            <p:cNvSpPr/>
            <p:nvPr/>
          </p:nvSpPr>
          <p:spPr>
            <a:xfrm>
              <a:off x="-42753550" y="2854500"/>
              <a:ext cx="63825" cy="61700"/>
            </a:xfrm>
            <a:custGeom>
              <a:avLst/>
              <a:gdLst/>
              <a:ahLst/>
              <a:cxnLst/>
              <a:rect l="l" t="t" r="r" b="b"/>
              <a:pathLst>
                <a:path w="2553" h="2468" extrusionOk="0">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36"/>
            <p:cNvSpPr/>
            <p:nvPr/>
          </p:nvSpPr>
          <p:spPr>
            <a:xfrm>
              <a:off x="-42581850" y="2853950"/>
              <a:ext cx="63025" cy="61475"/>
            </a:xfrm>
            <a:custGeom>
              <a:avLst/>
              <a:gdLst/>
              <a:ahLst/>
              <a:cxnLst/>
              <a:rect l="l" t="t" r="r" b="b"/>
              <a:pathLst>
                <a:path w="2521" h="2459" extrusionOk="0">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0" name="Google Shape;5260;p36"/>
          <p:cNvSpPr/>
          <p:nvPr/>
        </p:nvSpPr>
        <p:spPr>
          <a:xfrm>
            <a:off x="8357980" y="5671268"/>
            <a:ext cx="944910" cy="938467"/>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36"/>
          <p:cNvSpPr/>
          <p:nvPr/>
        </p:nvSpPr>
        <p:spPr>
          <a:xfrm>
            <a:off x="8408620" y="6882536"/>
            <a:ext cx="956610" cy="800285"/>
          </a:xfrm>
          <a:custGeom>
            <a:avLst/>
            <a:gdLst/>
            <a:ahLst/>
            <a:cxnLst/>
            <a:rect l="l" t="t" r="r" b="b"/>
            <a:pathLst>
              <a:path w="12918" h="10807" extrusionOk="0">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36"/>
          <p:cNvSpPr/>
          <p:nvPr/>
        </p:nvSpPr>
        <p:spPr>
          <a:xfrm>
            <a:off x="8432596" y="7889238"/>
            <a:ext cx="944984" cy="936986"/>
          </a:xfrm>
          <a:custGeom>
            <a:avLst/>
            <a:gdLst/>
            <a:ahLst/>
            <a:cxnLst/>
            <a:rect l="l" t="t" r="r" b="b"/>
            <a:pathLst>
              <a:path w="12761" h="12653" extrusionOk="0">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36"/>
          <p:cNvSpPr/>
          <p:nvPr/>
        </p:nvSpPr>
        <p:spPr>
          <a:xfrm>
            <a:off x="5315952" y="8987875"/>
            <a:ext cx="676692" cy="933284"/>
          </a:xfrm>
          <a:custGeom>
            <a:avLst/>
            <a:gdLst/>
            <a:ahLst/>
            <a:cxnLst/>
            <a:rect l="l" t="t" r="r" b="b"/>
            <a:pathLst>
              <a:path w="9138" h="12603" extrusionOk="0">
                <a:moveTo>
                  <a:pt x="5420" y="788"/>
                </a:moveTo>
                <a:cubicBezTo>
                  <a:pt x="7026" y="788"/>
                  <a:pt x="8287" y="2080"/>
                  <a:pt x="8287" y="3655"/>
                </a:cubicBezTo>
                <a:lnTo>
                  <a:pt x="8287" y="4978"/>
                </a:lnTo>
                <a:lnTo>
                  <a:pt x="5829" y="4978"/>
                </a:lnTo>
                <a:lnTo>
                  <a:pt x="5829" y="3718"/>
                </a:lnTo>
                <a:cubicBezTo>
                  <a:pt x="5829" y="3151"/>
                  <a:pt x="5451" y="2710"/>
                  <a:pt x="4979" y="2521"/>
                </a:cubicBezTo>
                <a:lnTo>
                  <a:pt x="4979" y="788"/>
                </a:lnTo>
                <a:close/>
                <a:moveTo>
                  <a:pt x="4159" y="882"/>
                </a:moveTo>
                <a:lnTo>
                  <a:pt x="4159" y="2615"/>
                </a:lnTo>
                <a:cubicBezTo>
                  <a:pt x="3687" y="2773"/>
                  <a:pt x="3340" y="3245"/>
                  <a:pt x="3340" y="3781"/>
                </a:cubicBezTo>
                <a:lnTo>
                  <a:pt x="3340" y="5041"/>
                </a:lnTo>
                <a:lnTo>
                  <a:pt x="851" y="5041"/>
                </a:lnTo>
                <a:lnTo>
                  <a:pt x="851" y="3749"/>
                </a:lnTo>
                <a:cubicBezTo>
                  <a:pt x="851" y="2143"/>
                  <a:pt x="2175" y="882"/>
                  <a:pt x="3781" y="882"/>
                </a:cubicBezTo>
                <a:close/>
                <a:moveTo>
                  <a:pt x="4569" y="3308"/>
                </a:moveTo>
                <a:cubicBezTo>
                  <a:pt x="4790" y="3308"/>
                  <a:pt x="4947" y="3497"/>
                  <a:pt x="4947" y="3749"/>
                </a:cubicBezTo>
                <a:lnTo>
                  <a:pt x="4947" y="5388"/>
                </a:lnTo>
                <a:cubicBezTo>
                  <a:pt x="4947" y="5620"/>
                  <a:pt x="4736" y="5830"/>
                  <a:pt x="4504" y="5830"/>
                </a:cubicBezTo>
                <a:cubicBezTo>
                  <a:pt x="4453" y="5830"/>
                  <a:pt x="4400" y="5820"/>
                  <a:pt x="4348" y="5797"/>
                </a:cubicBezTo>
                <a:cubicBezTo>
                  <a:pt x="4191" y="5703"/>
                  <a:pt x="4128" y="5608"/>
                  <a:pt x="4128" y="5388"/>
                </a:cubicBezTo>
                <a:lnTo>
                  <a:pt x="4128" y="3718"/>
                </a:lnTo>
                <a:cubicBezTo>
                  <a:pt x="4159" y="3466"/>
                  <a:pt x="4348" y="3308"/>
                  <a:pt x="4569" y="3308"/>
                </a:cubicBezTo>
                <a:close/>
                <a:moveTo>
                  <a:pt x="8287" y="5797"/>
                </a:moveTo>
                <a:lnTo>
                  <a:pt x="8287" y="8948"/>
                </a:lnTo>
                <a:cubicBezTo>
                  <a:pt x="8287" y="10554"/>
                  <a:pt x="6995" y="11815"/>
                  <a:pt x="5420" y="11815"/>
                </a:cubicBezTo>
                <a:lnTo>
                  <a:pt x="3781" y="11815"/>
                </a:lnTo>
                <a:cubicBezTo>
                  <a:pt x="2143" y="11815"/>
                  <a:pt x="883" y="10523"/>
                  <a:pt x="851" y="8948"/>
                </a:cubicBezTo>
                <a:lnTo>
                  <a:pt x="851" y="5797"/>
                </a:lnTo>
                <a:lnTo>
                  <a:pt x="3403" y="5797"/>
                </a:lnTo>
                <a:cubicBezTo>
                  <a:pt x="3498" y="6018"/>
                  <a:pt x="3655" y="6270"/>
                  <a:pt x="3876" y="6427"/>
                </a:cubicBezTo>
                <a:cubicBezTo>
                  <a:pt x="4098" y="6579"/>
                  <a:pt x="4340" y="6649"/>
                  <a:pt x="4575" y="6649"/>
                </a:cubicBezTo>
                <a:cubicBezTo>
                  <a:pt x="5073" y="6649"/>
                  <a:pt x="5542" y="6332"/>
                  <a:pt x="5735" y="5797"/>
                </a:cubicBezTo>
                <a:close/>
                <a:moveTo>
                  <a:pt x="3750" y="0"/>
                </a:moveTo>
                <a:cubicBezTo>
                  <a:pt x="1702" y="0"/>
                  <a:pt x="1" y="1670"/>
                  <a:pt x="1" y="3718"/>
                </a:cubicBezTo>
                <a:lnTo>
                  <a:pt x="1" y="8885"/>
                </a:lnTo>
                <a:cubicBezTo>
                  <a:pt x="1" y="10932"/>
                  <a:pt x="1639" y="12602"/>
                  <a:pt x="3750" y="12602"/>
                </a:cubicBezTo>
                <a:lnTo>
                  <a:pt x="5388" y="12602"/>
                </a:lnTo>
                <a:cubicBezTo>
                  <a:pt x="7436" y="12602"/>
                  <a:pt x="9137" y="10964"/>
                  <a:pt x="9074" y="8885"/>
                </a:cubicBezTo>
                <a:lnTo>
                  <a:pt x="9074" y="3686"/>
                </a:lnTo>
                <a:cubicBezTo>
                  <a:pt x="9137" y="1670"/>
                  <a:pt x="746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36"/>
          <p:cNvSpPr/>
          <p:nvPr/>
        </p:nvSpPr>
        <p:spPr>
          <a:xfrm>
            <a:off x="5031708" y="10959145"/>
            <a:ext cx="74" cy="74"/>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5" name="Google Shape;5265;p36"/>
          <p:cNvGrpSpPr/>
          <p:nvPr/>
        </p:nvGrpSpPr>
        <p:grpSpPr>
          <a:xfrm>
            <a:off x="5158431" y="10079870"/>
            <a:ext cx="982232" cy="929803"/>
            <a:chOff x="-39055650" y="2315975"/>
            <a:chExt cx="331600" cy="313900"/>
          </a:xfrm>
        </p:grpSpPr>
        <p:sp>
          <p:nvSpPr>
            <p:cNvPr id="5266" name="Google Shape;5266;p36"/>
            <p:cNvSpPr/>
            <p:nvPr/>
          </p:nvSpPr>
          <p:spPr>
            <a:xfrm>
              <a:off x="-38976900" y="2390225"/>
              <a:ext cx="167775" cy="165825"/>
            </a:xfrm>
            <a:custGeom>
              <a:avLst/>
              <a:gdLst/>
              <a:ahLst/>
              <a:cxnLst/>
              <a:rect l="l" t="t" r="r" b="b"/>
              <a:pathLst>
                <a:path w="6711" h="6633" extrusionOk="0">
                  <a:moveTo>
                    <a:pt x="3765" y="1"/>
                  </a:moveTo>
                  <a:cubicBezTo>
                    <a:pt x="3655" y="1"/>
                    <a:pt x="3545" y="40"/>
                    <a:pt x="3466" y="119"/>
                  </a:cubicBezTo>
                  <a:cubicBezTo>
                    <a:pt x="3309" y="276"/>
                    <a:pt x="3309" y="560"/>
                    <a:pt x="3466" y="718"/>
                  </a:cubicBezTo>
                  <a:lnTo>
                    <a:pt x="4411" y="1663"/>
                  </a:lnTo>
                  <a:lnTo>
                    <a:pt x="3340" y="2734"/>
                  </a:lnTo>
                  <a:lnTo>
                    <a:pt x="2395" y="1789"/>
                  </a:lnTo>
                  <a:cubicBezTo>
                    <a:pt x="2316" y="1710"/>
                    <a:pt x="2214" y="1671"/>
                    <a:pt x="2111" y="1671"/>
                  </a:cubicBezTo>
                  <a:cubicBezTo>
                    <a:pt x="2009" y="1671"/>
                    <a:pt x="1907" y="1710"/>
                    <a:pt x="1828" y="1789"/>
                  </a:cubicBezTo>
                  <a:cubicBezTo>
                    <a:pt x="1670" y="1946"/>
                    <a:pt x="1670" y="2198"/>
                    <a:pt x="1828" y="2387"/>
                  </a:cubicBezTo>
                  <a:lnTo>
                    <a:pt x="2773" y="3332"/>
                  </a:lnTo>
                  <a:lnTo>
                    <a:pt x="1702" y="4372"/>
                  </a:lnTo>
                  <a:lnTo>
                    <a:pt x="757" y="3427"/>
                  </a:lnTo>
                  <a:cubicBezTo>
                    <a:pt x="678" y="3348"/>
                    <a:pt x="568" y="3309"/>
                    <a:pt x="457" y="3309"/>
                  </a:cubicBezTo>
                  <a:cubicBezTo>
                    <a:pt x="347" y="3309"/>
                    <a:pt x="237" y="3348"/>
                    <a:pt x="158" y="3427"/>
                  </a:cubicBezTo>
                  <a:cubicBezTo>
                    <a:pt x="1" y="3584"/>
                    <a:pt x="1" y="3868"/>
                    <a:pt x="158" y="4026"/>
                  </a:cubicBezTo>
                  <a:lnTo>
                    <a:pt x="1103" y="4971"/>
                  </a:lnTo>
                  <a:lnTo>
                    <a:pt x="977" y="5097"/>
                  </a:lnTo>
                  <a:cubicBezTo>
                    <a:pt x="820" y="5254"/>
                    <a:pt x="820" y="5538"/>
                    <a:pt x="977" y="5695"/>
                  </a:cubicBezTo>
                  <a:cubicBezTo>
                    <a:pt x="1056" y="5774"/>
                    <a:pt x="1166" y="5813"/>
                    <a:pt x="1276" y="5813"/>
                  </a:cubicBezTo>
                  <a:cubicBezTo>
                    <a:pt x="1387" y="5813"/>
                    <a:pt x="1497" y="5774"/>
                    <a:pt x="1576" y="5695"/>
                  </a:cubicBezTo>
                  <a:lnTo>
                    <a:pt x="1702" y="5569"/>
                  </a:lnTo>
                  <a:lnTo>
                    <a:pt x="2647" y="6514"/>
                  </a:lnTo>
                  <a:cubicBezTo>
                    <a:pt x="2726" y="6593"/>
                    <a:pt x="2836" y="6633"/>
                    <a:pt x="2946" y="6633"/>
                  </a:cubicBezTo>
                  <a:cubicBezTo>
                    <a:pt x="3057" y="6633"/>
                    <a:pt x="3167" y="6593"/>
                    <a:pt x="3246" y="6514"/>
                  </a:cubicBezTo>
                  <a:cubicBezTo>
                    <a:pt x="3403" y="6357"/>
                    <a:pt x="3403" y="6073"/>
                    <a:pt x="3246" y="5916"/>
                  </a:cubicBezTo>
                  <a:lnTo>
                    <a:pt x="2300" y="4971"/>
                  </a:lnTo>
                  <a:lnTo>
                    <a:pt x="3340" y="3899"/>
                  </a:lnTo>
                  <a:lnTo>
                    <a:pt x="4285" y="4845"/>
                  </a:lnTo>
                  <a:cubicBezTo>
                    <a:pt x="4364" y="4923"/>
                    <a:pt x="4474" y="4963"/>
                    <a:pt x="4585" y="4963"/>
                  </a:cubicBezTo>
                  <a:cubicBezTo>
                    <a:pt x="4695" y="4963"/>
                    <a:pt x="4805" y="4923"/>
                    <a:pt x="4884" y="4845"/>
                  </a:cubicBezTo>
                  <a:cubicBezTo>
                    <a:pt x="5041" y="4687"/>
                    <a:pt x="5041" y="4435"/>
                    <a:pt x="4884" y="4278"/>
                  </a:cubicBezTo>
                  <a:lnTo>
                    <a:pt x="3939" y="3332"/>
                  </a:lnTo>
                  <a:lnTo>
                    <a:pt x="5010" y="2261"/>
                  </a:lnTo>
                  <a:lnTo>
                    <a:pt x="5955" y="3206"/>
                  </a:lnTo>
                  <a:cubicBezTo>
                    <a:pt x="6034" y="3285"/>
                    <a:pt x="6144" y="3325"/>
                    <a:pt x="6254" y="3325"/>
                  </a:cubicBezTo>
                  <a:cubicBezTo>
                    <a:pt x="6365" y="3325"/>
                    <a:pt x="6475" y="3285"/>
                    <a:pt x="6554" y="3206"/>
                  </a:cubicBezTo>
                  <a:cubicBezTo>
                    <a:pt x="6711" y="3049"/>
                    <a:pt x="6711" y="2765"/>
                    <a:pt x="6554" y="2608"/>
                  </a:cubicBezTo>
                  <a:lnTo>
                    <a:pt x="5608" y="1663"/>
                  </a:lnTo>
                  <a:lnTo>
                    <a:pt x="5703" y="1537"/>
                  </a:lnTo>
                  <a:cubicBezTo>
                    <a:pt x="5860" y="1379"/>
                    <a:pt x="5860" y="1127"/>
                    <a:pt x="5703" y="970"/>
                  </a:cubicBezTo>
                  <a:cubicBezTo>
                    <a:pt x="5624" y="891"/>
                    <a:pt x="5522" y="851"/>
                    <a:pt x="5419" y="851"/>
                  </a:cubicBezTo>
                  <a:cubicBezTo>
                    <a:pt x="5317" y="851"/>
                    <a:pt x="5215" y="891"/>
                    <a:pt x="5136" y="970"/>
                  </a:cubicBezTo>
                  <a:lnTo>
                    <a:pt x="5010" y="1064"/>
                  </a:lnTo>
                  <a:lnTo>
                    <a:pt x="4065" y="119"/>
                  </a:lnTo>
                  <a:cubicBezTo>
                    <a:pt x="3986" y="40"/>
                    <a:pt x="3876" y="1"/>
                    <a:pt x="3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36"/>
            <p:cNvSpPr/>
            <p:nvPr/>
          </p:nvSpPr>
          <p:spPr>
            <a:xfrm>
              <a:off x="-39055650" y="2315975"/>
              <a:ext cx="331600" cy="313900"/>
            </a:xfrm>
            <a:custGeom>
              <a:avLst/>
              <a:gdLst/>
              <a:ahLst/>
              <a:cxnLst/>
              <a:rect l="l" t="t" r="r" b="b"/>
              <a:pathLst>
                <a:path w="13264" h="12556" extrusionOk="0">
                  <a:moveTo>
                    <a:pt x="9083" y="792"/>
                  </a:moveTo>
                  <a:cubicBezTo>
                    <a:pt x="9988" y="792"/>
                    <a:pt x="10673" y="917"/>
                    <a:pt x="11121" y="1041"/>
                  </a:cubicBezTo>
                  <a:cubicBezTo>
                    <a:pt x="11216" y="1073"/>
                    <a:pt x="11373" y="1167"/>
                    <a:pt x="11499" y="1199"/>
                  </a:cubicBezTo>
                  <a:lnTo>
                    <a:pt x="11625" y="1325"/>
                  </a:lnTo>
                  <a:cubicBezTo>
                    <a:pt x="11814" y="1608"/>
                    <a:pt x="11909" y="2144"/>
                    <a:pt x="11940" y="2459"/>
                  </a:cubicBezTo>
                  <a:cubicBezTo>
                    <a:pt x="12003" y="3152"/>
                    <a:pt x="12003" y="3845"/>
                    <a:pt x="11972" y="4475"/>
                  </a:cubicBezTo>
                  <a:lnTo>
                    <a:pt x="8317" y="821"/>
                  </a:lnTo>
                  <a:cubicBezTo>
                    <a:pt x="8588" y="801"/>
                    <a:pt x="8843" y="792"/>
                    <a:pt x="9083" y="792"/>
                  </a:cubicBezTo>
                  <a:close/>
                  <a:moveTo>
                    <a:pt x="7246" y="978"/>
                  </a:moveTo>
                  <a:lnTo>
                    <a:pt x="11814" y="5546"/>
                  </a:lnTo>
                  <a:cubicBezTo>
                    <a:pt x="11184" y="8728"/>
                    <a:pt x="9136" y="11028"/>
                    <a:pt x="5797" y="11595"/>
                  </a:cubicBezTo>
                  <a:lnTo>
                    <a:pt x="1229" y="7027"/>
                  </a:lnTo>
                  <a:cubicBezTo>
                    <a:pt x="1890" y="3845"/>
                    <a:pt x="3907" y="1608"/>
                    <a:pt x="7246" y="978"/>
                  </a:cubicBezTo>
                  <a:close/>
                  <a:moveTo>
                    <a:pt x="1071" y="8004"/>
                  </a:moveTo>
                  <a:lnTo>
                    <a:pt x="4726" y="11690"/>
                  </a:lnTo>
                  <a:cubicBezTo>
                    <a:pt x="4391" y="11722"/>
                    <a:pt x="4083" y="11736"/>
                    <a:pt x="3800" y="11736"/>
                  </a:cubicBezTo>
                  <a:cubicBezTo>
                    <a:pt x="2431" y="11736"/>
                    <a:pt x="1669" y="11411"/>
                    <a:pt x="1512" y="11280"/>
                  </a:cubicBezTo>
                  <a:cubicBezTo>
                    <a:pt x="1229" y="11028"/>
                    <a:pt x="914" y="9799"/>
                    <a:pt x="1071" y="8004"/>
                  </a:cubicBezTo>
                  <a:close/>
                  <a:moveTo>
                    <a:pt x="9132" y="0"/>
                  </a:moveTo>
                  <a:cubicBezTo>
                    <a:pt x="8355" y="0"/>
                    <a:pt x="7508" y="77"/>
                    <a:pt x="6742" y="222"/>
                  </a:cubicBezTo>
                  <a:cubicBezTo>
                    <a:pt x="5482" y="506"/>
                    <a:pt x="4411" y="978"/>
                    <a:pt x="3560" y="1640"/>
                  </a:cubicBezTo>
                  <a:cubicBezTo>
                    <a:pt x="1764" y="2931"/>
                    <a:pt x="756" y="4948"/>
                    <a:pt x="347" y="7090"/>
                  </a:cubicBezTo>
                  <a:lnTo>
                    <a:pt x="347" y="7122"/>
                  </a:lnTo>
                  <a:cubicBezTo>
                    <a:pt x="0" y="9012"/>
                    <a:pt x="189" y="10934"/>
                    <a:pt x="756" y="11721"/>
                  </a:cubicBezTo>
                  <a:cubicBezTo>
                    <a:pt x="882" y="11879"/>
                    <a:pt x="945" y="11942"/>
                    <a:pt x="1103" y="12036"/>
                  </a:cubicBezTo>
                  <a:cubicBezTo>
                    <a:pt x="1678" y="12389"/>
                    <a:pt x="2725" y="12556"/>
                    <a:pt x="3868" y="12556"/>
                  </a:cubicBezTo>
                  <a:cubicBezTo>
                    <a:pt x="4664" y="12556"/>
                    <a:pt x="5506" y="12475"/>
                    <a:pt x="6270" y="12320"/>
                  </a:cubicBezTo>
                  <a:cubicBezTo>
                    <a:pt x="8380" y="11879"/>
                    <a:pt x="9956" y="10776"/>
                    <a:pt x="11058" y="9295"/>
                  </a:cubicBezTo>
                  <a:cubicBezTo>
                    <a:pt x="13264" y="6302"/>
                    <a:pt x="13075" y="2018"/>
                    <a:pt x="12255" y="852"/>
                  </a:cubicBezTo>
                  <a:cubicBezTo>
                    <a:pt x="12129" y="695"/>
                    <a:pt x="11972" y="537"/>
                    <a:pt x="11657" y="411"/>
                  </a:cubicBezTo>
                  <a:cubicBezTo>
                    <a:pt x="11279" y="222"/>
                    <a:pt x="10712" y="159"/>
                    <a:pt x="10271" y="64"/>
                  </a:cubicBezTo>
                  <a:cubicBezTo>
                    <a:pt x="9925" y="21"/>
                    <a:pt x="9538" y="0"/>
                    <a:pt x="91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68" name="Google Shape;5268;p36"/>
          <p:cNvSpPr/>
          <p:nvPr/>
        </p:nvSpPr>
        <p:spPr>
          <a:xfrm>
            <a:off x="5176053" y="11383008"/>
            <a:ext cx="942540" cy="800285"/>
          </a:xfrm>
          <a:custGeom>
            <a:avLst/>
            <a:gdLst/>
            <a:ahLst/>
            <a:cxnLst/>
            <a:rect l="l" t="t" r="r" b="b"/>
            <a:pathLst>
              <a:path w="12728" h="10807" extrusionOk="0">
                <a:moveTo>
                  <a:pt x="11877" y="819"/>
                </a:moveTo>
                <a:lnTo>
                  <a:pt x="11877" y="2489"/>
                </a:lnTo>
                <a:lnTo>
                  <a:pt x="851" y="2489"/>
                </a:lnTo>
                <a:lnTo>
                  <a:pt x="851" y="819"/>
                </a:lnTo>
                <a:close/>
                <a:moveTo>
                  <a:pt x="3340" y="3308"/>
                </a:moveTo>
                <a:lnTo>
                  <a:pt x="3340" y="6616"/>
                </a:lnTo>
                <a:lnTo>
                  <a:pt x="2520" y="6616"/>
                </a:lnTo>
                <a:lnTo>
                  <a:pt x="2520" y="3308"/>
                </a:lnTo>
                <a:close/>
                <a:moveTo>
                  <a:pt x="6648" y="3308"/>
                </a:moveTo>
                <a:lnTo>
                  <a:pt x="6648" y="6616"/>
                </a:lnTo>
                <a:lnTo>
                  <a:pt x="5828" y="6616"/>
                </a:lnTo>
                <a:lnTo>
                  <a:pt x="5828" y="3308"/>
                </a:lnTo>
                <a:close/>
                <a:moveTo>
                  <a:pt x="10239" y="3308"/>
                </a:moveTo>
                <a:lnTo>
                  <a:pt x="10239" y="6616"/>
                </a:lnTo>
                <a:lnTo>
                  <a:pt x="9420" y="6616"/>
                </a:lnTo>
                <a:lnTo>
                  <a:pt x="9420" y="3308"/>
                </a:lnTo>
                <a:close/>
                <a:moveTo>
                  <a:pt x="1701" y="3308"/>
                </a:moveTo>
                <a:lnTo>
                  <a:pt x="1701" y="7026"/>
                </a:lnTo>
                <a:cubicBezTo>
                  <a:pt x="1701" y="7246"/>
                  <a:pt x="1890" y="7435"/>
                  <a:pt x="2111" y="7435"/>
                </a:cubicBezTo>
                <a:lnTo>
                  <a:pt x="2552" y="7435"/>
                </a:lnTo>
                <a:lnTo>
                  <a:pt x="2552" y="9924"/>
                </a:lnTo>
                <a:lnTo>
                  <a:pt x="851" y="9924"/>
                </a:lnTo>
                <a:lnTo>
                  <a:pt x="851" y="3308"/>
                </a:lnTo>
                <a:close/>
                <a:moveTo>
                  <a:pt x="5009" y="3308"/>
                </a:moveTo>
                <a:lnTo>
                  <a:pt x="5009" y="7026"/>
                </a:lnTo>
                <a:cubicBezTo>
                  <a:pt x="5009" y="7246"/>
                  <a:pt x="5198" y="7435"/>
                  <a:pt x="5387" y="7435"/>
                </a:cubicBezTo>
                <a:lnTo>
                  <a:pt x="5828" y="7435"/>
                </a:lnTo>
                <a:lnTo>
                  <a:pt x="5828" y="9924"/>
                </a:lnTo>
                <a:lnTo>
                  <a:pt x="3340" y="9924"/>
                </a:lnTo>
                <a:lnTo>
                  <a:pt x="3340" y="7435"/>
                </a:lnTo>
                <a:lnTo>
                  <a:pt x="3781" y="7435"/>
                </a:lnTo>
                <a:cubicBezTo>
                  <a:pt x="4001" y="7435"/>
                  <a:pt x="4159" y="7246"/>
                  <a:pt x="4159" y="7026"/>
                </a:cubicBezTo>
                <a:lnTo>
                  <a:pt x="4159" y="3308"/>
                </a:lnTo>
                <a:close/>
                <a:moveTo>
                  <a:pt x="8569" y="3308"/>
                </a:moveTo>
                <a:lnTo>
                  <a:pt x="8569" y="7026"/>
                </a:lnTo>
                <a:cubicBezTo>
                  <a:pt x="8569" y="7246"/>
                  <a:pt x="8790" y="7435"/>
                  <a:pt x="9010" y="7435"/>
                </a:cubicBezTo>
                <a:lnTo>
                  <a:pt x="9452" y="7435"/>
                </a:lnTo>
                <a:lnTo>
                  <a:pt x="9452" y="9924"/>
                </a:lnTo>
                <a:lnTo>
                  <a:pt x="6648" y="9924"/>
                </a:lnTo>
                <a:lnTo>
                  <a:pt x="6648" y="7435"/>
                </a:lnTo>
                <a:lnTo>
                  <a:pt x="7089" y="7435"/>
                </a:lnTo>
                <a:cubicBezTo>
                  <a:pt x="7309" y="7435"/>
                  <a:pt x="7467" y="7246"/>
                  <a:pt x="7467" y="7026"/>
                </a:cubicBezTo>
                <a:lnTo>
                  <a:pt x="7467" y="3308"/>
                </a:lnTo>
                <a:close/>
                <a:moveTo>
                  <a:pt x="11940" y="3308"/>
                </a:moveTo>
                <a:lnTo>
                  <a:pt x="11940" y="9924"/>
                </a:lnTo>
                <a:lnTo>
                  <a:pt x="10239" y="9924"/>
                </a:lnTo>
                <a:lnTo>
                  <a:pt x="10239" y="7435"/>
                </a:lnTo>
                <a:lnTo>
                  <a:pt x="10680" y="7435"/>
                </a:lnTo>
                <a:cubicBezTo>
                  <a:pt x="10901" y="7435"/>
                  <a:pt x="11090" y="7246"/>
                  <a:pt x="11090" y="7026"/>
                </a:cubicBezTo>
                <a:lnTo>
                  <a:pt x="11090" y="3308"/>
                </a:lnTo>
                <a:close/>
                <a:moveTo>
                  <a:pt x="441" y="0"/>
                </a:moveTo>
                <a:cubicBezTo>
                  <a:pt x="189" y="0"/>
                  <a:pt x="0" y="189"/>
                  <a:pt x="0" y="441"/>
                </a:cubicBezTo>
                <a:lnTo>
                  <a:pt x="0" y="10365"/>
                </a:lnTo>
                <a:cubicBezTo>
                  <a:pt x="0" y="10586"/>
                  <a:pt x="189" y="10806"/>
                  <a:pt x="441" y="10806"/>
                </a:cubicBezTo>
                <a:lnTo>
                  <a:pt x="12287" y="10806"/>
                </a:lnTo>
                <a:cubicBezTo>
                  <a:pt x="12508" y="10806"/>
                  <a:pt x="12728" y="10586"/>
                  <a:pt x="12728" y="10365"/>
                </a:cubicBezTo>
                <a:lnTo>
                  <a:pt x="12728" y="2930"/>
                </a:lnTo>
                <a:lnTo>
                  <a:pt x="12728" y="441"/>
                </a:lnTo>
                <a:cubicBezTo>
                  <a:pt x="12728" y="189"/>
                  <a:pt x="12508" y="0"/>
                  <a:pt x="122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36"/>
          <p:cNvSpPr/>
          <p:nvPr/>
        </p:nvSpPr>
        <p:spPr>
          <a:xfrm>
            <a:off x="9756242" y="10042932"/>
            <a:ext cx="730306" cy="944317"/>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70" name="Google Shape;5270;p36"/>
          <p:cNvGrpSpPr/>
          <p:nvPr/>
        </p:nvGrpSpPr>
        <p:grpSpPr>
          <a:xfrm>
            <a:off x="3879509" y="5607307"/>
            <a:ext cx="956610" cy="935357"/>
            <a:chOff x="-42430625" y="1949750"/>
            <a:chExt cx="322950" cy="315775"/>
          </a:xfrm>
        </p:grpSpPr>
        <p:sp>
          <p:nvSpPr>
            <p:cNvPr id="5271" name="Google Shape;5271;p36"/>
            <p:cNvSpPr/>
            <p:nvPr/>
          </p:nvSpPr>
          <p:spPr>
            <a:xfrm>
              <a:off x="-423534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36"/>
            <p:cNvSpPr/>
            <p:nvPr/>
          </p:nvSpPr>
          <p:spPr>
            <a:xfrm>
              <a:off x="-422896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36"/>
            <p:cNvSpPr/>
            <p:nvPr/>
          </p:nvSpPr>
          <p:spPr>
            <a:xfrm>
              <a:off x="-42226625" y="2065525"/>
              <a:ext cx="40975" cy="41000"/>
            </a:xfrm>
            <a:custGeom>
              <a:avLst/>
              <a:gdLst/>
              <a:ahLst/>
              <a:cxnLst/>
              <a:rect l="l" t="t" r="r" b="b"/>
              <a:pathLst>
                <a:path w="1639" h="1640" extrusionOk="0">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36"/>
            <p:cNvSpPr/>
            <p:nvPr/>
          </p:nvSpPr>
          <p:spPr>
            <a:xfrm>
              <a:off x="-42430625" y="1949750"/>
              <a:ext cx="322950" cy="315775"/>
            </a:xfrm>
            <a:custGeom>
              <a:avLst/>
              <a:gdLst/>
              <a:ahLst/>
              <a:cxnLst/>
              <a:rect l="l" t="t" r="r" b="b"/>
              <a:pathLst>
                <a:path w="12918" h="12631" extrusionOk="0">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75" name="Google Shape;5275;p36"/>
          <p:cNvSpPr/>
          <p:nvPr/>
        </p:nvSpPr>
        <p:spPr>
          <a:xfrm>
            <a:off x="4029307" y="6733252"/>
            <a:ext cx="816651" cy="937949"/>
          </a:xfrm>
          <a:custGeom>
            <a:avLst/>
            <a:gdLst/>
            <a:ahLst/>
            <a:cxnLst/>
            <a:rect l="l" t="t" r="r" b="b"/>
            <a:pathLst>
              <a:path w="11028" h="12666" extrusionOk="0">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36"/>
          <p:cNvSpPr/>
          <p:nvPr/>
        </p:nvSpPr>
        <p:spPr>
          <a:xfrm>
            <a:off x="3972632" y="7821186"/>
            <a:ext cx="930988" cy="937505"/>
          </a:xfrm>
          <a:custGeom>
            <a:avLst/>
            <a:gdLst/>
            <a:ahLst/>
            <a:cxnLst/>
            <a:rect l="l" t="t" r="r" b="b"/>
            <a:pathLst>
              <a:path w="12572" h="12660" extrusionOk="0">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36"/>
          <p:cNvSpPr/>
          <p:nvPr/>
        </p:nvSpPr>
        <p:spPr>
          <a:xfrm>
            <a:off x="9558957" y="5693409"/>
            <a:ext cx="940319" cy="856269"/>
          </a:xfrm>
          <a:custGeom>
            <a:avLst/>
            <a:gdLst/>
            <a:ahLst/>
            <a:cxnLst/>
            <a:rect l="l" t="t" r="r" b="b"/>
            <a:pathLst>
              <a:path w="12698" h="11563" extrusionOk="0">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36"/>
          <p:cNvSpPr/>
          <p:nvPr/>
        </p:nvSpPr>
        <p:spPr>
          <a:xfrm>
            <a:off x="9607750" y="6798564"/>
            <a:ext cx="954315" cy="940319"/>
          </a:xfrm>
          <a:custGeom>
            <a:avLst/>
            <a:gdLst/>
            <a:ahLst/>
            <a:cxnLst/>
            <a:rect l="l" t="t" r="r" b="b"/>
            <a:pathLst>
              <a:path w="12887" h="12698" extrusionOk="0">
                <a:moveTo>
                  <a:pt x="7814" y="3309"/>
                </a:moveTo>
                <a:cubicBezTo>
                  <a:pt x="7782" y="3592"/>
                  <a:pt x="7782" y="3907"/>
                  <a:pt x="7814" y="4159"/>
                </a:cubicBezTo>
                <a:lnTo>
                  <a:pt x="4947" y="4159"/>
                </a:lnTo>
                <a:cubicBezTo>
                  <a:pt x="4978" y="3876"/>
                  <a:pt x="4978" y="3592"/>
                  <a:pt x="4947" y="3309"/>
                </a:cubicBezTo>
                <a:close/>
                <a:moveTo>
                  <a:pt x="9830" y="788"/>
                </a:moveTo>
                <a:cubicBezTo>
                  <a:pt x="10082" y="788"/>
                  <a:pt x="10366" y="820"/>
                  <a:pt x="10618" y="946"/>
                </a:cubicBezTo>
                <a:cubicBezTo>
                  <a:pt x="11721" y="1481"/>
                  <a:pt x="12193" y="2678"/>
                  <a:pt x="11752" y="3718"/>
                </a:cubicBezTo>
                <a:cubicBezTo>
                  <a:pt x="11500" y="4254"/>
                  <a:pt x="11027" y="4695"/>
                  <a:pt x="10460" y="4884"/>
                </a:cubicBezTo>
                <a:cubicBezTo>
                  <a:pt x="10261" y="4950"/>
                  <a:pt x="10035" y="4990"/>
                  <a:pt x="9816" y="4990"/>
                </a:cubicBezTo>
                <a:cubicBezTo>
                  <a:pt x="9619" y="4990"/>
                  <a:pt x="9427" y="4958"/>
                  <a:pt x="9263" y="4884"/>
                </a:cubicBezTo>
                <a:cubicBezTo>
                  <a:pt x="9074" y="4821"/>
                  <a:pt x="8885" y="4663"/>
                  <a:pt x="8791" y="4474"/>
                </a:cubicBezTo>
                <a:cubicBezTo>
                  <a:pt x="8791" y="4411"/>
                  <a:pt x="8759" y="4380"/>
                  <a:pt x="8728" y="4348"/>
                </a:cubicBezTo>
                <a:cubicBezTo>
                  <a:pt x="8570" y="3970"/>
                  <a:pt x="8570" y="3561"/>
                  <a:pt x="8728" y="3183"/>
                </a:cubicBezTo>
                <a:cubicBezTo>
                  <a:pt x="8759" y="3151"/>
                  <a:pt x="8759" y="3120"/>
                  <a:pt x="8791" y="3088"/>
                </a:cubicBezTo>
                <a:cubicBezTo>
                  <a:pt x="8980" y="2710"/>
                  <a:pt x="9358" y="2521"/>
                  <a:pt x="9830" y="2521"/>
                </a:cubicBezTo>
                <a:cubicBezTo>
                  <a:pt x="9956" y="2521"/>
                  <a:pt x="10019" y="2552"/>
                  <a:pt x="10082" y="2615"/>
                </a:cubicBezTo>
                <a:cubicBezTo>
                  <a:pt x="10240" y="2773"/>
                  <a:pt x="10240" y="3025"/>
                  <a:pt x="10145" y="3183"/>
                </a:cubicBezTo>
                <a:cubicBezTo>
                  <a:pt x="10051" y="3309"/>
                  <a:pt x="9956" y="3340"/>
                  <a:pt x="9830" y="3340"/>
                </a:cubicBezTo>
                <a:cubicBezTo>
                  <a:pt x="9578" y="3340"/>
                  <a:pt x="9389" y="3561"/>
                  <a:pt x="9389" y="3781"/>
                </a:cubicBezTo>
                <a:cubicBezTo>
                  <a:pt x="9389" y="4033"/>
                  <a:pt x="9578" y="4222"/>
                  <a:pt x="9830" y="4222"/>
                </a:cubicBezTo>
                <a:cubicBezTo>
                  <a:pt x="10555" y="4222"/>
                  <a:pt x="11059" y="3655"/>
                  <a:pt x="11059" y="2962"/>
                </a:cubicBezTo>
                <a:cubicBezTo>
                  <a:pt x="11059" y="2395"/>
                  <a:pt x="10681" y="1891"/>
                  <a:pt x="10114" y="1733"/>
                </a:cubicBezTo>
                <a:cubicBezTo>
                  <a:pt x="10034" y="1721"/>
                  <a:pt x="9933" y="1712"/>
                  <a:pt x="9817" y="1712"/>
                </a:cubicBezTo>
                <a:cubicBezTo>
                  <a:pt x="9339" y="1712"/>
                  <a:pt x="8611" y="1861"/>
                  <a:pt x="8129" y="2521"/>
                </a:cubicBezTo>
                <a:lnTo>
                  <a:pt x="4600" y="2521"/>
                </a:lnTo>
                <a:cubicBezTo>
                  <a:pt x="4191" y="1985"/>
                  <a:pt x="3592" y="1702"/>
                  <a:pt x="2931" y="1702"/>
                </a:cubicBezTo>
                <a:cubicBezTo>
                  <a:pt x="2395" y="1702"/>
                  <a:pt x="1986" y="1985"/>
                  <a:pt x="1796" y="2458"/>
                </a:cubicBezTo>
                <a:cubicBezTo>
                  <a:pt x="1481" y="3246"/>
                  <a:pt x="1954" y="4191"/>
                  <a:pt x="2931" y="4191"/>
                </a:cubicBezTo>
                <a:cubicBezTo>
                  <a:pt x="3183" y="4191"/>
                  <a:pt x="3340" y="3970"/>
                  <a:pt x="3340" y="3750"/>
                </a:cubicBezTo>
                <a:cubicBezTo>
                  <a:pt x="3340" y="3498"/>
                  <a:pt x="3120" y="3309"/>
                  <a:pt x="2931" y="3309"/>
                </a:cubicBezTo>
                <a:cubicBezTo>
                  <a:pt x="2805" y="3309"/>
                  <a:pt x="2742" y="3277"/>
                  <a:pt x="2647" y="3246"/>
                </a:cubicBezTo>
                <a:cubicBezTo>
                  <a:pt x="2458" y="3057"/>
                  <a:pt x="2490" y="2615"/>
                  <a:pt x="2805" y="2521"/>
                </a:cubicBezTo>
                <a:cubicBezTo>
                  <a:pt x="2836" y="2513"/>
                  <a:pt x="2879" y="2509"/>
                  <a:pt x="2931" y="2509"/>
                </a:cubicBezTo>
                <a:cubicBezTo>
                  <a:pt x="3084" y="2509"/>
                  <a:pt x="3309" y="2545"/>
                  <a:pt x="3498" y="2615"/>
                </a:cubicBezTo>
                <a:cubicBezTo>
                  <a:pt x="3687" y="2678"/>
                  <a:pt x="3876" y="2836"/>
                  <a:pt x="3970" y="3025"/>
                </a:cubicBezTo>
                <a:cubicBezTo>
                  <a:pt x="3970" y="3088"/>
                  <a:pt x="4002" y="3120"/>
                  <a:pt x="4033" y="3151"/>
                </a:cubicBezTo>
                <a:cubicBezTo>
                  <a:pt x="4191" y="3498"/>
                  <a:pt x="4191" y="3939"/>
                  <a:pt x="4033" y="4285"/>
                </a:cubicBezTo>
                <a:cubicBezTo>
                  <a:pt x="4002" y="4348"/>
                  <a:pt x="4002" y="4380"/>
                  <a:pt x="3970" y="4411"/>
                </a:cubicBezTo>
                <a:cubicBezTo>
                  <a:pt x="3750" y="4726"/>
                  <a:pt x="3403" y="4978"/>
                  <a:pt x="2931" y="4978"/>
                </a:cubicBezTo>
                <a:cubicBezTo>
                  <a:pt x="1796" y="4978"/>
                  <a:pt x="851" y="4033"/>
                  <a:pt x="851" y="2899"/>
                </a:cubicBezTo>
                <a:cubicBezTo>
                  <a:pt x="851" y="1733"/>
                  <a:pt x="1765" y="851"/>
                  <a:pt x="2931" y="788"/>
                </a:cubicBezTo>
                <a:close/>
                <a:moveTo>
                  <a:pt x="7751" y="4915"/>
                </a:moveTo>
                <a:lnTo>
                  <a:pt x="7751" y="10618"/>
                </a:lnTo>
                <a:cubicBezTo>
                  <a:pt x="7751" y="10838"/>
                  <a:pt x="7940" y="11027"/>
                  <a:pt x="8129" y="11027"/>
                </a:cubicBezTo>
                <a:cubicBezTo>
                  <a:pt x="8318" y="11027"/>
                  <a:pt x="8570" y="10838"/>
                  <a:pt x="8570" y="10618"/>
                </a:cubicBezTo>
                <a:lnTo>
                  <a:pt x="8570" y="5419"/>
                </a:lnTo>
                <a:cubicBezTo>
                  <a:pt x="8791" y="5577"/>
                  <a:pt x="9074" y="5671"/>
                  <a:pt x="9389" y="5766"/>
                </a:cubicBezTo>
                <a:lnTo>
                  <a:pt x="9389" y="11878"/>
                </a:lnTo>
                <a:lnTo>
                  <a:pt x="3372" y="11878"/>
                </a:lnTo>
                <a:lnTo>
                  <a:pt x="3372" y="5766"/>
                </a:lnTo>
                <a:cubicBezTo>
                  <a:pt x="3687" y="5734"/>
                  <a:pt x="3970" y="5608"/>
                  <a:pt x="4191" y="5419"/>
                </a:cubicBezTo>
                <a:lnTo>
                  <a:pt x="4191" y="10618"/>
                </a:lnTo>
                <a:cubicBezTo>
                  <a:pt x="4191" y="10838"/>
                  <a:pt x="4380" y="11027"/>
                  <a:pt x="4600" y="11027"/>
                </a:cubicBezTo>
                <a:cubicBezTo>
                  <a:pt x="4821" y="11027"/>
                  <a:pt x="5010" y="10838"/>
                  <a:pt x="5010" y="10618"/>
                </a:cubicBezTo>
                <a:lnTo>
                  <a:pt x="5010" y="4915"/>
                </a:lnTo>
                <a:lnTo>
                  <a:pt x="5861" y="4915"/>
                </a:lnTo>
                <a:lnTo>
                  <a:pt x="5861" y="10618"/>
                </a:lnTo>
                <a:cubicBezTo>
                  <a:pt x="5861" y="10838"/>
                  <a:pt x="6050" y="11027"/>
                  <a:pt x="6239" y="11027"/>
                </a:cubicBezTo>
                <a:cubicBezTo>
                  <a:pt x="6428" y="11027"/>
                  <a:pt x="6648" y="10838"/>
                  <a:pt x="6648" y="10618"/>
                </a:cubicBezTo>
                <a:lnTo>
                  <a:pt x="6648" y="4915"/>
                </a:lnTo>
                <a:close/>
                <a:moveTo>
                  <a:pt x="2931" y="1"/>
                </a:moveTo>
                <a:cubicBezTo>
                  <a:pt x="1324" y="1"/>
                  <a:pt x="1" y="1324"/>
                  <a:pt x="1" y="2899"/>
                </a:cubicBezTo>
                <a:cubicBezTo>
                  <a:pt x="1" y="4348"/>
                  <a:pt x="1072" y="5514"/>
                  <a:pt x="2490" y="5766"/>
                </a:cubicBezTo>
                <a:lnTo>
                  <a:pt x="2490" y="12256"/>
                </a:lnTo>
                <a:cubicBezTo>
                  <a:pt x="2490" y="12508"/>
                  <a:pt x="2679" y="12697"/>
                  <a:pt x="2931" y="12697"/>
                </a:cubicBezTo>
                <a:lnTo>
                  <a:pt x="9830" y="12697"/>
                </a:lnTo>
                <a:cubicBezTo>
                  <a:pt x="10051" y="12697"/>
                  <a:pt x="10208" y="12508"/>
                  <a:pt x="10208" y="12256"/>
                </a:cubicBezTo>
                <a:lnTo>
                  <a:pt x="10208" y="5797"/>
                </a:lnTo>
                <a:cubicBezTo>
                  <a:pt x="10964" y="5671"/>
                  <a:pt x="11721" y="5293"/>
                  <a:pt x="12193" y="4537"/>
                </a:cubicBezTo>
                <a:cubicBezTo>
                  <a:pt x="12823" y="3718"/>
                  <a:pt x="12886" y="2678"/>
                  <a:pt x="12508" y="1796"/>
                </a:cubicBezTo>
                <a:cubicBezTo>
                  <a:pt x="12067" y="725"/>
                  <a:pt x="10996" y="1"/>
                  <a:pt x="9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36"/>
          <p:cNvSpPr/>
          <p:nvPr/>
        </p:nvSpPr>
        <p:spPr>
          <a:xfrm>
            <a:off x="9533390" y="7886202"/>
            <a:ext cx="940319" cy="940245"/>
          </a:xfrm>
          <a:custGeom>
            <a:avLst/>
            <a:gdLst/>
            <a:ahLst/>
            <a:cxnLst/>
            <a:rect l="l" t="t" r="r" b="b"/>
            <a:pathLst>
              <a:path w="12698" h="12697" extrusionOk="0">
                <a:moveTo>
                  <a:pt x="11784" y="970"/>
                </a:moveTo>
                <a:lnTo>
                  <a:pt x="11784" y="2577"/>
                </a:lnTo>
                <a:lnTo>
                  <a:pt x="5168" y="4026"/>
                </a:lnTo>
                <a:lnTo>
                  <a:pt x="5168" y="2420"/>
                </a:lnTo>
                <a:lnTo>
                  <a:pt x="11784" y="970"/>
                </a:lnTo>
                <a:close/>
                <a:moveTo>
                  <a:pt x="10115" y="7741"/>
                </a:moveTo>
                <a:cubicBezTo>
                  <a:pt x="10982" y="7741"/>
                  <a:pt x="11784" y="8286"/>
                  <a:pt x="11784" y="8973"/>
                </a:cubicBezTo>
                <a:cubicBezTo>
                  <a:pt x="11784" y="9666"/>
                  <a:pt x="11027" y="10201"/>
                  <a:pt x="10145" y="10201"/>
                </a:cubicBezTo>
                <a:cubicBezTo>
                  <a:pt x="9358" y="10201"/>
                  <a:pt x="8665" y="9792"/>
                  <a:pt x="8507" y="9225"/>
                </a:cubicBezTo>
                <a:cubicBezTo>
                  <a:pt x="8350" y="8689"/>
                  <a:pt x="8728" y="8154"/>
                  <a:pt x="9263" y="7933"/>
                </a:cubicBezTo>
                <a:cubicBezTo>
                  <a:pt x="9537" y="7800"/>
                  <a:pt x="9829" y="7741"/>
                  <a:pt x="10115" y="7741"/>
                </a:cubicBezTo>
                <a:close/>
                <a:moveTo>
                  <a:pt x="2665" y="9393"/>
                </a:moveTo>
                <a:cubicBezTo>
                  <a:pt x="3537" y="9393"/>
                  <a:pt x="4348" y="9928"/>
                  <a:pt x="4348" y="10642"/>
                </a:cubicBezTo>
                <a:cubicBezTo>
                  <a:pt x="4348" y="11304"/>
                  <a:pt x="3592" y="11871"/>
                  <a:pt x="2679" y="11871"/>
                </a:cubicBezTo>
                <a:cubicBezTo>
                  <a:pt x="1891" y="11871"/>
                  <a:pt x="1229" y="11430"/>
                  <a:pt x="1072" y="10894"/>
                </a:cubicBezTo>
                <a:cubicBezTo>
                  <a:pt x="914" y="10327"/>
                  <a:pt x="1261" y="9823"/>
                  <a:pt x="1828" y="9571"/>
                </a:cubicBezTo>
                <a:cubicBezTo>
                  <a:pt x="2097" y="9448"/>
                  <a:pt x="2384" y="9393"/>
                  <a:pt x="2665" y="9393"/>
                </a:cubicBezTo>
                <a:close/>
                <a:moveTo>
                  <a:pt x="12242" y="1"/>
                </a:moveTo>
                <a:cubicBezTo>
                  <a:pt x="12197" y="1"/>
                  <a:pt x="12149" y="9"/>
                  <a:pt x="12099" y="25"/>
                </a:cubicBezTo>
                <a:lnTo>
                  <a:pt x="4663" y="1664"/>
                </a:lnTo>
                <a:cubicBezTo>
                  <a:pt x="4474" y="1695"/>
                  <a:pt x="4348" y="1853"/>
                  <a:pt x="4348" y="2073"/>
                </a:cubicBezTo>
                <a:lnTo>
                  <a:pt x="4348" y="9067"/>
                </a:lnTo>
                <a:cubicBezTo>
                  <a:pt x="3876" y="8721"/>
                  <a:pt x="3277" y="8563"/>
                  <a:pt x="2679" y="8563"/>
                </a:cubicBezTo>
                <a:cubicBezTo>
                  <a:pt x="1481" y="8563"/>
                  <a:pt x="536" y="9256"/>
                  <a:pt x="284" y="10138"/>
                </a:cubicBezTo>
                <a:cubicBezTo>
                  <a:pt x="1" y="11084"/>
                  <a:pt x="568" y="12060"/>
                  <a:pt x="1670" y="12501"/>
                </a:cubicBezTo>
                <a:cubicBezTo>
                  <a:pt x="1997" y="12634"/>
                  <a:pt x="2349" y="12697"/>
                  <a:pt x="2700" y="12697"/>
                </a:cubicBezTo>
                <a:cubicBezTo>
                  <a:pt x="3600" y="12697"/>
                  <a:pt x="4494" y="12281"/>
                  <a:pt x="4947" y="11556"/>
                </a:cubicBezTo>
                <a:cubicBezTo>
                  <a:pt x="5104" y="11273"/>
                  <a:pt x="5199" y="10957"/>
                  <a:pt x="5199" y="10611"/>
                </a:cubicBezTo>
                <a:lnTo>
                  <a:pt x="5199" y="4909"/>
                </a:lnTo>
                <a:lnTo>
                  <a:pt x="11815" y="3428"/>
                </a:lnTo>
                <a:lnTo>
                  <a:pt x="11815" y="7460"/>
                </a:lnTo>
                <a:cubicBezTo>
                  <a:pt x="11342" y="7114"/>
                  <a:pt x="10775" y="6956"/>
                  <a:pt x="10177" y="6956"/>
                </a:cubicBezTo>
                <a:cubicBezTo>
                  <a:pt x="8948" y="6956"/>
                  <a:pt x="8003" y="7649"/>
                  <a:pt x="7782" y="8532"/>
                </a:cubicBezTo>
                <a:cubicBezTo>
                  <a:pt x="7499" y="9477"/>
                  <a:pt x="8034" y="10453"/>
                  <a:pt x="9137" y="10894"/>
                </a:cubicBezTo>
                <a:cubicBezTo>
                  <a:pt x="9470" y="11017"/>
                  <a:pt x="9823" y="11076"/>
                  <a:pt x="10172" y="11076"/>
                </a:cubicBezTo>
                <a:cubicBezTo>
                  <a:pt x="11077" y="11076"/>
                  <a:pt x="11959" y="10677"/>
                  <a:pt x="12414" y="9949"/>
                </a:cubicBezTo>
                <a:cubicBezTo>
                  <a:pt x="12571" y="9666"/>
                  <a:pt x="12697" y="9351"/>
                  <a:pt x="12697" y="8973"/>
                </a:cubicBezTo>
                <a:cubicBezTo>
                  <a:pt x="12603" y="8941"/>
                  <a:pt x="12603" y="403"/>
                  <a:pt x="12603" y="403"/>
                </a:cubicBezTo>
                <a:cubicBezTo>
                  <a:pt x="12603" y="170"/>
                  <a:pt x="12453" y="1"/>
                  <a:pt x="122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36"/>
          <p:cNvSpPr/>
          <p:nvPr/>
        </p:nvSpPr>
        <p:spPr>
          <a:xfrm>
            <a:off x="6286753" y="8980248"/>
            <a:ext cx="942614" cy="944984"/>
          </a:xfrm>
          <a:custGeom>
            <a:avLst/>
            <a:gdLst/>
            <a:ahLst/>
            <a:cxnLst/>
            <a:rect l="l" t="t" r="r" b="b"/>
            <a:pathLst>
              <a:path w="12729" h="12761" extrusionOk="0">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1" name="Google Shape;5281;p36"/>
          <p:cNvGrpSpPr/>
          <p:nvPr/>
        </p:nvGrpSpPr>
        <p:grpSpPr>
          <a:xfrm>
            <a:off x="6303608" y="10075205"/>
            <a:ext cx="937949" cy="936024"/>
            <a:chOff x="-38686275" y="2314400"/>
            <a:chExt cx="316650" cy="316000"/>
          </a:xfrm>
        </p:grpSpPr>
        <p:sp>
          <p:nvSpPr>
            <p:cNvPr id="5282" name="Google Shape;5282;p36"/>
            <p:cNvSpPr/>
            <p:nvPr/>
          </p:nvSpPr>
          <p:spPr>
            <a:xfrm>
              <a:off x="-38686275" y="2314400"/>
              <a:ext cx="316650" cy="316000"/>
            </a:xfrm>
            <a:custGeom>
              <a:avLst/>
              <a:gdLst/>
              <a:ahLst/>
              <a:cxnLst/>
              <a:rect l="l" t="t" r="r" b="b"/>
              <a:pathLst>
                <a:path w="12666" h="12640" extrusionOk="0">
                  <a:moveTo>
                    <a:pt x="8161" y="852"/>
                  </a:moveTo>
                  <a:cubicBezTo>
                    <a:pt x="8381" y="852"/>
                    <a:pt x="8539" y="1041"/>
                    <a:pt x="8570" y="1262"/>
                  </a:cubicBezTo>
                  <a:lnTo>
                    <a:pt x="8570" y="1703"/>
                  </a:lnTo>
                  <a:lnTo>
                    <a:pt x="4160" y="1703"/>
                  </a:lnTo>
                  <a:lnTo>
                    <a:pt x="4160" y="1230"/>
                  </a:lnTo>
                  <a:lnTo>
                    <a:pt x="4128" y="1230"/>
                  </a:lnTo>
                  <a:cubicBezTo>
                    <a:pt x="4128" y="1199"/>
                    <a:pt x="4128" y="1104"/>
                    <a:pt x="4160" y="1073"/>
                  </a:cubicBezTo>
                  <a:cubicBezTo>
                    <a:pt x="4254" y="915"/>
                    <a:pt x="4380" y="852"/>
                    <a:pt x="4569" y="852"/>
                  </a:cubicBezTo>
                  <a:close/>
                  <a:moveTo>
                    <a:pt x="11437" y="2427"/>
                  </a:moveTo>
                  <a:cubicBezTo>
                    <a:pt x="11658" y="2427"/>
                    <a:pt x="11815" y="2616"/>
                    <a:pt x="11847" y="2805"/>
                  </a:cubicBezTo>
                  <a:lnTo>
                    <a:pt x="11847" y="5641"/>
                  </a:lnTo>
                  <a:cubicBezTo>
                    <a:pt x="11847" y="5830"/>
                    <a:pt x="11721" y="5987"/>
                    <a:pt x="11563" y="6050"/>
                  </a:cubicBezTo>
                  <a:cubicBezTo>
                    <a:pt x="11542" y="6061"/>
                    <a:pt x="11532" y="6064"/>
                    <a:pt x="11478" y="6064"/>
                  </a:cubicBezTo>
                  <a:cubicBezTo>
                    <a:pt x="11371" y="6064"/>
                    <a:pt x="11091" y="6050"/>
                    <a:pt x="10208" y="6050"/>
                  </a:cubicBezTo>
                  <a:lnTo>
                    <a:pt x="10208" y="4822"/>
                  </a:lnTo>
                  <a:cubicBezTo>
                    <a:pt x="10208" y="4570"/>
                    <a:pt x="9988" y="4381"/>
                    <a:pt x="9767" y="4381"/>
                  </a:cubicBezTo>
                  <a:lnTo>
                    <a:pt x="8129" y="4381"/>
                  </a:lnTo>
                  <a:cubicBezTo>
                    <a:pt x="7877" y="4381"/>
                    <a:pt x="7688" y="4570"/>
                    <a:pt x="7688" y="4822"/>
                  </a:cubicBezTo>
                  <a:lnTo>
                    <a:pt x="7688" y="6050"/>
                  </a:lnTo>
                  <a:lnTo>
                    <a:pt x="4916" y="6050"/>
                  </a:lnTo>
                  <a:lnTo>
                    <a:pt x="4916" y="4822"/>
                  </a:lnTo>
                  <a:cubicBezTo>
                    <a:pt x="4916" y="4570"/>
                    <a:pt x="4727" y="4381"/>
                    <a:pt x="4506" y="4381"/>
                  </a:cubicBezTo>
                  <a:lnTo>
                    <a:pt x="2836" y="4381"/>
                  </a:lnTo>
                  <a:cubicBezTo>
                    <a:pt x="2710" y="4381"/>
                    <a:pt x="2647" y="4412"/>
                    <a:pt x="2553" y="4507"/>
                  </a:cubicBezTo>
                  <a:cubicBezTo>
                    <a:pt x="2490" y="4570"/>
                    <a:pt x="2458" y="4696"/>
                    <a:pt x="2458" y="4790"/>
                  </a:cubicBezTo>
                  <a:lnTo>
                    <a:pt x="2458" y="5987"/>
                  </a:lnTo>
                  <a:lnTo>
                    <a:pt x="1230" y="5987"/>
                  </a:lnTo>
                  <a:cubicBezTo>
                    <a:pt x="978" y="5987"/>
                    <a:pt x="820" y="5798"/>
                    <a:pt x="788" y="5578"/>
                  </a:cubicBezTo>
                  <a:lnTo>
                    <a:pt x="788" y="2805"/>
                  </a:lnTo>
                  <a:cubicBezTo>
                    <a:pt x="788" y="2585"/>
                    <a:pt x="978" y="2427"/>
                    <a:pt x="1230" y="2427"/>
                  </a:cubicBezTo>
                  <a:close/>
                  <a:moveTo>
                    <a:pt x="4128" y="5200"/>
                  </a:moveTo>
                  <a:lnTo>
                    <a:pt x="4128" y="6428"/>
                  </a:lnTo>
                  <a:cubicBezTo>
                    <a:pt x="4128" y="6586"/>
                    <a:pt x="4065" y="6712"/>
                    <a:pt x="3939" y="6775"/>
                  </a:cubicBezTo>
                  <a:cubicBezTo>
                    <a:pt x="3857" y="6826"/>
                    <a:pt x="3768" y="6851"/>
                    <a:pt x="3684" y="6851"/>
                  </a:cubicBezTo>
                  <a:cubicBezTo>
                    <a:pt x="3508" y="6851"/>
                    <a:pt x="3351" y="6746"/>
                    <a:pt x="3309" y="6554"/>
                  </a:cubicBezTo>
                  <a:lnTo>
                    <a:pt x="3309" y="5200"/>
                  </a:lnTo>
                  <a:close/>
                  <a:moveTo>
                    <a:pt x="9358" y="5200"/>
                  </a:moveTo>
                  <a:lnTo>
                    <a:pt x="9358" y="6428"/>
                  </a:lnTo>
                  <a:cubicBezTo>
                    <a:pt x="9358" y="6586"/>
                    <a:pt x="9295" y="6712"/>
                    <a:pt x="9169" y="6775"/>
                  </a:cubicBezTo>
                  <a:cubicBezTo>
                    <a:pt x="9097" y="6826"/>
                    <a:pt x="9015" y="6851"/>
                    <a:pt x="8934" y="6851"/>
                  </a:cubicBezTo>
                  <a:cubicBezTo>
                    <a:pt x="8766" y="6851"/>
                    <a:pt x="8602" y="6746"/>
                    <a:pt x="8539" y="6554"/>
                  </a:cubicBezTo>
                  <a:lnTo>
                    <a:pt x="8539" y="5200"/>
                  </a:lnTo>
                  <a:close/>
                  <a:moveTo>
                    <a:pt x="11059" y="6869"/>
                  </a:moveTo>
                  <a:lnTo>
                    <a:pt x="11059" y="11438"/>
                  </a:lnTo>
                  <a:lnTo>
                    <a:pt x="11028" y="11438"/>
                  </a:lnTo>
                  <a:cubicBezTo>
                    <a:pt x="11028" y="11658"/>
                    <a:pt x="10839" y="11816"/>
                    <a:pt x="10618" y="11816"/>
                  </a:cubicBezTo>
                  <a:lnTo>
                    <a:pt x="2080" y="11816"/>
                  </a:lnTo>
                  <a:cubicBezTo>
                    <a:pt x="1860" y="11816"/>
                    <a:pt x="1702" y="11627"/>
                    <a:pt x="1702" y="11438"/>
                  </a:cubicBezTo>
                  <a:lnTo>
                    <a:pt x="1702" y="6869"/>
                  </a:lnTo>
                  <a:lnTo>
                    <a:pt x="2616" y="6869"/>
                  </a:lnTo>
                  <a:cubicBezTo>
                    <a:pt x="2710" y="7216"/>
                    <a:pt x="3025" y="7531"/>
                    <a:pt x="3403" y="7657"/>
                  </a:cubicBezTo>
                  <a:cubicBezTo>
                    <a:pt x="3520" y="7692"/>
                    <a:pt x="3637" y="7709"/>
                    <a:pt x="3752" y="7709"/>
                  </a:cubicBezTo>
                  <a:cubicBezTo>
                    <a:pt x="4263" y="7709"/>
                    <a:pt x="4736" y="7383"/>
                    <a:pt x="4916" y="6869"/>
                  </a:cubicBezTo>
                  <a:lnTo>
                    <a:pt x="7846" y="6869"/>
                  </a:lnTo>
                  <a:cubicBezTo>
                    <a:pt x="8017" y="7384"/>
                    <a:pt x="8513" y="7708"/>
                    <a:pt x="9036" y="7708"/>
                  </a:cubicBezTo>
                  <a:cubicBezTo>
                    <a:pt x="9185" y="7708"/>
                    <a:pt x="9337" y="7682"/>
                    <a:pt x="9484" y="7626"/>
                  </a:cubicBezTo>
                  <a:cubicBezTo>
                    <a:pt x="9799" y="7500"/>
                    <a:pt x="10082" y="7216"/>
                    <a:pt x="10145" y="6869"/>
                  </a:cubicBezTo>
                  <a:close/>
                  <a:moveTo>
                    <a:pt x="8211" y="0"/>
                  </a:moveTo>
                  <a:cubicBezTo>
                    <a:pt x="8194" y="0"/>
                    <a:pt x="8177" y="1"/>
                    <a:pt x="8161" y="1"/>
                  </a:cubicBezTo>
                  <a:lnTo>
                    <a:pt x="4569" y="1"/>
                  </a:lnTo>
                  <a:cubicBezTo>
                    <a:pt x="3907" y="1"/>
                    <a:pt x="3309" y="569"/>
                    <a:pt x="3340" y="1230"/>
                  </a:cubicBezTo>
                  <a:lnTo>
                    <a:pt x="3340" y="1671"/>
                  </a:lnTo>
                  <a:lnTo>
                    <a:pt x="1261" y="1671"/>
                  </a:lnTo>
                  <a:cubicBezTo>
                    <a:pt x="599" y="1671"/>
                    <a:pt x="1" y="2207"/>
                    <a:pt x="1" y="2868"/>
                  </a:cubicBezTo>
                  <a:lnTo>
                    <a:pt x="1" y="5641"/>
                  </a:lnTo>
                  <a:cubicBezTo>
                    <a:pt x="1" y="6145"/>
                    <a:pt x="316" y="6617"/>
                    <a:pt x="820" y="6838"/>
                  </a:cubicBezTo>
                  <a:lnTo>
                    <a:pt x="820" y="11438"/>
                  </a:lnTo>
                  <a:cubicBezTo>
                    <a:pt x="820" y="12067"/>
                    <a:pt x="1333" y="12639"/>
                    <a:pt x="1953" y="12639"/>
                  </a:cubicBezTo>
                  <a:cubicBezTo>
                    <a:pt x="1984" y="12639"/>
                    <a:pt x="2016" y="12638"/>
                    <a:pt x="2049" y="12635"/>
                  </a:cubicBezTo>
                  <a:lnTo>
                    <a:pt x="10587" y="12635"/>
                  </a:lnTo>
                  <a:cubicBezTo>
                    <a:pt x="11248" y="12635"/>
                    <a:pt x="11847" y="12099"/>
                    <a:pt x="11815" y="11438"/>
                  </a:cubicBezTo>
                  <a:lnTo>
                    <a:pt x="11815" y="6838"/>
                  </a:lnTo>
                  <a:cubicBezTo>
                    <a:pt x="12288" y="6680"/>
                    <a:pt x="12634" y="6208"/>
                    <a:pt x="12634" y="5641"/>
                  </a:cubicBezTo>
                  <a:lnTo>
                    <a:pt x="12634" y="2868"/>
                  </a:lnTo>
                  <a:cubicBezTo>
                    <a:pt x="12666" y="2207"/>
                    <a:pt x="12130" y="1640"/>
                    <a:pt x="11469" y="1640"/>
                  </a:cubicBezTo>
                  <a:lnTo>
                    <a:pt x="9358" y="1640"/>
                  </a:lnTo>
                  <a:lnTo>
                    <a:pt x="9358" y="1230"/>
                  </a:lnTo>
                  <a:cubicBezTo>
                    <a:pt x="9358" y="585"/>
                    <a:pt x="8849" y="0"/>
                    <a:pt x="8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36"/>
            <p:cNvSpPr/>
            <p:nvPr/>
          </p:nvSpPr>
          <p:spPr>
            <a:xfrm>
              <a:off x="-38583075" y="2527075"/>
              <a:ext cx="111075" cy="63050"/>
            </a:xfrm>
            <a:custGeom>
              <a:avLst/>
              <a:gdLst/>
              <a:ahLst/>
              <a:cxnLst/>
              <a:rect l="l" t="t" r="r" b="b"/>
              <a:pathLst>
                <a:path w="4443" h="2522" extrusionOk="0">
                  <a:moveTo>
                    <a:pt x="3592" y="851"/>
                  </a:moveTo>
                  <a:lnTo>
                    <a:pt x="3592" y="1670"/>
                  </a:lnTo>
                  <a:lnTo>
                    <a:pt x="819" y="1670"/>
                  </a:lnTo>
                  <a:lnTo>
                    <a:pt x="819" y="851"/>
                  </a:lnTo>
                  <a:close/>
                  <a:moveTo>
                    <a:pt x="441" y="1"/>
                  </a:moveTo>
                  <a:cubicBezTo>
                    <a:pt x="189" y="1"/>
                    <a:pt x="0" y="221"/>
                    <a:pt x="0" y="442"/>
                  </a:cubicBezTo>
                  <a:lnTo>
                    <a:pt x="0" y="2112"/>
                  </a:lnTo>
                  <a:cubicBezTo>
                    <a:pt x="0" y="2332"/>
                    <a:pt x="189" y="2521"/>
                    <a:pt x="441" y="2521"/>
                  </a:cubicBezTo>
                  <a:lnTo>
                    <a:pt x="4033" y="2521"/>
                  </a:lnTo>
                  <a:cubicBezTo>
                    <a:pt x="4253" y="2521"/>
                    <a:pt x="4442" y="2332"/>
                    <a:pt x="4442" y="2112"/>
                  </a:cubicBezTo>
                  <a:lnTo>
                    <a:pt x="4442" y="442"/>
                  </a:lnTo>
                  <a:cubicBezTo>
                    <a:pt x="4411" y="221"/>
                    <a:pt x="4253" y="1"/>
                    <a:pt x="40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4" name="Google Shape;5284;p36"/>
          <p:cNvGrpSpPr/>
          <p:nvPr/>
        </p:nvGrpSpPr>
        <p:grpSpPr>
          <a:xfrm>
            <a:off x="6300090" y="11313078"/>
            <a:ext cx="944984" cy="940245"/>
            <a:chOff x="-38686275" y="2682250"/>
            <a:chExt cx="319025" cy="317425"/>
          </a:xfrm>
        </p:grpSpPr>
        <p:sp>
          <p:nvSpPr>
            <p:cNvPr id="5285" name="Google Shape;5285;p36"/>
            <p:cNvSpPr/>
            <p:nvPr/>
          </p:nvSpPr>
          <p:spPr>
            <a:xfrm>
              <a:off x="-38686275" y="2682250"/>
              <a:ext cx="319025" cy="317425"/>
            </a:xfrm>
            <a:custGeom>
              <a:avLst/>
              <a:gdLst/>
              <a:ahLst/>
              <a:cxnLst/>
              <a:rect l="l" t="t" r="r" b="b"/>
              <a:pathLst>
                <a:path w="12761" h="12697" extrusionOk="0">
                  <a:moveTo>
                    <a:pt x="11511" y="5995"/>
                  </a:moveTo>
                  <a:cubicBezTo>
                    <a:pt x="11742" y="5995"/>
                    <a:pt x="11941" y="6184"/>
                    <a:pt x="11941" y="6396"/>
                  </a:cubicBezTo>
                  <a:cubicBezTo>
                    <a:pt x="11941" y="6616"/>
                    <a:pt x="11815" y="6774"/>
                    <a:pt x="11626" y="6805"/>
                  </a:cubicBezTo>
                  <a:cubicBezTo>
                    <a:pt x="11576" y="6818"/>
                    <a:pt x="11528" y="6824"/>
                    <a:pt x="11483" y="6824"/>
                  </a:cubicBezTo>
                  <a:cubicBezTo>
                    <a:pt x="11302" y="6824"/>
                    <a:pt x="11166" y="6723"/>
                    <a:pt x="11091" y="6522"/>
                  </a:cubicBezTo>
                  <a:cubicBezTo>
                    <a:pt x="11028" y="6301"/>
                    <a:pt x="11154" y="6081"/>
                    <a:pt x="11374" y="6018"/>
                  </a:cubicBezTo>
                  <a:cubicBezTo>
                    <a:pt x="11420" y="6002"/>
                    <a:pt x="11466" y="5995"/>
                    <a:pt x="11511" y="5995"/>
                  </a:cubicBezTo>
                  <a:close/>
                  <a:moveTo>
                    <a:pt x="5042" y="788"/>
                  </a:moveTo>
                  <a:cubicBezTo>
                    <a:pt x="7310" y="788"/>
                    <a:pt x="9169" y="2615"/>
                    <a:pt x="9169" y="4915"/>
                  </a:cubicBezTo>
                  <a:cubicBezTo>
                    <a:pt x="9169" y="7183"/>
                    <a:pt x="7310" y="9042"/>
                    <a:pt x="5042" y="9042"/>
                  </a:cubicBezTo>
                  <a:cubicBezTo>
                    <a:pt x="3624" y="9042"/>
                    <a:pt x="2364" y="8317"/>
                    <a:pt x="1608" y="7246"/>
                  </a:cubicBezTo>
                  <a:cubicBezTo>
                    <a:pt x="820" y="6049"/>
                    <a:pt x="694" y="4568"/>
                    <a:pt x="1230" y="3308"/>
                  </a:cubicBezTo>
                  <a:cubicBezTo>
                    <a:pt x="1860" y="1827"/>
                    <a:pt x="3309" y="788"/>
                    <a:pt x="5042" y="788"/>
                  </a:cubicBezTo>
                  <a:close/>
                  <a:moveTo>
                    <a:pt x="7531" y="9200"/>
                  </a:moveTo>
                  <a:lnTo>
                    <a:pt x="7531" y="11373"/>
                  </a:lnTo>
                  <a:cubicBezTo>
                    <a:pt x="7531" y="11594"/>
                    <a:pt x="7310" y="11751"/>
                    <a:pt x="7089" y="11814"/>
                  </a:cubicBezTo>
                  <a:lnTo>
                    <a:pt x="2962" y="11814"/>
                  </a:lnTo>
                  <a:cubicBezTo>
                    <a:pt x="2710" y="11814"/>
                    <a:pt x="2553" y="11594"/>
                    <a:pt x="2553" y="11373"/>
                  </a:cubicBezTo>
                  <a:lnTo>
                    <a:pt x="2553" y="9200"/>
                  </a:lnTo>
                  <a:cubicBezTo>
                    <a:pt x="3316" y="9645"/>
                    <a:pt x="4174" y="9873"/>
                    <a:pt x="5041" y="9873"/>
                  </a:cubicBezTo>
                  <a:cubicBezTo>
                    <a:pt x="5892" y="9873"/>
                    <a:pt x="6750" y="9652"/>
                    <a:pt x="7531" y="9200"/>
                  </a:cubicBezTo>
                  <a:close/>
                  <a:moveTo>
                    <a:pt x="4947" y="0"/>
                  </a:moveTo>
                  <a:cubicBezTo>
                    <a:pt x="4296" y="0"/>
                    <a:pt x="3643" y="126"/>
                    <a:pt x="3025" y="378"/>
                  </a:cubicBezTo>
                  <a:cubicBezTo>
                    <a:pt x="1230" y="1134"/>
                    <a:pt x="1" y="2930"/>
                    <a:pt x="1" y="4946"/>
                  </a:cubicBezTo>
                  <a:cubicBezTo>
                    <a:pt x="1" y="6396"/>
                    <a:pt x="631" y="7750"/>
                    <a:pt x="1639" y="8664"/>
                  </a:cubicBezTo>
                  <a:lnTo>
                    <a:pt x="1639" y="11436"/>
                  </a:lnTo>
                  <a:cubicBezTo>
                    <a:pt x="1639" y="12098"/>
                    <a:pt x="2206" y="12697"/>
                    <a:pt x="2868" y="12697"/>
                  </a:cubicBezTo>
                  <a:lnTo>
                    <a:pt x="6995" y="12697"/>
                  </a:lnTo>
                  <a:cubicBezTo>
                    <a:pt x="7562" y="12697"/>
                    <a:pt x="8035" y="12350"/>
                    <a:pt x="8192" y="11877"/>
                  </a:cubicBezTo>
                  <a:cubicBezTo>
                    <a:pt x="10114" y="11720"/>
                    <a:pt x="11847" y="10113"/>
                    <a:pt x="11847" y="8160"/>
                  </a:cubicBezTo>
                  <a:lnTo>
                    <a:pt x="11847" y="7719"/>
                  </a:lnTo>
                  <a:cubicBezTo>
                    <a:pt x="12351" y="7530"/>
                    <a:pt x="12666" y="7089"/>
                    <a:pt x="12666" y="6522"/>
                  </a:cubicBezTo>
                  <a:cubicBezTo>
                    <a:pt x="12760" y="5734"/>
                    <a:pt x="12193" y="5198"/>
                    <a:pt x="11500" y="5198"/>
                  </a:cubicBezTo>
                  <a:cubicBezTo>
                    <a:pt x="10839" y="5198"/>
                    <a:pt x="10240" y="5734"/>
                    <a:pt x="10240" y="6459"/>
                  </a:cubicBezTo>
                  <a:cubicBezTo>
                    <a:pt x="10240" y="6994"/>
                    <a:pt x="10587" y="7435"/>
                    <a:pt x="11059" y="7624"/>
                  </a:cubicBezTo>
                  <a:lnTo>
                    <a:pt x="11059" y="8097"/>
                  </a:lnTo>
                  <a:cubicBezTo>
                    <a:pt x="11059" y="9546"/>
                    <a:pt x="9767" y="10775"/>
                    <a:pt x="8318" y="10964"/>
                  </a:cubicBezTo>
                  <a:lnTo>
                    <a:pt x="8318" y="8664"/>
                  </a:lnTo>
                  <a:cubicBezTo>
                    <a:pt x="8633" y="8380"/>
                    <a:pt x="8885" y="8065"/>
                    <a:pt x="9106" y="7750"/>
                  </a:cubicBezTo>
                  <a:cubicBezTo>
                    <a:pt x="10618" y="5514"/>
                    <a:pt x="10051" y="2395"/>
                    <a:pt x="7751" y="851"/>
                  </a:cubicBezTo>
                  <a:cubicBezTo>
                    <a:pt x="6900" y="284"/>
                    <a:pt x="5925" y="0"/>
                    <a:pt x="4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36"/>
            <p:cNvSpPr/>
            <p:nvPr/>
          </p:nvSpPr>
          <p:spPr>
            <a:xfrm>
              <a:off x="-38591750" y="2773600"/>
              <a:ext cx="63025" cy="61350"/>
            </a:xfrm>
            <a:custGeom>
              <a:avLst/>
              <a:gdLst/>
              <a:ahLst/>
              <a:cxnLst/>
              <a:rect l="l" t="t" r="r" b="b"/>
              <a:pathLst>
                <a:path w="2521" h="2454" extrusionOk="0">
                  <a:moveTo>
                    <a:pt x="1264" y="788"/>
                  </a:moveTo>
                  <a:cubicBezTo>
                    <a:pt x="1315" y="788"/>
                    <a:pt x="1368" y="798"/>
                    <a:pt x="1418" y="820"/>
                  </a:cubicBezTo>
                  <a:cubicBezTo>
                    <a:pt x="1544" y="851"/>
                    <a:pt x="1607" y="977"/>
                    <a:pt x="1639" y="1103"/>
                  </a:cubicBezTo>
                  <a:cubicBezTo>
                    <a:pt x="1716" y="1387"/>
                    <a:pt x="1519" y="1649"/>
                    <a:pt x="1273" y="1649"/>
                  </a:cubicBezTo>
                  <a:cubicBezTo>
                    <a:pt x="1218" y="1649"/>
                    <a:pt x="1161" y="1636"/>
                    <a:pt x="1103" y="1607"/>
                  </a:cubicBezTo>
                  <a:cubicBezTo>
                    <a:pt x="914" y="1544"/>
                    <a:pt x="788" y="1292"/>
                    <a:pt x="851" y="1072"/>
                  </a:cubicBezTo>
                  <a:cubicBezTo>
                    <a:pt x="924" y="902"/>
                    <a:pt x="1090" y="788"/>
                    <a:pt x="1264" y="788"/>
                  </a:cubicBezTo>
                  <a:close/>
                  <a:moveTo>
                    <a:pt x="1261" y="1"/>
                  </a:moveTo>
                  <a:cubicBezTo>
                    <a:pt x="599" y="1"/>
                    <a:pt x="0" y="536"/>
                    <a:pt x="32" y="1229"/>
                  </a:cubicBezTo>
                  <a:cubicBezTo>
                    <a:pt x="32" y="1765"/>
                    <a:pt x="379" y="2238"/>
                    <a:pt x="914" y="2395"/>
                  </a:cubicBezTo>
                  <a:cubicBezTo>
                    <a:pt x="1038" y="2435"/>
                    <a:pt x="1163" y="2453"/>
                    <a:pt x="1285" y="2453"/>
                  </a:cubicBezTo>
                  <a:cubicBezTo>
                    <a:pt x="1939" y="2453"/>
                    <a:pt x="2521" y="1920"/>
                    <a:pt x="2521" y="1229"/>
                  </a:cubicBezTo>
                  <a:cubicBezTo>
                    <a:pt x="2489" y="536"/>
                    <a:pt x="192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7" name="Google Shape;5287;p36"/>
          <p:cNvGrpSpPr/>
          <p:nvPr/>
        </p:nvGrpSpPr>
        <p:grpSpPr>
          <a:xfrm>
            <a:off x="9616873" y="11309412"/>
            <a:ext cx="984602" cy="947576"/>
            <a:chOff x="-37534750" y="2668075"/>
            <a:chExt cx="332400" cy="319900"/>
          </a:xfrm>
        </p:grpSpPr>
        <p:sp>
          <p:nvSpPr>
            <p:cNvPr id="5288" name="Google Shape;5288;p36"/>
            <p:cNvSpPr/>
            <p:nvPr/>
          </p:nvSpPr>
          <p:spPr>
            <a:xfrm>
              <a:off x="-37534750" y="2668075"/>
              <a:ext cx="332400" cy="319900"/>
            </a:xfrm>
            <a:custGeom>
              <a:avLst/>
              <a:gdLst/>
              <a:ahLst/>
              <a:cxnLst/>
              <a:rect l="l" t="t" r="r" b="b"/>
              <a:pathLst>
                <a:path w="13296" h="12796" extrusionOk="0">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36"/>
            <p:cNvSpPr/>
            <p:nvPr/>
          </p:nvSpPr>
          <p:spPr>
            <a:xfrm>
              <a:off x="-37487500" y="2709475"/>
              <a:ext cx="165425" cy="164450"/>
            </a:xfrm>
            <a:custGeom>
              <a:avLst/>
              <a:gdLst/>
              <a:ahLst/>
              <a:cxnLst/>
              <a:rect l="l" t="t" r="r" b="b"/>
              <a:pathLst>
                <a:path w="6617" h="6578" extrusionOk="0">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0" name="Google Shape;5290;p36"/>
          <p:cNvSpPr/>
          <p:nvPr/>
        </p:nvSpPr>
        <p:spPr>
          <a:xfrm>
            <a:off x="5004712" y="5605365"/>
            <a:ext cx="944910" cy="937357"/>
          </a:xfrm>
          <a:custGeom>
            <a:avLst/>
            <a:gdLst/>
            <a:ahLst/>
            <a:cxnLst/>
            <a:rect l="l" t="t" r="r" b="b"/>
            <a:pathLst>
              <a:path w="12760" h="12658" extrusionOk="0">
                <a:moveTo>
                  <a:pt x="6270" y="1032"/>
                </a:moveTo>
                <a:lnTo>
                  <a:pt x="6932" y="1693"/>
                </a:lnTo>
                <a:lnTo>
                  <a:pt x="5640" y="1693"/>
                </a:lnTo>
                <a:lnTo>
                  <a:pt x="6270" y="1032"/>
                </a:lnTo>
                <a:close/>
                <a:moveTo>
                  <a:pt x="11342" y="2481"/>
                </a:moveTo>
                <a:lnTo>
                  <a:pt x="10523" y="3300"/>
                </a:lnTo>
                <a:lnTo>
                  <a:pt x="2332" y="3300"/>
                </a:lnTo>
                <a:lnTo>
                  <a:pt x="1513" y="2481"/>
                </a:lnTo>
                <a:close/>
                <a:moveTo>
                  <a:pt x="8381" y="9381"/>
                </a:moveTo>
                <a:lnTo>
                  <a:pt x="8381" y="10200"/>
                </a:lnTo>
                <a:lnTo>
                  <a:pt x="6711" y="10200"/>
                </a:lnTo>
                <a:lnTo>
                  <a:pt x="6711" y="9381"/>
                </a:lnTo>
                <a:close/>
                <a:moveTo>
                  <a:pt x="10303" y="4151"/>
                </a:moveTo>
                <a:lnTo>
                  <a:pt x="10303" y="10200"/>
                </a:lnTo>
                <a:lnTo>
                  <a:pt x="9200" y="10200"/>
                </a:lnTo>
                <a:lnTo>
                  <a:pt x="9200" y="9003"/>
                </a:lnTo>
                <a:cubicBezTo>
                  <a:pt x="9200" y="8751"/>
                  <a:pt x="8980" y="8562"/>
                  <a:pt x="8759" y="8562"/>
                </a:cubicBezTo>
                <a:lnTo>
                  <a:pt x="6270" y="8562"/>
                </a:lnTo>
                <a:cubicBezTo>
                  <a:pt x="6050" y="8562"/>
                  <a:pt x="5892" y="8751"/>
                  <a:pt x="5892" y="9003"/>
                </a:cubicBezTo>
                <a:lnTo>
                  <a:pt x="5892" y="10200"/>
                </a:lnTo>
                <a:lnTo>
                  <a:pt x="2584" y="10200"/>
                </a:lnTo>
                <a:lnTo>
                  <a:pt x="2584" y="4151"/>
                </a:lnTo>
                <a:close/>
                <a:moveTo>
                  <a:pt x="914" y="3080"/>
                </a:moveTo>
                <a:lnTo>
                  <a:pt x="1733" y="3899"/>
                </a:lnTo>
                <a:lnTo>
                  <a:pt x="1733" y="10452"/>
                </a:lnTo>
                <a:lnTo>
                  <a:pt x="914" y="11271"/>
                </a:lnTo>
                <a:lnTo>
                  <a:pt x="914" y="3080"/>
                </a:lnTo>
                <a:close/>
                <a:moveTo>
                  <a:pt x="11941" y="3080"/>
                </a:moveTo>
                <a:lnTo>
                  <a:pt x="11941" y="11271"/>
                </a:lnTo>
                <a:lnTo>
                  <a:pt x="11122" y="10452"/>
                </a:lnTo>
                <a:lnTo>
                  <a:pt x="11122" y="3899"/>
                </a:lnTo>
                <a:lnTo>
                  <a:pt x="11941" y="3080"/>
                </a:lnTo>
                <a:close/>
                <a:moveTo>
                  <a:pt x="10492" y="11050"/>
                </a:moveTo>
                <a:lnTo>
                  <a:pt x="11311" y="11870"/>
                </a:lnTo>
                <a:lnTo>
                  <a:pt x="1481" y="11870"/>
                </a:lnTo>
                <a:lnTo>
                  <a:pt x="2300" y="11050"/>
                </a:lnTo>
                <a:close/>
                <a:moveTo>
                  <a:pt x="6254" y="0"/>
                </a:moveTo>
                <a:cubicBezTo>
                  <a:pt x="6144" y="0"/>
                  <a:pt x="6034" y="39"/>
                  <a:pt x="5955" y="118"/>
                </a:cubicBezTo>
                <a:lnTo>
                  <a:pt x="4443" y="1662"/>
                </a:lnTo>
                <a:lnTo>
                  <a:pt x="379" y="1662"/>
                </a:lnTo>
                <a:cubicBezTo>
                  <a:pt x="221" y="1693"/>
                  <a:pt x="95" y="1819"/>
                  <a:pt x="64" y="1946"/>
                </a:cubicBezTo>
                <a:cubicBezTo>
                  <a:pt x="1" y="2009"/>
                  <a:pt x="64" y="1473"/>
                  <a:pt x="64" y="12248"/>
                </a:cubicBezTo>
                <a:cubicBezTo>
                  <a:pt x="64" y="12374"/>
                  <a:pt x="95" y="12500"/>
                  <a:pt x="221" y="12563"/>
                </a:cubicBezTo>
                <a:cubicBezTo>
                  <a:pt x="284" y="12657"/>
                  <a:pt x="379" y="12657"/>
                  <a:pt x="473" y="12657"/>
                </a:cubicBezTo>
                <a:lnTo>
                  <a:pt x="12351" y="12657"/>
                </a:lnTo>
                <a:cubicBezTo>
                  <a:pt x="12571" y="12657"/>
                  <a:pt x="12729" y="12468"/>
                  <a:pt x="12729" y="12216"/>
                </a:cubicBezTo>
                <a:lnTo>
                  <a:pt x="12729" y="2009"/>
                </a:lnTo>
                <a:cubicBezTo>
                  <a:pt x="12760" y="1851"/>
                  <a:pt x="12571" y="1662"/>
                  <a:pt x="12351" y="1662"/>
                </a:cubicBezTo>
                <a:lnTo>
                  <a:pt x="8097" y="1662"/>
                </a:lnTo>
                <a:lnTo>
                  <a:pt x="6554" y="118"/>
                </a:lnTo>
                <a:cubicBezTo>
                  <a:pt x="6475" y="39"/>
                  <a:pt x="636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1" name="Google Shape;5291;p36"/>
          <p:cNvGrpSpPr/>
          <p:nvPr/>
        </p:nvGrpSpPr>
        <p:grpSpPr>
          <a:xfrm>
            <a:off x="5066657" y="6733536"/>
            <a:ext cx="944910" cy="941059"/>
            <a:chOff x="-42062025" y="2316000"/>
            <a:chExt cx="319000" cy="317700"/>
          </a:xfrm>
        </p:grpSpPr>
        <p:sp>
          <p:nvSpPr>
            <p:cNvPr id="5292" name="Google Shape;5292;p36"/>
            <p:cNvSpPr/>
            <p:nvPr/>
          </p:nvSpPr>
          <p:spPr>
            <a:xfrm>
              <a:off x="-41965150" y="2477075"/>
              <a:ext cx="124475" cy="112675"/>
            </a:xfrm>
            <a:custGeom>
              <a:avLst/>
              <a:gdLst/>
              <a:ahLst/>
              <a:cxnLst/>
              <a:rect l="l" t="t" r="r" b="b"/>
              <a:pathLst>
                <a:path w="4979" h="4507" extrusionOk="0">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36"/>
            <p:cNvSpPr/>
            <p:nvPr/>
          </p:nvSpPr>
          <p:spPr>
            <a:xfrm>
              <a:off x="-42062025" y="2316000"/>
              <a:ext cx="319000" cy="317700"/>
            </a:xfrm>
            <a:custGeom>
              <a:avLst/>
              <a:gdLst/>
              <a:ahLst/>
              <a:cxnLst/>
              <a:rect l="l" t="t" r="r" b="b"/>
              <a:pathLst>
                <a:path w="12760" h="12708" extrusionOk="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4" name="Google Shape;5294;p36"/>
          <p:cNvSpPr/>
          <p:nvPr/>
        </p:nvSpPr>
        <p:spPr>
          <a:xfrm>
            <a:off x="5075848" y="7818891"/>
            <a:ext cx="951945" cy="944169"/>
          </a:xfrm>
          <a:custGeom>
            <a:avLst/>
            <a:gdLst/>
            <a:ahLst/>
            <a:cxnLst/>
            <a:rect l="l" t="t" r="r" b="b"/>
            <a:pathLst>
              <a:path w="12855" h="12750" extrusionOk="0">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5" name="Google Shape;5295;p36"/>
          <p:cNvGrpSpPr/>
          <p:nvPr/>
        </p:nvGrpSpPr>
        <p:grpSpPr>
          <a:xfrm>
            <a:off x="1909075" y="9025668"/>
            <a:ext cx="830573" cy="926249"/>
            <a:chOff x="-40150450" y="1977325"/>
            <a:chExt cx="280400" cy="312700"/>
          </a:xfrm>
        </p:grpSpPr>
        <p:sp>
          <p:nvSpPr>
            <p:cNvPr id="5296" name="Google Shape;5296;p36"/>
            <p:cNvSpPr/>
            <p:nvPr/>
          </p:nvSpPr>
          <p:spPr>
            <a:xfrm>
              <a:off x="-40052800" y="2041125"/>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36"/>
            <p:cNvSpPr/>
            <p:nvPr/>
          </p:nvSpPr>
          <p:spPr>
            <a:xfrm>
              <a:off x="-40150450" y="1977325"/>
              <a:ext cx="280400" cy="312700"/>
            </a:xfrm>
            <a:custGeom>
              <a:avLst/>
              <a:gdLst/>
              <a:ahLst/>
              <a:cxnLst/>
              <a:rect l="l" t="t" r="r" b="b"/>
              <a:pathLst>
                <a:path w="11216" h="12508" extrusionOk="0">
                  <a:moveTo>
                    <a:pt x="8379" y="838"/>
                  </a:moveTo>
                  <a:cubicBezTo>
                    <a:pt x="8626" y="838"/>
                    <a:pt x="8880" y="873"/>
                    <a:pt x="9137" y="946"/>
                  </a:cubicBezTo>
                  <a:cubicBezTo>
                    <a:pt x="8948" y="1733"/>
                    <a:pt x="8506" y="2300"/>
                    <a:pt x="7971" y="2615"/>
                  </a:cubicBezTo>
                  <a:cubicBezTo>
                    <a:pt x="7908" y="2678"/>
                    <a:pt x="7876" y="2678"/>
                    <a:pt x="7876" y="2678"/>
                  </a:cubicBezTo>
                  <a:cubicBezTo>
                    <a:pt x="7861" y="2694"/>
                    <a:pt x="7853" y="2694"/>
                    <a:pt x="7845" y="2694"/>
                  </a:cubicBezTo>
                  <a:cubicBezTo>
                    <a:pt x="7837" y="2694"/>
                    <a:pt x="7829" y="2694"/>
                    <a:pt x="7813" y="2710"/>
                  </a:cubicBezTo>
                  <a:cubicBezTo>
                    <a:pt x="7470" y="2868"/>
                    <a:pt x="7083" y="2938"/>
                    <a:pt x="6744" y="2938"/>
                  </a:cubicBezTo>
                  <a:cubicBezTo>
                    <a:pt x="6678" y="2938"/>
                    <a:pt x="6615" y="2935"/>
                    <a:pt x="6553" y="2930"/>
                  </a:cubicBezTo>
                  <a:lnTo>
                    <a:pt x="6459" y="2930"/>
                  </a:lnTo>
                  <a:cubicBezTo>
                    <a:pt x="6301" y="2930"/>
                    <a:pt x="6112" y="2899"/>
                    <a:pt x="5955" y="2867"/>
                  </a:cubicBezTo>
                  <a:cubicBezTo>
                    <a:pt x="6240" y="1597"/>
                    <a:pt x="7230" y="838"/>
                    <a:pt x="8379" y="838"/>
                  </a:cubicBezTo>
                  <a:close/>
                  <a:moveTo>
                    <a:pt x="9798" y="8538"/>
                  </a:moveTo>
                  <a:lnTo>
                    <a:pt x="9798" y="8538"/>
                  </a:lnTo>
                  <a:cubicBezTo>
                    <a:pt x="9831" y="8545"/>
                    <a:pt x="9862" y="8554"/>
                    <a:pt x="9892" y="8565"/>
                  </a:cubicBezTo>
                  <a:lnTo>
                    <a:pt x="9892" y="8565"/>
                  </a:lnTo>
                  <a:cubicBezTo>
                    <a:pt x="9829" y="8546"/>
                    <a:pt x="9798" y="8538"/>
                    <a:pt x="9798" y="8538"/>
                  </a:cubicBezTo>
                  <a:close/>
                  <a:moveTo>
                    <a:pt x="3433" y="3256"/>
                  </a:moveTo>
                  <a:cubicBezTo>
                    <a:pt x="3506" y="3256"/>
                    <a:pt x="3570" y="3264"/>
                    <a:pt x="3623" y="3277"/>
                  </a:cubicBezTo>
                  <a:cubicBezTo>
                    <a:pt x="4064" y="3403"/>
                    <a:pt x="4631" y="3970"/>
                    <a:pt x="5167" y="4128"/>
                  </a:cubicBezTo>
                  <a:cubicBezTo>
                    <a:pt x="5293" y="4159"/>
                    <a:pt x="5419" y="4159"/>
                    <a:pt x="5514" y="4159"/>
                  </a:cubicBezTo>
                  <a:lnTo>
                    <a:pt x="5577" y="4159"/>
                  </a:lnTo>
                  <a:cubicBezTo>
                    <a:pt x="5923" y="4159"/>
                    <a:pt x="6270" y="3907"/>
                    <a:pt x="6585" y="3718"/>
                  </a:cubicBezTo>
                  <a:cubicBezTo>
                    <a:pt x="7152" y="3718"/>
                    <a:pt x="7687" y="3592"/>
                    <a:pt x="8160" y="3371"/>
                  </a:cubicBezTo>
                  <a:cubicBezTo>
                    <a:pt x="9294" y="3812"/>
                    <a:pt x="10838" y="5388"/>
                    <a:pt x="9767" y="8475"/>
                  </a:cubicBezTo>
                  <a:cubicBezTo>
                    <a:pt x="9420" y="9672"/>
                    <a:pt x="8506" y="11342"/>
                    <a:pt x="7561" y="11594"/>
                  </a:cubicBezTo>
                  <a:cubicBezTo>
                    <a:pt x="7484" y="11627"/>
                    <a:pt x="7404" y="11641"/>
                    <a:pt x="7319" y="11641"/>
                  </a:cubicBezTo>
                  <a:cubicBezTo>
                    <a:pt x="7161" y="11641"/>
                    <a:pt x="6990" y="11593"/>
                    <a:pt x="6805" y="11531"/>
                  </a:cubicBezTo>
                  <a:cubicBezTo>
                    <a:pt x="6459" y="11279"/>
                    <a:pt x="6081" y="11027"/>
                    <a:pt x="5608" y="11027"/>
                  </a:cubicBezTo>
                  <a:cubicBezTo>
                    <a:pt x="5482" y="11027"/>
                    <a:pt x="5356" y="11027"/>
                    <a:pt x="5135" y="11059"/>
                  </a:cubicBezTo>
                  <a:cubicBezTo>
                    <a:pt x="4820" y="11122"/>
                    <a:pt x="4537" y="11311"/>
                    <a:pt x="4253" y="11468"/>
                  </a:cubicBezTo>
                  <a:cubicBezTo>
                    <a:pt x="4094" y="11568"/>
                    <a:pt x="3934" y="11630"/>
                    <a:pt x="3767" y="11630"/>
                  </a:cubicBezTo>
                  <a:cubicBezTo>
                    <a:pt x="3670" y="11630"/>
                    <a:pt x="3570" y="11609"/>
                    <a:pt x="3466" y="11563"/>
                  </a:cubicBezTo>
                  <a:cubicBezTo>
                    <a:pt x="3119" y="11437"/>
                    <a:pt x="2804" y="11122"/>
                    <a:pt x="2552" y="10838"/>
                  </a:cubicBezTo>
                  <a:cubicBezTo>
                    <a:pt x="1386" y="9515"/>
                    <a:pt x="0" y="6207"/>
                    <a:pt x="1670" y="4222"/>
                  </a:cubicBezTo>
                  <a:cubicBezTo>
                    <a:pt x="2238" y="3518"/>
                    <a:pt x="2992" y="3256"/>
                    <a:pt x="3433" y="3256"/>
                  </a:cubicBezTo>
                  <a:close/>
                  <a:moveTo>
                    <a:pt x="8415" y="0"/>
                  </a:moveTo>
                  <a:cubicBezTo>
                    <a:pt x="7084" y="0"/>
                    <a:pt x="5925" y="752"/>
                    <a:pt x="5356" y="1985"/>
                  </a:cubicBezTo>
                  <a:cubicBezTo>
                    <a:pt x="5104" y="1576"/>
                    <a:pt x="4663" y="1198"/>
                    <a:pt x="4190" y="977"/>
                  </a:cubicBezTo>
                  <a:lnTo>
                    <a:pt x="4033" y="883"/>
                  </a:lnTo>
                  <a:cubicBezTo>
                    <a:pt x="3975" y="858"/>
                    <a:pt x="3917" y="846"/>
                    <a:pt x="3862" y="846"/>
                  </a:cubicBezTo>
                  <a:cubicBezTo>
                    <a:pt x="3703" y="846"/>
                    <a:pt x="3559" y="940"/>
                    <a:pt x="3466" y="1103"/>
                  </a:cubicBezTo>
                  <a:cubicBezTo>
                    <a:pt x="3340" y="1292"/>
                    <a:pt x="3466" y="1513"/>
                    <a:pt x="3655" y="1639"/>
                  </a:cubicBezTo>
                  <a:lnTo>
                    <a:pt x="3812" y="1733"/>
                  </a:lnTo>
                  <a:cubicBezTo>
                    <a:pt x="4411" y="1985"/>
                    <a:pt x="4820" y="2521"/>
                    <a:pt x="4978" y="3088"/>
                  </a:cubicBezTo>
                  <a:cubicBezTo>
                    <a:pt x="4600" y="2867"/>
                    <a:pt x="4253" y="2615"/>
                    <a:pt x="3907" y="2521"/>
                  </a:cubicBezTo>
                  <a:cubicBezTo>
                    <a:pt x="3773" y="2479"/>
                    <a:pt x="3623" y="2459"/>
                    <a:pt x="3462" y="2459"/>
                  </a:cubicBezTo>
                  <a:cubicBezTo>
                    <a:pt x="2151" y="2459"/>
                    <a:pt x="126" y="3831"/>
                    <a:pt x="126" y="6553"/>
                  </a:cubicBezTo>
                  <a:cubicBezTo>
                    <a:pt x="126" y="8034"/>
                    <a:pt x="725" y="9641"/>
                    <a:pt x="1544" y="10870"/>
                  </a:cubicBezTo>
                  <a:cubicBezTo>
                    <a:pt x="2365" y="12070"/>
                    <a:pt x="3159" y="12482"/>
                    <a:pt x="3830" y="12482"/>
                  </a:cubicBezTo>
                  <a:cubicBezTo>
                    <a:pt x="4162" y="12482"/>
                    <a:pt x="4465" y="12381"/>
                    <a:pt x="4726" y="12224"/>
                  </a:cubicBezTo>
                  <a:cubicBezTo>
                    <a:pt x="4978" y="12067"/>
                    <a:pt x="5324" y="11846"/>
                    <a:pt x="5514" y="11846"/>
                  </a:cubicBezTo>
                  <a:cubicBezTo>
                    <a:pt x="5545" y="11846"/>
                    <a:pt x="5573" y="11844"/>
                    <a:pt x="5602" y="11844"/>
                  </a:cubicBezTo>
                  <a:cubicBezTo>
                    <a:pt x="5689" y="11844"/>
                    <a:pt x="5789" y="11862"/>
                    <a:pt x="6049" y="12004"/>
                  </a:cubicBezTo>
                  <a:lnTo>
                    <a:pt x="6396" y="12224"/>
                  </a:lnTo>
                  <a:cubicBezTo>
                    <a:pt x="6711" y="12445"/>
                    <a:pt x="6994" y="12508"/>
                    <a:pt x="7309" y="12508"/>
                  </a:cubicBezTo>
                  <a:cubicBezTo>
                    <a:pt x="8822" y="12508"/>
                    <a:pt x="10082" y="10302"/>
                    <a:pt x="10617" y="8853"/>
                  </a:cubicBezTo>
                  <a:cubicBezTo>
                    <a:pt x="11121" y="7246"/>
                    <a:pt x="11216" y="5514"/>
                    <a:pt x="10271" y="4096"/>
                  </a:cubicBezTo>
                  <a:cubicBezTo>
                    <a:pt x="9924" y="3560"/>
                    <a:pt x="9452" y="3151"/>
                    <a:pt x="8979" y="2867"/>
                  </a:cubicBezTo>
                  <a:cubicBezTo>
                    <a:pt x="9546" y="2363"/>
                    <a:pt x="9924" y="1607"/>
                    <a:pt x="10050" y="693"/>
                  </a:cubicBezTo>
                  <a:cubicBezTo>
                    <a:pt x="10082" y="504"/>
                    <a:pt x="9956" y="347"/>
                    <a:pt x="9767" y="252"/>
                  </a:cubicBezTo>
                  <a:cubicBezTo>
                    <a:pt x="9308" y="81"/>
                    <a:pt x="8852" y="0"/>
                    <a:pt x="84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36"/>
            <p:cNvSpPr/>
            <p:nvPr/>
          </p:nvSpPr>
          <p:spPr>
            <a:xfrm>
              <a:off x="-39925200" y="2108075"/>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36"/>
            <p:cNvSpPr/>
            <p:nvPr/>
          </p:nvSpPr>
          <p:spPr>
            <a:xfrm>
              <a:off x="-39958275" y="2087025"/>
              <a:ext cx="44925" cy="105350"/>
            </a:xfrm>
            <a:custGeom>
              <a:avLst/>
              <a:gdLst/>
              <a:ahLst/>
              <a:cxnLst/>
              <a:rect l="l" t="t" r="r" b="b"/>
              <a:pathLst>
                <a:path w="1797" h="4214" extrusionOk="0">
                  <a:moveTo>
                    <a:pt x="439" y="1"/>
                  </a:moveTo>
                  <a:cubicBezTo>
                    <a:pt x="326" y="1"/>
                    <a:pt x="216" y="55"/>
                    <a:pt x="126" y="181"/>
                  </a:cubicBezTo>
                  <a:cubicBezTo>
                    <a:pt x="0" y="370"/>
                    <a:pt x="0" y="590"/>
                    <a:pt x="189" y="748"/>
                  </a:cubicBezTo>
                  <a:cubicBezTo>
                    <a:pt x="1009" y="1378"/>
                    <a:pt x="914" y="2638"/>
                    <a:pt x="536" y="3678"/>
                  </a:cubicBezTo>
                  <a:cubicBezTo>
                    <a:pt x="473" y="3867"/>
                    <a:pt x="599" y="4087"/>
                    <a:pt x="819" y="4182"/>
                  </a:cubicBezTo>
                  <a:cubicBezTo>
                    <a:pt x="862" y="4203"/>
                    <a:pt x="908" y="4213"/>
                    <a:pt x="954" y="4213"/>
                  </a:cubicBezTo>
                  <a:cubicBezTo>
                    <a:pt x="1112" y="4213"/>
                    <a:pt x="1275" y="4093"/>
                    <a:pt x="1324" y="3898"/>
                  </a:cubicBezTo>
                  <a:cubicBezTo>
                    <a:pt x="1639" y="2922"/>
                    <a:pt x="1796" y="1787"/>
                    <a:pt x="1324" y="842"/>
                  </a:cubicBezTo>
                  <a:cubicBezTo>
                    <a:pt x="1166" y="559"/>
                    <a:pt x="977" y="275"/>
                    <a:pt x="693" y="86"/>
                  </a:cubicBezTo>
                  <a:cubicBezTo>
                    <a:pt x="612" y="32"/>
                    <a:pt x="525" y="1"/>
                    <a:pt x="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0" name="Google Shape;5300;p36"/>
          <p:cNvGrpSpPr/>
          <p:nvPr/>
        </p:nvGrpSpPr>
        <p:grpSpPr>
          <a:xfrm>
            <a:off x="1893893" y="10180969"/>
            <a:ext cx="860934" cy="937949"/>
            <a:chOff x="-40160700" y="2339625"/>
            <a:chExt cx="290650" cy="316650"/>
          </a:xfrm>
        </p:grpSpPr>
        <p:sp>
          <p:nvSpPr>
            <p:cNvPr id="5301" name="Google Shape;5301;p36"/>
            <p:cNvSpPr/>
            <p:nvPr/>
          </p:nvSpPr>
          <p:spPr>
            <a:xfrm>
              <a:off x="-40005525" y="2552600"/>
              <a:ext cx="70900" cy="62175"/>
            </a:xfrm>
            <a:custGeom>
              <a:avLst/>
              <a:gdLst/>
              <a:ahLst/>
              <a:cxnLst/>
              <a:rect l="l" t="t" r="r" b="b"/>
              <a:pathLst>
                <a:path w="2836" h="2487" extrusionOk="0">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36"/>
            <p:cNvSpPr/>
            <p:nvPr/>
          </p:nvSpPr>
          <p:spPr>
            <a:xfrm>
              <a:off x="-40039400" y="2605050"/>
              <a:ext cx="29150" cy="20500"/>
            </a:xfrm>
            <a:custGeom>
              <a:avLst/>
              <a:gdLst/>
              <a:ahLst/>
              <a:cxnLst/>
              <a:rect l="l" t="t" r="r" b="b"/>
              <a:pathLst>
                <a:path w="1166" h="820" extrusionOk="0">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36"/>
            <p:cNvSpPr/>
            <p:nvPr/>
          </p:nvSpPr>
          <p:spPr>
            <a:xfrm>
              <a:off x="-40079575" y="2584575"/>
              <a:ext cx="19725" cy="19725"/>
            </a:xfrm>
            <a:custGeom>
              <a:avLst/>
              <a:gdLst/>
              <a:ahLst/>
              <a:cxnLst/>
              <a:rect l="l" t="t" r="r" b="b"/>
              <a:pathLst>
                <a:path w="789" h="789" extrusionOk="0">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36"/>
            <p:cNvSpPr/>
            <p:nvPr/>
          </p:nvSpPr>
          <p:spPr>
            <a:xfrm>
              <a:off x="-40160700" y="2339625"/>
              <a:ext cx="290650" cy="316650"/>
            </a:xfrm>
            <a:custGeom>
              <a:avLst/>
              <a:gdLst/>
              <a:ahLst/>
              <a:cxnLst/>
              <a:rect l="l" t="t" r="r" b="b"/>
              <a:pathLst>
                <a:path w="11626" h="12666" extrusionOk="0">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5" name="Google Shape;5305;p36"/>
          <p:cNvGrpSpPr/>
          <p:nvPr/>
        </p:nvGrpSpPr>
        <p:grpSpPr>
          <a:xfrm>
            <a:off x="1848167" y="11314226"/>
            <a:ext cx="944910" cy="937949"/>
            <a:chOff x="-40171725" y="2705875"/>
            <a:chExt cx="319000" cy="316650"/>
          </a:xfrm>
        </p:grpSpPr>
        <p:sp>
          <p:nvSpPr>
            <p:cNvPr id="5306" name="Google Shape;5306;p36"/>
            <p:cNvSpPr/>
            <p:nvPr/>
          </p:nvSpPr>
          <p:spPr>
            <a:xfrm>
              <a:off x="-40068550" y="2788575"/>
              <a:ext cx="48075" cy="58775"/>
            </a:xfrm>
            <a:custGeom>
              <a:avLst/>
              <a:gdLst/>
              <a:ahLst/>
              <a:cxnLst/>
              <a:rect l="l" t="t" r="r" b="b"/>
              <a:pathLst>
                <a:path w="1923" h="2351" extrusionOk="0">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36"/>
            <p:cNvSpPr/>
            <p:nvPr/>
          </p:nvSpPr>
          <p:spPr>
            <a:xfrm>
              <a:off x="-40171725" y="2705875"/>
              <a:ext cx="319000" cy="316650"/>
            </a:xfrm>
            <a:custGeom>
              <a:avLst/>
              <a:gdLst/>
              <a:ahLst/>
              <a:cxnLst/>
              <a:rect l="l" t="t" r="r" b="b"/>
              <a:pathLst>
                <a:path w="12760" h="12666" extrusionOk="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8" name="Google Shape;5308;p36"/>
          <p:cNvGrpSpPr/>
          <p:nvPr/>
        </p:nvGrpSpPr>
        <p:grpSpPr>
          <a:xfrm>
            <a:off x="7527825" y="8985745"/>
            <a:ext cx="686022" cy="940319"/>
            <a:chOff x="-38275925" y="1946600"/>
            <a:chExt cx="231600" cy="317450"/>
          </a:xfrm>
        </p:grpSpPr>
        <p:sp>
          <p:nvSpPr>
            <p:cNvPr id="5309" name="Google Shape;5309;p36"/>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36"/>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1" name="Google Shape;5311;p36"/>
          <p:cNvSpPr/>
          <p:nvPr/>
        </p:nvSpPr>
        <p:spPr>
          <a:xfrm>
            <a:off x="7397528" y="10071811"/>
            <a:ext cx="942614" cy="941133"/>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36"/>
          <p:cNvSpPr/>
          <p:nvPr/>
        </p:nvSpPr>
        <p:spPr>
          <a:xfrm>
            <a:off x="7598984" y="11311844"/>
            <a:ext cx="553024" cy="942614"/>
          </a:xfrm>
          <a:custGeom>
            <a:avLst/>
            <a:gdLst/>
            <a:ahLst/>
            <a:cxnLst/>
            <a:rect l="l" t="t" r="r" b="b"/>
            <a:pathLst>
              <a:path w="7468" h="12729" extrusionOk="0">
                <a:moveTo>
                  <a:pt x="3715" y="5763"/>
                </a:moveTo>
                <a:cubicBezTo>
                  <a:pt x="3853" y="5763"/>
                  <a:pt x="3994" y="5833"/>
                  <a:pt x="4096" y="5955"/>
                </a:cubicBezTo>
                <a:cubicBezTo>
                  <a:pt x="4285" y="6239"/>
                  <a:pt x="4096" y="6585"/>
                  <a:pt x="3718" y="6585"/>
                </a:cubicBezTo>
                <a:cubicBezTo>
                  <a:pt x="3561" y="6585"/>
                  <a:pt x="3466" y="6491"/>
                  <a:pt x="3372" y="6396"/>
                </a:cubicBezTo>
                <a:cubicBezTo>
                  <a:pt x="3246" y="6239"/>
                  <a:pt x="3309" y="5955"/>
                  <a:pt x="3498" y="5829"/>
                </a:cubicBezTo>
                <a:cubicBezTo>
                  <a:pt x="3565" y="5784"/>
                  <a:pt x="3639" y="5763"/>
                  <a:pt x="3715" y="5763"/>
                </a:cubicBezTo>
                <a:close/>
                <a:moveTo>
                  <a:pt x="4128" y="1922"/>
                </a:moveTo>
                <a:lnTo>
                  <a:pt x="6554" y="6176"/>
                </a:lnTo>
                <a:lnTo>
                  <a:pt x="5104" y="9074"/>
                </a:lnTo>
                <a:lnTo>
                  <a:pt x="2300" y="9074"/>
                </a:lnTo>
                <a:cubicBezTo>
                  <a:pt x="1954" y="8349"/>
                  <a:pt x="977" y="6333"/>
                  <a:pt x="851" y="6176"/>
                </a:cubicBezTo>
                <a:lnTo>
                  <a:pt x="3309" y="1922"/>
                </a:lnTo>
                <a:lnTo>
                  <a:pt x="3309" y="5010"/>
                </a:lnTo>
                <a:cubicBezTo>
                  <a:pt x="2836" y="5167"/>
                  <a:pt x="2458" y="5640"/>
                  <a:pt x="2458" y="6176"/>
                </a:cubicBezTo>
                <a:cubicBezTo>
                  <a:pt x="2458" y="6837"/>
                  <a:pt x="3025" y="7436"/>
                  <a:pt x="3718" y="7436"/>
                </a:cubicBezTo>
                <a:cubicBezTo>
                  <a:pt x="4411" y="7436"/>
                  <a:pt x="4978" y="6900"/>
                  <a:pt x="4947" y="6176"/>
                </a:cubicBezTo>
                <a:cubicBezTo>
                  <a:pt x="4947" y="5640"/>
                  <a:pt x="4600" y="5199"/>
                  <a:pt x="4128" y="5010"/>
                </a:cubicBezTo>
                <a:lnTo>
                  <a:pt x="4128" y="1922"/>
                </a:lnTo>
                <a:close/>
                <a:moveTo>
                  <a:pt x="4947" y="9893"/>
                </a:moveTo>
                <a:lnTo>
                  <a:pt x="4947" y="11815"/>
                </a:lnTo>
                <a:lnTo>
                  <a:pt x="2458" y="11815"/>
                </a:lnTo>
                <a:lnTo>
                  <a:pt x="2458" y="9893"/>
                </a:lnTo>
                <a:close/>
                <a:moveTo>
                  <a:pt x="3592" y="1"/>
                </a:moveTo>
                <a:cubicBezTo>
                  <a:pt x="3529" y="32"/>
                  <a:pt x="3466" y="95"/>
                  <a:pt x="3435" y="127"/>
                </a:cubicBezTo>
                <a:cubicBezTo>
                  <a:pt x="3435" y="127"/>
                  <a:pt x="3435" y="158"/>
                  <a:pt x="3372" y="158"/>
                </a:cubicBezTo>
                <a:lnTo>
                  <a:pt x="3372" y="190"/>
                </a:lnTo>
                <a:lnTo>
                  <a:pt x="64" y="5987"/>
                </a:lnTo>
                <a:cubicBezTo>
                  <a:pt x="1" y="6113"/>
                  <a:pt x="1" y="6270"/>
                  <a:pt x="64" y="6396"/>
                </a:cubicBezTo>
                <a:lnTo>
                  <a:pt x="1670" y="9610"/>
                </a:lnTo>
                <a:lnTo>
                  <a:pt x="1670" y="12288"/>
                </a:lnTo>
                <a:cubicBezTo>
                  <a:pt x="1670" y="12540"/>
                  <a:pt x="1891" y="12729"/>
                  <a:pt x="2080" y="12729"/>
                </a:cubicBezTo>
                <a:lnTo>
                  <a:pt x="5388" y="12729"/>
                </a:lnTo>
                <a:cubicBezTo>
                  <a:pt x="5608" y="12729"/>
                  <a:pt x="5829" y="12540"/>
                  <a:pt x="5829" y="12288"/>
                </a:cubicBezTo>
                <a:lnTo>
                  <a:pt x="5829" y="9610"/>
                </a:lnTo>
                <a:lnTo>
                  <a:pt x="7436" y="6396"/>
                </a:lnTo>
                <a:cubicBezTo>
                  <a:pt x="7467" y="6239"/>
                  <a:pt x="7436" y="6113"/>
                  <a:pt x="7404" y="5987"/>
                </a:cubicBezTo>
                <a:lnTo>
                  <a:pt x="4096" y="190"/>
                </a:lnTo>
                <a:lnTo>
                  <a:pt x="4096" y="158"/>
                </a:lnTo>
                <a:cubicBezTo>
                  <a:pt x="4096" y="158"/>
                  <a:pt x="4096" y="127"/>
                  <a:pt x="4033" y="127"/>
                </a:cubicBezTo>
                <a:cubicBezTo>
                  <a:pt x="4002" y="95"/>
                  <a:pt x="3970" y="32"/>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3" name="Google Shape;5313;p36"/>
          <p:cNvGrpSpPr/>
          <p:nvPr/>
        </p:nvGrpSpPr>
        <p:grpSpPr>
          <a:xfrm>
            <a:off x="5172783" y="12501403"/>
            <a:ext cx="961276" cy="935653"/>
            <a:chOff x="-37190575" y="1951325"/>
            <a:chExt cx="324525" cy="315875"/>
          </a:xfrm>
        </p:grpSpPr>
        <p:sp>
          <p:nvSpPr>
            <p:cNvPr id="5314" name="Google Shape;5314;p36"/>
            <p:cNvSpPr/>
            <p:nvPr/>
          </p:nvSpPr>
          <p:spPr>
            <a:xfrm>
              <a:off x="-37190575" y="1951325"/>
              <a:ext cx="324525" cy="315875"/>
            </a:xfrm>
            <a:custGeom>
              <a:avLst/>
              <a:gdLst/>
              <a:ahLst/>
              <a:cxnLst/>
              <a:rect l="l" t="t" r="r" b="b"/>
              <a:pathLst>
                <a:path w="12981" h="12635" extrusionOk="0">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36"/>
            <p:cNvSpPr/>
            <p:nvPr/>
          </p:nvSpPr>
          <p:spPr>
            <a:xfrm>
              <a:off x="-37081875" y="2162600"/>
              <a:ext cx="72475" cy="63100"/>
            </a:xfrm>
            <a:custGeom>
              <a:avLst/>
              <a:gdLst/>
              <a:ahLst/>
              <a:cxnLst/>
              <a:rect l="l" t="t" r="r" b="b"/>
              <a:pathLst>
                <a:path w="2899" h="2524" extrusionOk="0">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36"/>
            <p:cNvSpPr/>
            <p:nvPr/>
          </p:nvSpPr>
          <p:spPr>
            <a:xfrm>
              <a:off x="-37144875" y="2099025"/>
              <a:ext cx="72475" cy="62875"/>
            </a:xfrm>
            <a:custGeom>
              <a:avLst/>
              <a:gdLst/>
              <a:ahLst/>
              <a:cxnLst/>
              <a:rect l="l" t="t" r="r" b="b"/>
              <a:pathLst>
                <a:path w="2899" h="2515" extrusionOk="0">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36"/>
            <p:cNvSpPr/>
            <p:nvPr/>
          </p:nvSpPr>
          <p:spPr>
            <a:xfrm>
              <a:off x="-37123625" y="2014875"/>
              <a:ext cx="71700" cy="62775"/>
            </a:xfrm>
            <a:custGeom>
              <a:avLst/>
              <a:gdLst/>
              <a:ahLst/>
              <a:cxnLst/>
              <a:rect l="l" t="t" r="r" b="b"/>
              <a:pathLst>
                <a:path w="2868" h="2511" extrusionOk="0">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36"/>
            <p:cNvSpPr/>
            <p:nvPr/>
          </p:nvSpPr>
          <p:spPr>
            <a:xfrm>
              <a:off x="-37039350" y="1993250"/>
              <a:ext cx="71700" cy="63125"/>
            </a:xfrm>
            <a:custGeom>
              <a:avLst/>
              <a:gdLst/>
              <a:ahLst/>
              <a:cxnLst/>
              <a:rect l="l" t="t" r="r" b="b"/>
              <a:pathLst>
                <a:path w="2868" h="2525" extrusionOk="0">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9" name="Google Shape;5319;p36"/>
          <p:cNvSpPr/>
          <p:nvPr/>
        </p:nvSpPr>
        <p:spPr>
          <a:xfrm>
            <a:off x="6098688" y="5600699"/>
            <a:ext cx="951945" cy="940245"/>
          </a:xfrm>
          <a:custGeom>
            <a:avLst/>
            <a:gdLst/>
            <a:ahLst/>
            <a:cxnLst/>
            <a:rect l="l" t="t" r="r" b="b"/>
            <a:pathLst>
              <a:path w="12855" h="12697" extrusionOk="0">
                <a:moveTo>
                  <a:pt x="8035" y="1032"/>
                </a:moveTo>
                <a:lnTo>
                  <a:pt x="11847" y="4844"/>
                </a:lnTo>
                <a:lnTo>
                  <a:pt x="7468" y="9223"/>
                </a:lnTo>
                <a:lnTo>
                  <a:pt x="3655" y="5380"/>
                </a:lnTo>
                <a:lnTo>
                  <a:pt x="8035" y="1032"/>
                </a:lnTo>
                <a:close/>
                <a:moveTo>
                  <a:pt x="3057" y="5978"/>
                </a:moveTo>
                <a:lnTo>
                  <a:pt x="6869" y="9790"/>
                </a:lnTo>
                <a:lnTo>
                  <a:pt x="4916" y="11775"/>
                </a:lnTo>
                <a:cubicBezTo>
                  <a:pt x="4837" y="11854"/>
                  <a:pt x="4727" y="11893"/>
                  <a:pt x="4616" y="11893"/>
                </a:cubicBezTo>
                <a:cubicBezTo>
                  <a:pt x="4506" y="11893"/>
                  <a:pt x="4396" y="11854"/>
                  <a:pt x="4317" y="11775"/>
                </a:cubicBezTo>
                <a:lnTo>
                  <a:pt x="1104" y="8530"/>
                </a:lnTo>
                <a:cubicBezTo>
                  <a:pt x="946" y="8372"/>
                  <a:pt x="946" y="8120"/>
                  <a:pt x="1104" y="7963"/>
                </a:cubicBezTo>
                <a:lnTo>
                  <a:pt x="3057" y="5978"/>
                </a:lnTo>
                <a:close/>
                <a:moveTo>
                  <a:pt x="7987" y="0"/>
                </a:moveTo>
                <a:cubicBezTo>
                  <a:pt x="7877" y="0"/>
                  <a:pt x="7767" y="39"/>
                  <a:pt x="7688" y="118"/>
                </a:cubicBezTo>
                <a:lnTo>
                  <a:pt x="442" y="7364"/>
                </a:lnTo>
                <a:cubicBezTo>
                  <a:pt x="1" y="7837"/>
                  <a:pt x="1" y="8625"/>
                  <a:pt x="442" y="9129"/>
                </a:cubicBezTo>
                <a:lnTo>
                  <a:pt x="3687" y="12342"/>
                </a:lnTo>
                <a:cubicBezTo>
                  <a:pt x="3923" y="12578"/>
                  <a:pt x="4238" y="12697"/>
                  <a:pt x="4557" y="12697"/>
                </a:cubicBezTo>
                <a:cubicBezTo>
                  <a:pt x="4876" y="12697"/>
                  <a:pt x="5199" y="12578"/>
                  <a:pt x="5451" y="12342"/>
                </a:cubicBezTo>
                <a:lnTo>
                  <a:pt x="12697" y="5096"/>
                </a:lnTo>
                <a:cubicBezTo>
                  <a:pt x="12855" y="4970"/>
                  <a:pt x="12855" y="4686"/>
                  <a:pt x="12697" y="4529"/>
                </a:cubicBezTo>
                <a:lnTo>
                  <a:pt x="8287" y="118"/>
                </a:lnTo>
                <a:cubicBezTo>
                  <a:pt x="8208" y="39"/>
                  <a:pt x="8098" y="0"/>
                  <a:pt x="79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0" name="Google Shape;5320;p36"/>
          <p:cNvGrpSpPr/>
          <p:nvPr/>
        </p:nvGrpSpPr>
        <p:grpSpPr>
          <a:xfrm>
            <a:off x="6179772" y="6931849"/>
            <a:ext cx="940245" cy="737267"/>
            <a:chOff x="-41694200" y="2382950"/>
            <a:chExt cx="317425" cy="248900"/>
          </a:xfrm>
        </p:grpSpPr>
        <p:sp>
          <p:nvSpPr>
            <p:cNvPr id="5321" name="Google Shape;5321;p36"/>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36"/>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3" name="Google Shape;5323;p36"/>
          <p:cNvGrpSpPr/>
          <p:nvPr/>
        </p:nvGrpSpPr>
        <p:grpSpPr>
          <a:xfrm>
            <a:off x="6171780" y="7820701"/>
            <a:ext cx="944910" cy="940319"/>
            <a:chOff x="-41695775" y="2683025"/>
            <a:chExt cx="319000" cy="317450"/>
          </a:xfrm>
        </p:grpSpPr>
        <p:sp>
          <p:nvSpPr>
            <p:cNvPr id="5324" name="Google Shape;5324;p36"/>
            <p:cNvSpPr/>
            <p:nvPr/>
          </p:nvSpPr>
          <p:spPr>
            <a:xfrm>
              <a:off x="-41695775" y="2683025"/>
              <a:ext cx="319000" cy="317450"/>
            </a:xfrm>
            <a:custGeom>
              <a:avLst/>
              <a:gdLst/>
              <a:ahLst/>
              <a:cxnLst/>
              <a:rect l="l" t="t" r="r" b="b"/>
              <a:pathLst>
                <a:path w="12760" h="12698" extrusionOk="0">
                  <a:moveTo>
                    <a:pt x="6238" y="2521"/>
                  </a:moveTo>
                  <a:lnTo>
                    <a:pt x="10240" y="5199"/>
                  </a:lnTo>
                  <a:lnTo>
                    <a:pt x="10240" y="11815"/>
                  </a:lnTo>
                  <a:lnTo>
                    <a:pt x="2521" y="11815"/>
                  </a:lnTo>
                  <a:lnTo>
                    <a:pt x="2521" y="5199"/>
                  </a:lnTo>
                  <a:lnTo>
                    <a:pt x="6238" y="2521"/>
                  </a:lnTo>
                  <a:close/>
                  <a:moveTo>
                    <a:pt x="6270" y="1"/>
                  </a:moveTo>
                  <a:cubicBezTo>
                    <a:pt x="6049" y="1"/>
                    <a:pt x="5860" y="190"/>
                    <a:pt x="5860" y="379"/>
                  </a:cubicBezTo>
                  <a:lnTo>
                    <a:pt x="5860" y="1859"/>
                  </a:lnTo>
                  <a:lnTo>
                    <a:pt x="1891" y="4695"/>
                  </a:lnTo>
                  <a:lnTo>
                    <a:pt x="221" y="5861"/>
                  </a:lnTo>
                  <a:cubicBezTo>
                    <a:pt x="32" y="5987"/>
                    <a:pt x="0" y="6270"/>
                    <a:pt x="158" y="6459"/>
                  </a:cubicBezTo>
                  <a:cubicBezTo>
                    <a:pt x="229" y="6566"/>
                    <a:pt x="342" y="6623"/>
                    <a:pt x="466" y="6623"/>
                  </a:cubicBezTo>
                  <a:cubicBezTo>
                    <a:pt x="560" y="6623"/>
                    <a:pt x="661" y="6590"/>
                    <a:pt x="757" y="6522"/>
                  </a:cubicBezTo>
                  <a:lnTo>
                    <a:pt x="1733" y="5829"/>
                  </a:lnTo>
                  <a:lnTo>
                    <a:pt x="1733" y="12288"/>
                  </a:lnTo>
                  <a:cubicBezTo>
                    <a:pt x="1733" y="12508"/>
                    <a:pt x="1922" y="12697"/>
                    <a:pt x="2111" y="12697"/>
                  </a:cubicBezTo>
                  <a:lnTo>
                    <a:pt x="10649" y="12697"/>
                  </a:lnTo>
                  <a:cubicBezTo>
                    <a:pt x="10901" y="12697"/>
                    <a:pt x="11059" y="12508"/>
                    <a:pt x="11059" y="12288"/>
                  </a:cubicBezTo>
                  <a:lnTo>
                    <a:pt x="11059" y="5798"/>
                  </a:lnTo>
                  <a:lnTo>
                    <a:pt x="12035" y="6491"/>
                  </a:lnTo>
                  <a:cubicBezTo>
                    <a:pt x="12114" y="6543"/>
                    <a:pt x="12204" y="6568"/>
                    <a:pt x="12294" y="6568"/>
                  </a:cubicBezTo>
                  <a:cubicBezTo>
                    <a:pt x="12418" y="6568"/>
                    <a:pt x="12542" y="6519"/>
                    <a:pt x="12634" y="6428"/>
                  </a:cubicBezTo>
                  <a:cubicBezTo>
                    <a:pt x="12760" y="6207"/>
                    <a:pt x="12697" y="5987"/>
                    <a:pt x="12571" y="5829"/>
                  </a:cubicBezTo>
                  <a:lnTo>
                    <a:pt x="10901" y="4632"/>
                  </a:lnTo>
                  <a:cubicBezTo>
                    <a:pt x="10901" y="4632"/>
                    <a:pt x="6679" y="1796"/>
                    <a:pt x="6648" y="1796"/>
                  </a:cubicBezTo>
                  <a:lnTo>
                    <a:pt x="6648" y="379"/>
                  </a:lnTo>
                  <a:cubicBezTo>
                    <a:pt x="6648" y="158"/>
                    <a:pt x="6459" y="1"/>
                    <a:pt x="62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36"/>
            <p:cNvSpPr/>
            <p:nvPr/>
          </p:nvSpPr>
          <p:spPr>
            <a:xfrm>
              <a:off x="-41615450" y="2813750"/>
              <a:ext cx="152050" cy="144975"/>
            </a:xfrm>
            <a:custGeom>
              <a:avLst/>
              <a:gdLst/>
              <a:ahLst/>
              <a:cxnLst/>
              <a:rect l="l" t="t" r="r" b="b"/>
              <a:pathLst>
                <a:path w="6082" h="5799" extrusionOk="0">
                  <a:moveTo>
                    <a:pt x="3050" y="782"/>
                  </a:moveTo>
                  <a:cubicBezTo>
                    <a:pt x="3325" y="782"/>
                    <a:pt x="3606" y="835"/>
                    <a:pt x="3876" y="947"/>
                  </a:cubicBezTo>
                  <a:cubicBezTo>
                    <a:pt x="4853" y="1419"/>
                    <a:pt x="5357" y="2616"/>
                    <a:pt x="4916" y="3656"/>
                  </a:cubicBezTo>
                  <a:cubicBezTo>
                    <a:pt x="4601" y="4412"/>
                    <a:pt x="3908" y="4916"/>
                    <a:pt x="3025" y="4916"/>
                  </a:cubicBezTo>
                  <a:cubicBezTo>
                    <a:pt x="1545" y="4916"/>
                    <a:pt x="568" y="3436"/>
                    <a:pt x="1135" y="2049"/>
                  </a:cubicBezTo>
                  <a:cubicBezTo>
                    <a:pt x="1465" y="1248"/>
                    <a:pt x="2235" y="782"/>
                    <a:pt x="3050" y="782"/>
                  </a:cubicBezTo>
                  <a:close/>
                  <a:moveTo>
                    <a:pt x="2968" y="0"/>
                  </a:moveTo>
                  <a:cubicBezTo>
                    <a:pt x="1995" y="0"/>
                    <a:pt x="1120" y="497"/>
                    <a:pt x="631" y="1262"/>
                  </a:cubicBezTo>
                  <a:cubicBezTo>
                    <a:pt x="95" y="2081"/>
                    <a:pt x="1" y="3152"/>
                    <a:pt x="347" y="4034"/>
                  </a:cubicBezTo>
                  <a:cubicBezTo>
                    <a:pt x="789" y="5074"/>
                    <a:pt x="1860" y="5798"/>
                    <a:pt x="3057" y="5798"/>
                  </a:cubicBezTo>
                  <a:cubicBezTo>
                    <a:pt x="4034" y="5798"/>
                    <a:pt x="4884" y="5326"/>
                    <a:pt x="5451" y="4538"/>
                  </a:cubicBezTo>
                  <a:cubicBezTo>
                    <a:pt x="5987" y="3719"/>
                    <a:pt x="6081" y="2648"/>
                    <a:pt x="5735" y="1766"/>
                  </a:cubicBezTo>
                  <a:cubicBezTo>
                    <a:pt x="5294" y="726"/>
                    <a:pt x="4223" y="1"/>
                    <a:pt x="3057" y="1"/>
                  </a:cubicBezTo>
                  <a:cubicBezTo>
                    <a:pt x="3027" y="1"/>
                    <a:pt x="2997" y="0"/>
                    <a:pt x="29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36"/>
            <p:cNvSpPr/>
            <p:nvPr/>
          </p:nvSpPr>
          <p:spPr>
            <a:xfrm>
              <a:off x="-41550075" y="2853950"/>
              <a:ext cx="40200" cy="42550"/>
            </a:xfrm>
            <a:custGeom>
              <a:avLst/>
              <a:gdLst/>
              <a:ahLst/>
              <a:cxnLst/>
              <a:rect l="l" t="t" r="r" b="b"/>
              <a:pathLst>
                <a:path w="1608" h="1702" extrusionOk="0">
                  <a:moveTo>
                    <a:pt x="379" y="0"/>
                  </a:moveTo>
                  <a:cubicBezTo>
                    <a:pt x="190" y="0"/>
                    <a:pt x="1" y="221"/>
                    <a:pt x="1" y="441"/>
                  </a:cubicBezTo>
                  <a:lnTo>
                    <a:pt x="1" y="1260"/>
                  </a:lnTo>
                  <a:cubicBezTo>
                    <a:pt x="1" y="1512"/>
                    <a:pt x="190" y="1701"/>
                    <a:pt x="379" y="1701"/>
                  </a:cubicBezTo>
                  <a:lnTo>
                    <a:pt x="1230" y="1701"/>
                  </a:lnTo>
                  <a:cubicBezTo>
                    <a:pt x="1450" y="1701"/>
                    <a:pt x="1608" y="1512"/>
                    <a:pt x="1608" y="1260"/>
                  </a:cubicBezTo>
                  <a:cubicBezTo>
                    <a:pt x="1608" y="1040"/>
                    <a:pt x="1419" y="851"/>
                    <a:pt x="1230" y="851"/>
                  </a:cubicBezTo>
                  <a:lnTo>
                    <a:pt x="788" y="851"/>
                  </a:lnTo>
                  <a:lnTo>
                    <a:pt x="788" y="410"/>
                  </a:lnTo>
                  <a:cubicBezTo>
                    <a:pt x="788"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7" name="Google Shape;5327;p36"/>
          <p:cNvGrpSpPr/>
          <p:nvPr/>
        </p:nvGrpSpPr>
        <p:grpSpPr>
          <a:xfrm>
            <a:off x="3007717" y="9060390"/>
            <a:ext cx="860934" cy="944984"/>
            <a:chOff x="-39792875" y="1971800"/>
            <a:chExt cx="290650" cy="319025"/>
          </a:xfrm>
        </p:grpSpPr>
        <p:sp>
          <p:nvSpPr>
            <p:cNvPr id="5328" name="Google Shape;5328;p36"/>
            <p:cNvSpPr/>
            <p:nvPr/>
          </p:nvSpPr>
          <p:spPr>
            <a:xfrm>
              <a:off x="-39667650" y="2145075"/>
              <a:ext cx="40975" cy="41775"/>
            </a:xfrm>
            <a:custGeom>
              <a:avLst/>
              <a:gdLst/>
              <a:ahLst/>
              <a:cxnLst/>
              <a:rect l="l" t="t" r="r" b="b"/>
              <a:pathLst>
                <a:path w="1639" h="1671" extrusionOk="0">
                  <a:moveTo>
                    <a:pt x="820" y="1"/>
                  </a:moveTo>
                  <a:cubicBezTo>
                    <a:pt x="379" y="1"/>
                    <a:pt x="1" y="379"/>
                    <a:pt x="1" y="852"/>
                  </a:cubicBezTo>
                  <a:cubicBezTo>
                    <a:pt x="1" y="1293"/>
                    <a:pt x="379" y="1671"/>
                    <a:pt x="820" y="1671"/>
                  </a:cubicBezTo>
                  <a:cubicBezTo>
                    <a:pt x="1261" y="1671"/>
                    <a:pt x="1639" y="1293"/>
                    <a:pt x="1639" y="852"/>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36"/>
            <p:cNvSpPr/>
            <p:nvPr/>
          </p:nvSpPr>
          <p:spPr>
            <a:xfrm>
              <a:off x="-39792875" y="1971800"/>
              <a:ext cx="290650" cy="319025"/>
            </a:xfrm>
            <a:custGeom>
              <a:avLst/>
              <a:gdLst/>
              <a:ahLst/>
              <a:cxnLst/>
              <a:rect l="l" t="t" r="r" b="b"/>
              <a:pathLst>
                <a:path w="11626" h="12761" extrusionOk="0">
                  <a:moveTo>
                    <a:pt x="6207" y="3687"/>
                  </a:moveTo>
                  <a:cubicBezTo>
                    <a:pt x="6900" y="3687"/>
                    <a:pt x="7436" y="4222"/>
                    <a:pt x="7436" y="4884"/>
                  </a:cubicBezTo>
                  <a:lnTo>
                    <a:pt x="7436" y="11910"/>
                  </a:lnTo>
                  <a:lnTo>
                    <a:pt x="4159" y="11910"/>
                  </a:lnTo>
                  <a:lnTo>
                    <a:pt x="4159" y="4884"/>
                  </a:lnTo>
                  <a:cubicBezTo>
                    <a:pt x="4159" y="4222"/>
                    <a:pt x="4726" y="3687"/>
                    <a:pt x="5388" y="3687"/>
                  </a:cubicBezTo>
                  <a:close/>
                  <a:moveTo>
                    <a:pt x="10744" y="914"/>
                  </a:moveTo>
                  <a:lnTo>
                    <a:pt x="10744" y="3939"/>
                  </a:lnTo>
                  <a:cubicBezTo>
                    <a:pt x="9767" y="4412"/>
                    <a:pt x="9105" y="5420"/>
                    <a:pt x="9105" y="6554"/>
                  </a:cubicBezTo>
                  <a:cubicBezTo>
                    <a:pt x="9105" y="7688"/>
                    <a:pt x="9767" y="8665"/>
                    <a:pt x="10744" y="9137"/>
                  </a:cubicBezTo>
                  <a:cubicBezTo>
                    <a:pt x="10775" y="10145"/>
                    <a:pt x="10775" y="11280"/>
                    <a:pt x="10775" y="11910"/>
                  </a:cubicBezTo>
                  <a:lnTo>
                    <a:pt x="8318" y="11910"/>
                  </a:lnTo>
                  <a:lnTo>
                    <a:pt x="8318" y="4884"/>
                  </a:lnTo>
                  <a:cubicBezTo>
                    <a:pt x="8318" y="3750"/>
                    <a:pt x="7373" y="2805"/>
                    <a:pt x="6207" y="2805"/>
                  </a:cubicBezTo>
                  <a:lnTo>
                    <a:pt x="5388" y="2805"/>
                  </a:lnTo>
                  <a:cubicBezTo>
                    <a:pt x="4254" y="2805"/>
                    <a:pt x="3308" y="3750"/>
                    <a:pt x="3308" y="4884"/>
                  </a:cubicBezTo>
                  <a:lnTo>
                    <a:pt x="3308" y="11910"/>
                  </a:lnTo>
                  <a:lnTo>
                    <a:pt x="820" y="11910"/>
                  </a:lnTo>
                  <a:lnTo>
                    <a:pt x="820" y="9137"/>
                  </a:lnTo>
                  <a:cubicBezTo>
                    <a:pt x="2174" y="8507"/>
                    <a:pt x="2804" y="7026"/>
                    <a:pt x="2332" y="5640"/>
                  </a:cubicBezTo>
                  <a:cubicBezTo>
                    <a:pt x="2080" y="4884"/>
                    <a:pt x="1544" y="4254"/>
                    <a:pt x="820" y="3939"/>
                  </a:cubicBezTo>
                  <a:lnTo>
                    <a:pt x="820" y="914"/>
                  </a:lnTo>
                  <a:close/>
                  <a:moveTo>
                    <a:pt x="441" y="1"/>
                  </a:moveTo>
                  <a:cubicBezTo>
                    <a:pt x="189" y="1"/>
                    <a:pt x="0" y="221"/>
                    <a:pt x="0" y="442"/>
                  </a:cubicBezTo>
                  <a:lnTo>
                    <a:pt x="0" y="4191"/>
                  </a:lnTo>
                  <a:cubicBezTo>
                    <a:pt x="0" y="4349"/>
                    <a:pt x="126" y="4506"/>
                    <a:pt x="284" y="4569"/>
                  </a:cubicBezTo>
                  <a:cubicBezTo>
                    <a:pt x="1072" y="4853"/>
                    <a:pt x="1639" y="5609"/>
                    <a:pt x="1639" y="6522"/>
                  </a:cubicBezTo>
                  <a:cubicBezTo>
                    <a:pt x="1639" y="7404"/>
                    <a:pt x="1072" y="8161"/>
                    <a:pt x="284" y="8476"/>
                  </a:cubicBezTo>
                  <a:cubicBezTo>
                    <a:pt x="126" y="8507"/>
                    <a:pt x="0" y="8665"/>
                    <a:pt x="0" y="8885"/>
                  </a:cubicBezTo>
                  <a:lnTo>
                    <a:pt x="0" y="12351"/>
                  </a:lnTo>
                  <a:cubicBezTo>
                    <a:pt x="0" y="12571"/>
                    <a:pt x="189" y="12760"/>
                    <a:pt x="441" y="12760"/>
                  </a:cubicBezTo>
                  <a:lnTo>
                    <a:pt x="11185" y="12760"/>
                  </a:lnTo>
                  <a:cubicBezTo>
                    <a:pt x="11405" y="12760"/>
                    <a:pt x="11563" y="12571"/>
                    <a:pt x="11626" y="12382"/>
                  </a:cubicBezTo>
                  <a:lnTo>
                    <a:pt x="11626" y="8885"/>
                  </a:lnTo>
                  <a:cubicBezTo>
                    <a:pt x="11626" y="8696"/>
                    <a:pt x="11500" y="8539"/>
                    <a:pt x="11342" y="8476"/>
                  </a:cubicBezTo>
                  <a:cubicBezTo>
                    <a:pt x="10555" y="8192"/>
                    <a:pt x="9956" y="7404"/>
                    <a:pt x="9956" y="6522"/>
                  </a:cubicBezTo>
                  <a:cubicBezTo>
                    <a:pt x="9956" y="5609"/>
                    <a:pt x="10555" y="4853"/>
                    <a:pt x="11342" y="4569"/>
                  </a:cubicBezTo>
                  <a:cubicBezTo>
                    <a:pt x="11500" y="4538"/>
                    <a:pt x="11626" y="4380"/>
                    <a:pt x="11626" y="4191"/>
                  </a:cubicBezTo>
                  <a:lnTo>
                    <a:pt x="11626" y="442"/>
                  </a:lnTo>
                  <a:cubicBezTo>
                    <a:pt x="11626" y="221"/>
                    <a:pt x="11405" y="1"/>
                    <a:pt x="111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0" name="Google Shape;5330;p36"/>
          <p:cNvSpPr/>
          <p:nvPr/>
        </p:nvSpPr>
        <p:spPr>
          <a:xfrm>
            <a:off x="2966130" y="11313621"/>
            <a:ext cx="935653" cy="939060"/>
          </a:xfrm>
          <a:custGeom>
            <a:avLst/>
            <a:gdLst/>
            <a:ahLst/>
            <a:cxnLst/>
            <a:rect l="l" t="t" r="r" b="b"/>
            <a:pathLst>
              <a:path w="12635" h="12681" extrusionOk="0">
                <a:moveTo>
                  <a:pt x="2017" y="865"/>
                </a:moveTo>
                <a:lnTo>
                  <a:pt x="3624" y="1275"/>
                </a:lnTo>
                <a:cubicBezTo>
                  <a:pt x="3655" y="1370"/>
                  <a:pt x="2679" y="4961"/>
                  <a:pt x="2679" y="4961"/>
                </a:cubicBezTo>
                <a:lnTo>
                  <a:pt x="2553" y="5339"/>
                </a:lnTo>
                <a:lnTo>
                  <a:pt x="946" y="4898"/>
                </a:lnTo>
                <a:lnTo>
                  <a:pt x="2017" y="865"/>
                </a:lnTo>
                <a:close/>
                <a:moveTo>
                  <a:pt x="10460" y="4867"/>
                </a:moveTo>
                <a:lnTo>
                  <a:pt x="11689" y="5182"/>
                </a:lnTo>
                <a:lnTo>
                  <a:pt x="11469" y="6001"/>
                </a:lnTo>
                <a:lnTo>
                  <a:pt x="10240" y="5686"/>
                </a:lnTo>
                <a:lnTo>
                  <a:pt x="10460" y="4867"/>
                </a:lnTo>
                <a:close/>
                <a:moveTo>
                  <a:pt x="4159" y="2346"/>
                </a:moveTo>
                <a:lnTo>
                  <a:pt x="9799" y="3858"/>
                </a:lnTo>
                <a:lnTo>
                  <a:pt x="9200" y="6284"/>
                </a:lnTo>
                <a:lnTo>
                  <a:pt x="8381" y="6064"/>
                </a:lnTo>
                <a:cubicBezTo>
                  <a:pt x="8413" y="5465"/>
                  <a:pt x="8161" y="4867"/>
                  <a:pt x="7625" y="4552"/>
                </a:cubicBezTo>
                <a:cubicBezTo>
                  <a:pt x="7341" y="4366"/>
                  <a:pt x="7014" y="4275"/>
                  <a:pt x="6691" y="4275"/>
                </a:cubicBezTo>
                <a:cubicBezTo>
                  <a:pt x="6084" y="4275"/>
                  <a:pt x="5487" y="4596"/>
                  <a:pt x="5199" y="5213"/>
                </a:cubicBezTo>
                <a:cubicBezTo>
                  <a:pt x="4601" y="5056"/>
                  <a:pt x="3529" y="4804"/>
                  <a:pt x="3529" y="4804"/>
                </a:cubicBezTo>
                <a:cubicBezTo>
                  <a:pt x="3624" y="4552"/>
                  <a:pt x="4128" y="2630"/>
                  <a:pt x="4159" y="2346"/>
                </a:cubicBezTo>
                <a:close/>
                <a:moveTo>
                  <a:pt x="6746" y="5106"/>
                </a:moveTo>
                <a:cubicBezTo>
                  <a:pt x="7102" y="5106"/>
                  <a:pt x="7435" y="5355"/>
                  <a:pt x="7562" y="5686"/>
                </a:cubicBezTo>
                <a:cubicBezTo>
                  <a:pt x="7594" y="5906"/>
                  <a:pt x="7594" y="6095"/>
                  <a:pt x="7531" y="6284"/>
                </a:cubicBezTo>
                <a:cubicBezTo>
                  <a:pt x="7368" y="6610"/>
                  <a:pt x="7067" y="6798"/>
                  <a:pt x="6756" y="6798"/>
                </a:cubicBezTo>
                <a:cubicBezTo>
                  <a:pt x="6646" y="6798"/>
                  <a:pt x="6535" y="6775"/>
                  <a:pt x="6428" y="6725"/>
                </a:cubicBezTo>
                <a:cubicBezTo>
                  <a:pt x="6176" y="6631"/>
                  <a:pt x="6018" y="6442"/>
                  <a:pt x="5955" y="6221"/>
                </a:cubicBezTo>
                <a:cubicBezTo>
                  <a:pt x="5798" y="5749"/>
                  <a:pt x="6050" y="5276"/>
                  <a:pt x="6491" y="5150"/>
                </a:cubicBezTo>
                <a:cubicBezTo>
                  <a:pt x="6575" y="5120"/>
                  <a:pt x="6661" y="5106"/>
                  <a:pt x="6746" y="5106"/>
                </a:cubicBezTo>
                <a:close/>
                <a:moveTo>
                  <a:pt x="7531" y="7387"/>
                </a:moveTo>
                <a:lnTo>
                  <a:pt x="8476" y="9277"/>
                </a:lnTo>
                <a:lnTo>
                  <a:pt x="4947" y="9277"/>
                </a:lnTo>
                <a:lnTo>
                  <a:pt x="5955" y="7387"/>
                </a:lnTo>
                <a:cubicBezTo>
                  <a:pt x="6192" y="7529"/>
                  <a:pt x="6451" y="7600"/>
                  <a:pt x="6719" y="7600"/>
                </a:cubicBezTo>
                <a:cubicBezTo>
                  <a:pt x="6987" y="7600"/>
                  <a:pt x="7263" y="7529"/>
                  <a:pt x="7531" y="7387"/>
                </a:cubicBezTo>
                <a:close/>
                <a:moveTo>
                  <a:pt x="1791" y="1"/>
                </a:moveTo>
                <a:cubicBezTo>
                  <a:pt x="1607" y="1"/>
                  <a:pt x="1440" y="138"/>
                  <a:pt x="1387" y="298"/>
                </a:cubicBezTo>
                <a:lnTo>
                  <a:pt x="95" y="5150"/>
                </a:lnTo>
                <a:cubicBezTo>
                  <a:pt x="1" y="5371"/>
                  <a:pt x="158" y="5591"/>
                  <a:pt x="347" y="5654"/>
                </a:cubicBezTo>
                <a:lnTo>
                  <a:pt x="2742" y="6284"/>
                </a:lnTo>
                <a:cubicBezTo>
                  <a:pt x="2773" y="6288"/>
                  <a:pt x="2804" y="6290"/>
                  <a:pt x="2833" y="6290"/>
                </a:cubicBezTo>
                <a:cubicBezTo>
                  <a:pt x="3040" y="6290"/>
                  <a:pt x="3195" y="6194"/>
                  <a:pt x="3277" y="6001"/>
                </a:cubicBezTo>
                <a:lnTo>
                  <a:pt x="3403" y="5623"/>
                </a:lnTo>
                <a:lnTo>
                  <a:pt x="5073" y="6095"/>
                </a:lnTo>
                <a:cubicBezTo>
                  <a:pt x="5073" y="6379"/>
                  <a:pt x="5199" y="6631"/>
                  <a:pt x="5325" y="6883"/>
                </a:cubicBezTo>
                <a:lnTo>
                  <a:pt x="2616" y="12081"/>
                </a:lnTo>
                <a:cubicBezTo>
                  <a:pt x="2490" y="12270"/>
                  <a:pt x="2553" y="12522"/>
                  <a:pt x="2773" y="12617"/>
                </a:cubicBezTo>
                <a:cubicBezTo>
                  <a:pt x="2838" y="12660"/>
                  <a:pt x="2907" y="12681"/>
                  <a:pt x="2974" y="12681"/>
                </a:cubicBezTo>
                <a:cubicBezTo>
                  <a:pt x="3103" y="12681"/>
                  <a:pt x="3226" y="12604"/>
                  <a:pt x="3309" y="12459"/>
                </a:cubicBezTo>
                <a:lnTo>
                  <a:pt x="4538" y="10191"/>
                </a:lnTo>
                <a:cubicBezTo>
                  <a:pt x="4559" y="10201"/>
                  <a:pt x="4538" y="10205"/>
                  <a:pt x="4668" y="10205"/>
                </a:cubicBezTo>
                <a:cubicBezTo>
                  <a:pt x="4930" y="10205"/>
                  <a:pt x="5798" y="10191"/>
                  <a:pt x="8822" y="10191"/>
                </a:cubicBezTo>
                <a:lnTo>
                  <a:pt x="8917" y="10191"/>
                </a:lnTo>
                <a:lnTo>
                  <a:pt x="10082" y="12459"/>
                </a:lnTo>
                <a:cubicBezTo>
                  <a:pt x="10165" y="12604"/>
                  <a:pt x="10289" y="12681"/>
                  <a:pt x="10426" y="12681"/>
                </a:cubicBezTo>
                <a:cubicBezTo>
                  <a:pt x="10498" y="12681"/>
                  <a:pt x="10574" y="12660"/>
                  <a:pt x="10650" y="12617"/>
                </a:cubicBezTo>
                <a:cubicBezTo>
                  <a:pt x="10839" y="12522"/>
                  <a:pt x="10902" y="12270"/>
                  <a:pt x="10807" y="12081"/>
                </a:cubicBezTo>
                <a:lnTo>
                  <a:pt x="8129" y="6914"/>
                </a:lnTo>
                <a:lnTo>
                  <a:pt x="9389" y="7261"/>
                </a:lnTo>
                <a:cubicBezTo>
                  <a:pt x="9428" y="7272"/>
                  <a:pt x="9466" y="7277"/>
                  <a:pt x="9503" y="7277"/>
                </a:cubicBezTo>
                <a:cubicBezTo>
                  <a:pt x="9674" y="7277"/>
                  <a:pt x="9816" y="7164"/>
                  <a:pt x="9893" y="7009"/>
                </a:cubicBezTo>
                <a:lnTo>
                  <a:pt x="10019" y="6599"/>
                </a:lnTo>
                <a:lnTo>
                  <a:pt x="11626" y="7040"/>
                </a:lnTo>
                <a:cubicBezTo>
                  <a:pt x="11660" y="7050"/>
                  <a:pt x="11694" y="7055"/>
                  <a:pt x="11727" y="7055"/>
                </a:cubicBezTo>
                <a:cubicBezTo>
                  <a:pt x="11910" y="7055"/>
                  <a:pt x="12077" y="6917"/>
                  <a:pt x="12130" y="6757"/>
                </a:cubicBezTo>
                <a:lnTo>
                  <a:pt x="12571" y="5150"/>
                </a:lnTo>
                <a:cubicBezTo>
                  <a:pt x="12634" y="4804"/>
                  <a:pt x="12508" y="4583"/>
                  <a:pt x="12288" y="4520"/>
                </a:cubicBezTo>
                <a:lnTo>
                  <a:pt x="10681" y="4079"/>
                </a:lnTo>
                <a:lnTo>
                  <a:pt x="10776" y="3701"/>
                </a:lnTo>
                <a:cubicBezTo>
                  <a:pt x="10839" y="3449"/>
                  <a:pt x="10713" y="3260"/>
                  <a:pt x="10523" y="3165"/>
                </a:cubicBezTo>
                <a:lnTo>
                  <a:pt x="4443" y="1559"/>
                </a:lnTo>
                <a:lnTo>
                  <a:pt x="4569" y="1181"/>
                </a:lnTo>
                <a:cubicBezTo>
                  <a:pt x="4601" y="928"/>
                  <a:pt x="4506" y="739"/>
                  <a:pt x="4285" y="645"/>
                </a:cubicBezTo>
                <a:lnTo>
                  <a:pt x="1891" y="15"/>
                </a:lnTo>
                <a:cubicBezTo>
                  <a:pt x="1857" y="5"/>
                  <a:pt x="1824" y="1"/>
                  <a:pt x="17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31" name="Google Shape;5331;p36"/>
          <p:cNvGrpSpPr/>
          <p:nvPr/>
        </p:nvGrpSpPr>
        <p:grpSpPr>
          <a:xfrm>
            <a:off x="8484762" y="8990410"/>
            <a:ext cx="965941" cy="937431"/>
            <a:chOff x="-37956150" y="1948175"/>
            <a:chExt cx="326100" cy="316475"/>
          </a:xfrm>
        </p:grpSpPr>
        <p:sp>
          <p:nvSpPr>
            <p:cNvPr id="5332" name="Google Shape;5332;p36"/>
            <p:cNvSpPr/>
            <p:nvPr/>
          </p:nvSpPr>
          <p:spPr>
            <a:xfrm>
              <a:off x="-37956150" y="1948175"/>
              <a:ext cx="326100" cy="316475"/>
            </a:xfrm>
            <a:custGeom>
              <a:avLst/>
              <a:gdLst/>
              <a:ahLst/>
              <a:cxnLst/>
              <a:rect l="l" t="t" r="r" b="b"/>
              <a:pathLst>
                <a:path w="13044" h="12659" extrusionOk="0">
                  <a:moveTo>
                    <a:pt x="11627" y="844"/>
                  </a:moveTo>
                  <a:cubicBezTo>
                    <a:pt x="11847" y="844"/>
                    <a:pt x="12067" y="993"/>
                    <a:pt x="12067" y="1229"/>
                  </a:cubicBezTo>
                  <a:cubicBezTo>
                    <a:pt x="12067" y="1355"/>
                    <a:pt x="12036" y="1418"/>
                    <a:pt x="11941" y="1513"/>
                  </a:cubicBezTo>
                  <a:lnTo>
                    <a:pt x="9106" y="4254"/>
                  </a:lnTo>
                  <a:cubicBezTo>
                    <a:pt x="8948" y="4065"/>
                    <a:pt x="8759" y="3876"/>
                    <a:pt x="8507" y="3687"/>
                  </a:cubicBezTo>
                  <a:cubicBezTo>
                    <a:pt x="9358" y="2899"/>
                    <a:pt x="11343" y="946"/>
                    <a:pt x="11343" y="946"/>
                  </a:cubicBezTo>
                  <a:cubicBezTo>
                    <a:pt x="11423" y="876"/>
                    <a:pt x="11525" y="844"/>
                    <a:pt x="11627" y="844"/>
                  </a:cubicBezTo>
                  <a:close/>
                  <a:moveTo>
                    <a:pt x="3845" y="10712"/>
                  </a:moveTo>
                  <a:lnTo>
                    <a:pt x="4412" y="11311"/>
                  </a:lnTo>
                  <a:lnTo>
                    <a:pt x="4065" y="11657"/>
                  </a:lnTo>
                  <a:cubicBezTo>
                    <a:pt x="3986" y="11736"/>
                    <a:pt x="3876" y="11776"/>
                    <a:pt x="3766" y="11776"/>
                  </a:cubicBezTo>
                  <a:cubicBezTo>
                    <a:pt x="3656" y="11776"/>
                    <a:pt x="3545" y="11736"/>
                    <a:pt x="3467" y="11657"/>
                  </a:cubicBezTo>
                  <a:cubicBezTo>
                    <a:pt x="3309" y="11500"/>
                    <a:pt x="3309" y="11248"/>
                    <a:pt x="3467" y="11090"/>
                  </a:cubicBezTo>
                  <a:lnTo>
                    <a:pt x="3845" y="10712"/>
                  </a:lnTo>
                  <a:close/>
                  <a:moveTo>
                    <a:pt x="6222" y="3658"/>
                  </a:moveTo>
                  <a:cubicBezTo>
                    <a:pt x="6719" y="3658"/>
                    <a:pt x="7224" y="3789"/>
                    <a:pt x="7688" y="4065"/>
                  </a:cubicBezTo>
                  <a:cubicBezTo>
                    <a:pt x="8035" y="4254"/>
                    <a:pt x="8350" y="4569"/>
                    <a:pt x="8602" y="4884"/>
                  </a:cubicBezTo>
                  <a:cubicBezTo>
                    <a:pt x="9389" y="6207"/>
                    <a:pt x="9106" y="7782"/>
                    <a:pt x="8129" y="8759"/>
                  </a:cubicBezTo>
                  <a:lnTo>
                    <a:pt x="7027" y="9862"/>
                  </a:lnTo>
                  <a:cubicBezTo>
                    <a:pt x="6838" y="10051"/>
                    <a:pt x="6712" y="10334"/>
                    <a:pt x="6680" y="10649"/>
                  </a:cubicBezTo>
                  <a:cubicBezTo>
                    <a:pt x="6680" y="11027"/>
                    <a:pt x="6554" y="11468"/>
                    <a:pt x="6270" y="11752"/>
                  </a:cubicBezTo>
                  <a:cubicBezTo>
                    <a:pt x="6255" y="11768"/>
                    <a:pt x="6215" y="11776"/>
                    <a:pt x="6176" y="11776"/>
                  </a:cubicBezTo>
                  <a:cubicBezTo>
                    <a:pt x="6137" y="11776"/>
                    <a:pt x="6097" y="11768"/>
                    <a:pt x="6081" y="11752"/>
                  </a:cubicBezTo>
                  <a:cubicBezTo>
                    <a:pt x="726" y="6396"/>
                    <a:pt x="1009" y="6680"/>
                    <a:pt x="1009" y="6617"/>
                  </a:cubicBezTo>
                  <a:lnTo>
                    <a:pt x="1009" y="6522"/>
                  </a:lnTo>
                  <a:cubicBezTo>
                    <a:pt x="1009" y="6459"/>
                    <a:pt x="1041" y="6459"/>
                    <a:pt x="1041" y="6459"/>
                  </a:cubicBezTo>
                  <a:cubicBezTo>
                    <a:pt x="1198" y="6302"/>
                    <a:pt x="1419" y="6207"/>
                    <a:pt x="1671" y="6113"/>
                  </a:cubicBezTo>
                  <a:cubicBezTo>
                    <a:pt x="2049" y="5987"/>
                    <a:pt x="2269" y="6081"/>
                    <a:pt x="2616" y="5955"/>
                  </a:cubicBezTo>
                  <a:cubicBezTo>
                    <a:pt x="2773" y="5892"/>
                    <a:pt x="2899" y="5798"/>
                    <a:pt x="2994" y="5672"/>
                  </a:cubicBezTo>
                  <a:lnTo>
                    <a:pt x="4191" y="4506"/>
                  </a:lnTo>
                  <a:cubicBezTo>
                    <a:pt x="4741" y="3956"/>
                    <a:pt x="5473" y="3658"/>
                    <a:pt x="6222" y="3658"/>
                  </a:cubicBezTo>
                  <a:close/>
                  <a:moveTo>
                    <a:pt x="11637" y="1"/>
                  </a:moveTo>
                  <a:cubicBezTo>
                    <a:pt x="11322" y="1"/>
                    <a:pt x="11007" y="127"/>
                    <a:pt x="10776" y="379"/>
                  </a:cubicBezTo>
                  <a:lnTo>
                    <a:pt x="7814" y="3277"/>
                  </a:lnTo>
                  <a:cubicBezTo>
                    <a:pt x="7301" y="3032"/>
                    <a:pt x="6741" y="2908"/>
                    <a:pt x="6181" y="2908"/>
                  </a:cubicBezTo>
                  <a:cubicBezTo>
                    <a:pt x="5227" y="2908"/>
                    <a:pt x="4275" y="3268"/>
                    <a:pt x="3561" y="4002"/>
                  </a:cubicBezTo>
                  <a:lnTo>
                    <a:pt x="2364" y="5167"/>
                  </a:lnTo>
                  <a:cubicBezTo>
                    <a:pt x="2301" y="5262"/>
                    <a:pt x="2175" y="5294"/>
                    <a:pt x="2049" y="5294"/>
                  </a:cubicBezTo>
                  <a:cubicBezTo>
                    <a:pt x="915" y="5325"/>
                    <a:pt x="474" y="5924"/>
                    <a:pt x="411" y="5955"/>
                  </a:cubicBezTo>
                  <a:cubicBezTo>
                    <a:pt x="1" y="6365"/>
                    <a:pt x="64" y="6932"/>
                    <a:pt x="411" y="7341"/>
                  </a:cubicBezTo>
                  <a:lnTo>
                    <a:pt x="3246" y="10177"/>
                  </a:lnTo>
                  <a:lnTo>
                    <a:pt x="2836" y="10555"/>
                  </a:lnTo>
                  <a:cubicBezTo>
                    <a:pt x="2206" y="11185"/>
                    <a:pt x="2458" y="12256"/>
                    <a:pt x="3246" y="12571"/>
                  </a:cubicBezTo>
                  <a:cubicBezTo>
                    <a:pt x="3395" y="12631"/>
                    <a:pt x="3547" y="12659"/>
                    <a:pt x="3696" y="12659"/>
                  </a:cubicBezTo>
                  <a:cubicBezTo>
                    <a:pt x="4020" y="12659"/>
                    <a:pt x="4332" y="12525"/>
                    <a:pt x="4569" y="12288"/>
                  </a:cubicBezTo>
                  <a:lnTo>
                    <a:pt x="4979" y="11910"/>
                  </a:lnTo>
                  <a:lnTo>
                    <a:pt x="5451" y="12382"/>
                  </a:lnTo>
                  <a:cubicBezTo>
                    <a:pt x="5636" y="12567"/>
                    <a:pt x="5874" y="12654"/>
                    <a:pt x="6116" y="12654"/>
                  </a:cubicBezTo>
                  <a:cubicBezTo>
                    <a:pt x="6370" y="12654"/>
                    <a:pt x="6628" y="12559"/>
                    <a:pt x="6838" y="12382"/>
                  </a:cubicBezTo>
                  <a:cubicBezTo>
                    <a:pt x="7247" y="11941"/>
                    <a:pt x="7468" y="11342"/>
                    <a:pt x="7499" y="10712"/>
                  </a:cubicBezTo>
                  <a:cubicBezTo>
                    <a:pt x="7499" y="10649"/>
                    <a:pt x="7531" y="10523"/>
                    <a:pt x="7625" y="10460"/>
                  </a:cubicBezTo>
                  <a:lnTo>
                    <a:pt x="8728" y="9358"/>
                  </a:lnTo>
                  <a:cubicBezTo>
                    <a:pt x="9862" y="8192"/>
                    <a:pt x="10209" y="6428"/>
                    <a:pt x="9547" y="5010"/>
                  </a:cubicBezTo>
                  <a:lnTo>
                    <a:pt x="12540" y="2112"/>
                  </a:lnTo>
                  <a:cubicBezTo>
                    <a:pt x="12666" y="1986"/>
                    <a:pt x="12729" y="1828"/>
                    <a:pt x="12823" y="1670"/>
                  </a:cubicBezTo>
                  <a:cubicBezTo>
                    <a:pt x="13044" y="1072"/>
                    <a:pt x="12729" y="379"/>
                    <a:pt x="12099" y="95"/>
                  </a:cubicBezTo>
                  <a:cubicBezTo>
                    <a:pt x="11952" y="32"/>
                    <a:pt x="11794" y="1"/>
                    <a:pt x="11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36"/>
            <p:cNvSpPr/>
            <p:nvPr/>
          </p:nvSpPr>
          <p:spPr>
            <a:xfrm>
              <a:off x="-37729300" y="2054500"/>
              <a:ext cx="25" cy="25"/>
            </a:xfrm>
            <a:custGeom>
              <a:avLst/>
              <a:gdLst/>
              <a:ahLst/>
              <a:cxnLst/>
              <a:rect l="l" t="t" r="r" b="b"/>
              <a:pathLst>
                <a:path w="1"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36"/>
            <p:cNvSpPr/>
            <p:nvPr/>
          </p:nvSpPr>
          <p:spPr>
            <a:xfrm>
              <a:off x="-37839575" y="2058625"/>
              <a:ext cx="81950" cy="34300"/>
            </a:xfrm>
            <a:custGeom>
              <a:avLst/>
              <a:gdLst/>
              <a:ahLst/>
              <a:cxnLst/>
              <a:rect l="l" t="t" r="r" b="b"/>
              <a:pathLst>
                <a:path w="3278" h="1372" extrusionOk="0">
                  <a:moveTo>
                    <a:pt x="1497" y="0"/>
                  </a:moveTo>
                  <a:cubicBezTo>
                    <a:pt x="1030" y="0"/>
                    <a:pt x="577" y="150"/>
                    <a:pt x="221" y="434"/>
                  </a:cubicBezTo>
                  <a:cubicBezTo>
                    <a:pt x="32" y="623"/>
                    <a:pt x="1" y="876"/>
                    <a:pt x="158" y="1065"/>
                  </a:cubicBezTo>
                  <a:cubicBezTo>
                    <a:pt x="245" y="1151"/>
                    <a:pt x="350" y="1200"/>
                    <a:pt x="465" y="1200"/>
                  </a:cubicBezTo>
                  <a:cubicBezTo>
                    <a:pt x="558" y="1200"/>
                    <a:pt x="657" y="1167"/>
                    <a:pt x="757" y="1096"/>
                  </a:cubicBezTo>
                  <a:cubicBezTo>
                    <a:pt x="968" y="927"/>
                    <a:pt x="1241" y="840"/>
                    <a:pt x="1524" y="840"/>
                  </a:cubicBezTo>
                  <a:cubicBezTo>
                    <a:pt x="1876" y="840"/>
                    <a:pt x="2242" y="974"/>
                    <a:pt x="2521" y="1254"/>
                  </a:cubicBezTo>
                  <a:cubicBezTo>
                    <a:pt x="2600" y="1332"/>
                    <a:pt x="2710" y="1372"/>
                    <a:pt x="2820" y="1372"/>
                  </a:cubicBezTo>
                  <a:cubicBezTo>
                    <a:pt x="2931" y="1372"/>
                    <a:pt x="3041" y="1332"/>
                    <a:pt x="3120" y="1254"/>
                  </a:cubicBezTo>
                  <a:cubicBezTo>
                    <a:pt x="3277" y="1096"/>
                    <a:pt x="3277" y="844"/>
                    <a:pt x="3120" y="686"/>
                  </a:cubicBezTo>
                  <a:cubicBezTo>
                    <a:pt x="2653" y="220"/>
                    <a:pt x="2064" y="0"/>
                    <a:pt x="14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36"/>
          <p:cNvGrpSpPr/>
          <p:nvPr/>
        </p:nvGrpSpPr>
        <p:grpSpPr>
          <a:xfrm>
            <a:off x="3033978" y="10188034"/>
            <a:ext cx="816651" cy="942985"/>
            <a:chOff x="-39783425" y="2337925"/>
            <a:chExt cx="275700" cy="318350"/>
          </a:xfrm>
        </p:grpSpPr>
        <p:sp>
          <p:nvSpPr>
            <p:cNvPr id="5336" name="Google Shape;5336;p36"/>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36"/>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8" name="Google Shape;5338;p36"/>
          <p:cNvGrpSpPr/>
          <p:nvPr/>
        </p:nvGrpSpPr>
        <p:grpSpPr>
          <a:xfrm>
            <a:off x="8503679" y="10266557"/>
            <a:ext cx="944984" cy="611377"/>
            <a:chOff x="-37953000" y="2379000"/>
            <a:chExt cx="319025" cy="206400"/>
          </a:xfrm>
        </p:grpSpPr>
        <p:sp>
          <p:nvSpPr>
            <p:cNvPr id="5339" name="Google Shape;5339;p36"/>
            <p:cNvSpPr/>
            <p:nvPr/>
          </p:nvSpPr>
          <p:spPr>
            <a:xfrm>
              <a:off x="-37953000" y="2379000"/>
              <a:ext cx="319025" cy="206400"/>
            </a:xfrm>
            <a:custGeom>
              <a:avLst/>
              <a:gdLst/>
              <a:ahLst/>
              <a:cxnLst/>
              <a:rect l="l" t="t" r="r" b="b"/>
              <a:pathLst>
                <a:path w="12761" h="8256" extrusionOk="0">
                  <a:moveTo>
                    <a:pt x="11469" y="788"/>
                  </a:moveTo>
                  <a:cubicBezTo>
                    <a:pt x="11721" y="788"/>
                    <a:pt x="11878" y="977"/>
                    <a:pt x="11910" y="1198"/>
                  </a:cubicBezTo>
                  <a:lnTo>
                    <a:pt x="11910" y="6207"/>
                  </a:lnTo>
                  <a:lnTo>
                    <a:pt x="11847" y="6207"/>
                  </a:lnTo>
                  <a:cubicBezTo>
                    <a:pt x="11847" y="6396"/>
                    <a:pt x="11752" y="6554"/>
                    <a:pt x="11595" y="6617"/>
                  </a:cubicBezTo>
                  <a:cubicBezTo>
                    <a:pt x="11563" y="6627"/>
                    <a:pt x="11612" y="6631"/>
                    <a:pt x="11289" y="6631"/>
                  </a:cubicBezTo>
                  <a:cubicBezTo>
                    <a:pt x="10643" y="6631"/>
                    <a:pt x="8507" y="6617"/>
                    <a:pt x="1261" y="6617"/>
                  </a:cubicBezTo>
                  <a:cubicBezTo>
                    <a:pt x="1041" y="6617"/>
                    <a:pt x="883" y="6396"/>
                    <a:pt x="852" y="6176"/>
                  </a:cubicBezTo>
                  <a:lnTo>
                    <a:pt x="852" y="1198"/>
                  </a:lnTo>
                  <a:cubicBezTo>
                    <a:pt x="852" y="977"/>
                    <a:pt x="1041" y="820"/>
                    <a:pt x="1261" y="788"/>
                  </a:cubicBezTo>
                  <a:close/>
                  <a:moveTo>
                    <a:pt x="1261" y="1"/>
                  </a:moveTo>
                  <a:cubicBezTo>
                    <a:pt x="600" y="1"/>
                    <a:pt x="1" y="536"/>
                    <a:pt x="1" y="1198"/>
                  </a:cubicBezTo>
                  <a:lnTo>
                    <a:pt x="1" y="6176"/>
                  </a:lnTo>
                  <a:cubicBezTo>
                    <a:pt x="1" y="6711"/>
                    <a:pt x="348" y="7152"/>
                    <a:pt x="820" y="7341"/>
                  </a:cubicBezTo>
                  <a:lnTo>
                    <a:pt x="820" y="7814"/>
                  </a:lnTo>
                  <a:cubicBezTo>
                    <a:pt x="820" y="8066"/>
                    <a:pt x="1041" y="8255"/>
                    <a:pt x="1261" y="8255"/>
                  </a:cubicBezTo>
                  <a:lnTo>
                    <a:pt x="2931" y="8255"/>
                  </a:lnTo>
                  <a:cubicBezTo>
                    <a:pt x="3151" y="8255"/>
                    <a:pt x="3341" y="8066"/>
                    <a:pt x="3341" y="7814"/>
                  </a:cubicBezTo>
                  <a:lnTo>
                    <a:pt x="3341" y="7404"/>
                  </a:lnTo>
                  <a:lnTo>
                    <a:pt x="9421" y="7404"/>
                  </a:lnTo>
                  <a:lnTo>
                    <a:pt x="9421" y="7814"/>
                  </a:lnTo>
                  <a:cubicBezTo>
                    <a:pt x="9421" y="8066"/>
                    <a:pt x="9610" y="8255"/>
                    <a:pt x="9862" y="8255"/>
                  </a:cubicBezTo>
                  <a:lnTo>
                    <a:pt x="11500" y="8255"/>
                  </a:lnTo>
                  <a:cubicBezTo>
                    <a:pt x="11752" y="8255"/>
                    <a:pt x="11941" y="8066"/>
                    <a:pt x="11941" y="7814"/>
                  </a:cubicBezTo>
                  <a:lnTo>
                    <a:pt x="11941" y="7341"/>
                  </a:lnTo>
                  <a:cubicBezTo>
                    <a:pt x="12445" y="7184"/>
                    <a:pt x="12760" y="6711"/>
                    <a:pt x="12760" y="6176"/>
                  </a:cubicBezTo>
                  <a:lnTo>
                    <a:pt x="12760" y="1198"/>
                  </a:lnTo>
                  <a:cubicBezTo>
                    <a:pt x="12697" y="536"/>
                    <a:pt x="12130" y="1"/>
                    <a:pt x="11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36"/>
            <p:cNvSpPr/>
            <p:nvPr/>
          </p:nvSpPr>
          <p:spPr>
            <a:xfrm>
              <a:off x="-37780500" y="2419975"/>
              <a:ext cx="110300" cy="104075"/>
            </a:xfrm>
            <a:custGeom>
              <a:avLst/>
              <a:gdLst/>
              <a:ahLst/>
              <a:cxnLst/>
              <a:rect l="l" t="t" r="r" b="b"/>
              <a:pathLst>
                <a:path w="4412" h="4163" extrusionOk="0">
                  <a:moveTo>
                    <a:pt x="2043" y="804"/>
                  </a:moveTo>
                  <a:cubicBezTo>
                    <a:pt x="2447" y="804"/>
                    <a:pt x="2859" y="1006"/>
                    <a:pt x="3120" y="1386"/>
                  </a:cubicBezTo>
                  <a:cubicBezTo>
                    <a:pt x="3466" y="1922"/>
                    <a:pt x="3340" y="2709"/>
                    <a:pt x="2742" y="3119"/>
                  </a:cubicBezTo>
                  <a:cubicBezTo>
                    <a:pt x="2544" y="3259"/>
                    <a:pt x="2312" y="3325"/>
                    <a:pt x="2077" y="3325"/>
                  </a:cubicBezTo>
                  <a:cubicBezTo>
                    <a:pt x="1676" y="3325"/>
                    <a:pt x="1267" y="3130"/>
                    <a:pt x="1009" y="2773"/>
                  </a:cubicBezTo>
                  <a:cubicBezTo>
                    <a:pt x="631" y="2205"/>
                    <a:pt x="788" y="1418"/>
                    <a:pt x="1387" y="1008"/>
                  </a:cubicBezTo>
                  <a:cubicBezTo>
                    <a:pt x="1582" y="870"/>
                    <a:pt x="1811" y="804"/>
                    <a:pt x="2043" y="804"/>
                  </a:cubicBezTo>
                  <a:close/>
                  <a:moveTo>
                    <a:pt x="2080" y="0"/>
                  </a:moveTo>
                  <a:cubicBezTo>
                    <a:pt x="946" y="0"/>
                    <a:pt x="1" y="945"/>
                    <a:pt x="1" y="2079"/>
                  </a:cubicBezTo>
                  <a:cubicBezTo>
                    <a:pt x="1" y="2993"/>
                    <a:pt x="599" y="3781"/>
                    <a:pt x="1450" y="4064"/>
                  </a:cubicBezTo>
                  <a:cubicBezTo>
                    <a:pt x="1647" y="4130"/>
                    <a:pt x="1849" y="4163"/>
                    <a:pt x="2050" y="4163"/>
                  </a:cubicBezTo>
                  <a:cubicBezTo>
                    <a:pt x="2332" y="4163"/>
                    <a:pt x="2610" y="4098"/>
                    <a:pt x="2868" y="3970"/>
                  </a:cubicBezTo>
                  <a:cubicBezTo>
                    <a:pt x="3939" y="3560"/>
                    <a:pt x="4411" y="2331"/>
                    <a:pt x="3970" y="1260"/>
                  </a:cubicBezTo>
                  <a:cubicBezTo>
                    <a:pt x="3655" y="504"/>
                    <a:pt x="2899"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36"/>
            <p:cNvSpPr/>
            <p:nvPr/>
          </p:nvSpPr>
          <p:spPr>
            <a:xfrm>
              <a:off x="-37910450" y="2419975"/>
              <a:ext cx="103200" cy="21275"/>
            </a:xfrm>
            <a:custGeom>
              <a:avLst/>
              <a:gdLst/>
              <a:ahLst/>
              <a:cxnLst/>
              <a:rect l="l" t="t" r="r" b="b"/>
              <a:pathLst>
                <a:path w="4128" h="851" extrusionOk="0">
                  <a:moveTo>
                    <a:pt x="378" y="0"/>
                  </a:moveTo>
                  <a:cubicBezTo>
                    <a:pt x="158" y="0"/>
                    <a:pt x="0" y="189"/>
                    <a:pt x="0" y="441"/>
                  </a:cubicBezTo>
                  <a:cubicBezTo>
                    <a:pt x="0" y="662"/>
                    <a:pt x="189" y="851"/>
                    <a:pt x="378" y="851"/>
                  </a:cubicBezTo>
                  <a:lnTo>
                    <a:pt x="3686" y="851"/>
                  </a:lnTo>
                  <a:cubicBezTo>
                    <a:pt x="3938" y="851"/>
                    <a:pt x="4127" y="662"/>
                    <a:pt x="4127" y="441"/>
                  </a:cubicBezTo>
                  <a:cubicBezTo>
                    <a:pt x="4096" y="189"/>
                    <a:pt x="3907" y="0"/>
                    <a:pt x="36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36"/>
            <p:cNvSpPr/>
            <p:nvPr/>
          </p:nvSpPr>
          <p:spPr>
            <a:xfrm>
              <a:off x="-37910450" y="2461700"/>
              <a:ext cx="103200" cy="21300"/>
            </a:xfrm>
            <a:custGeom>
              <a:avLst/>
              <a:gdLst/>
              <a:ahLst/>
              <a:cxnLst/>
              <a:rect l="l" t="t" r="r" b="b"/>
              <a:pathLst>
                <a:path w="4128" h="852" extrusionOk="0">
                  <a:moveTo>
                    <a:pt x="378" y="1"/>
                  </a:moveTo>
                  <a:cubicBezTo>
                    <a:pt x="158" y="1"/>
                    <a:pt x="0" y="190"/>
                    <a:pt x="0" y="410"/>
                  </a:cubicBezTo>
                  <a:cubicBezTo>
                    <a:pt x="0" y="662"/>
                    <a:pt x="189" y="851"/>
                    <a:pt x="378" y="851"/>
                  </a:cubicBezTo>
                  <a:lnTo>
                    <a:pt x="3686" y="851"/>
                  </a:lnTo>
                  <a:cubicBezTo>
                    <a:pt x="3938" y="851"/>
                    <a:pt x="4127" y="662"/>
                    <a:pt x="4127" y="410"/>
                  </a:cubicBezTo>
                  <a:cubicBezTo>
                    <a:pt x="4127" y="190"/>
                    <a:pt x="3907" y="1"/>
                    <a:pt x="36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36"/>
            <p:cNvSpPr/>
            <p:nvPr/>
          </p:nvSpPr>
          <p:spPr>
            <a:xfrm>
              <a:off x="-37910450" y="2502675"/>
              <a:ext cx="103200" cy="22075"/>
            </a:xfrm>
            <a:custGeom>
              <a:avLst/>
              <a:gdLst/>
              <a:ahLst/>
              <a:cxnLst/>
              <a:rect l="l" t="t" r="r" b="b"/>
              <a:pathLst>
                <a:path w="4128" h="883" extrusionOk="0">
                  <a:moveTo>
                    <a:pt x="378" y="0"/>
                  </a:moveTo>
                  <a:cubicBezTo>
                    <a:pt x="158" y="0"/>
                    <a:pt x="0" y="189"/>
                    <a:pt x="0" y="441"/>
                  </a:cubicBezTo>
                  <a:cubicBezTo>
                    <a:pt x="0" y="662"/>
                    <a:pt x="189" y="882"/>
                    <a:pt x="378" y="882"/>
                  </a:cubicBezTo>
                  <a:lnTo>
                    <a:pt x="3686" y="882"/>
                  </a:lnTo>
                  <a:cubicBezTo>
                    <a:pt x="3938" y="882"/>
                    <a:pt x="4127" y="662"/>
                    <a:pt x="4127" y="441"/>
                  </a:cubicBezTo>
                  <a:cubicBezTo>
                    <a:pt x="4127" y="189"/>
                    <a:pt x="3907" y="0"/>
                    <a:pt x="36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4" name="Google Shape;5344;p36"/>
          <p:cNvSpPr/>
          <p:nvPr/>
        </p:nvSpPr>
        <p:spPr>
          <a:xfrm>
            <a:off x="8487053" y="11311844"/>
            <a:ext cx="970606" cy="942614"/>
          </a:xfrm>
          <a:custGeom>
            <a:avLst/>
            <a:gdLst/>
            <a:ahLst/>
            <a:cxnLst/>
            <a:rect l="l" t="t" r="r" b="b"/>
            <a:pathLst>
              <a:path w="13107" h="12729" extrusionOk="0">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36"/>
          <p:cNvSpPr/>
          <p:nvPr/>
        </p:nvSpPr>
        <p:spPr>
          <a:xfrm>
            <a:off x="6419713" y="12498993"/>
            <a:ext cx="676692" cy="940319"/>
          </a:xfrm>
          <a:custGeom>
            <a:avLst/>
            <a:gdLst/>
            <a:ahLst/>
            <a:cxnLst/>
            <a:rect l="l" t="t" r="r" b="b"/>
            <a:pathLst>
              <a:path w="9138" h="12698" extrusionOk="0">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36"/>
          <p:cNvSpPr/>
          <p:nvPr/>
        </p:nvSpPr>
        <p:spPr>
          <a:xfrm>
            <a:off x="12454985" y="5674705"/>
            <a:ext cx="894041" cy="796351"/>
          </a:xfrm>
          <a:custGeom>
            <a:avLst/>
            <a:gdLst/>
            <a:ahLst/>
            <a:cxnLst/>
            <a:rect l="l" t="t" r="r" b="b"/>
            <a:pathLst>
              <a:path w="11815" h="10524" extrusionOk="0">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7" name="Google Shape;5347;p36"/>
          <p:cNvGrpSpPr/>
          <p:nvPr/>
        </p:nvGrpSpPr>
        <p:grpSpPr>
          <a:xfrm>
            <a:off x="12452069" y="6755908"/>
            <a:ext cx="896387" cy="898808"/>
            <a:chOff x="-28467625" y="2331750"/>
            <a:chExt cx="296150" cy="296950"/>
          </a:xfrm>
        </p:grpSpPr>
        <p:sp>
          <p:nvSpPr>
            <p:cNvPr id="5348" name="Google Shape;5348;p36"/>
            <p:cNvSpPr/>
            <p:nvPr/>
          </p:nvSpPr>
          <p:spPr>
            <a:xfrm>
              <a:off x="-28467625" y="2331750"/>
              <a:ext cx="296150" cy="296950"/>
            </a:xfrm>
            <a:custGeom>
              <a:avLst/>
              <a:gdLst/>
              <a:ahLst/>
              <a:cxnLst/>
              <a:rect l="l" t="t" r="r" b="b"/>
              <a:pathLst>
                <a:path w="11846" h="11878" extrusionOk="0">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36"/>
            <p:cNvSpPr/>
            <p:nvPr/>
          </p:nvSpPr>
          <p:spPr>
            <a:xfrm>
              <a:off x="-28371550" y="2419175"/>
              <a:ext cx="121325" cy="121325"/>
            </a:xfrm>
            <a:custGeom>
              <a:avLst/>
              <a:gdLst/>
              <a:ahLst/>
              <a:cxnLst/>
              <a:rect l="l" t="t" r="r" b="b"/>
              <a:pathLst>
                <a:path w="4853" h="4853" extrusionOk="0">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0" name="Google Shape;5350;p36"/>
          <p:cNvGrpSpPr/>
          <p:nvPr/>
        </p:nvGrpSpPr>
        <p:grpSpPr>
          <a:xfrm>
            <a:off x="12487822" y="7877527"/>
            <a:ext cx="824879" cy="889350"/>
            <a:chOff x="-28461325" y="2701925"/>
            <a:chExt cx="272525" cy="293825"/>
          </a:xfrm>
        </p:grpSpPr>
        <p:sp>
          <p:nvSpPr>
            <p:cNvPr id="5351" name="Google Shape;5351;p36"/>
            <p:cNvSpPr/>
            <p:nvPr/>
          </p:nvSpPr>
          <p:spPr>
            <a:xfrm>
              <a:off x="-28427475" y="2789200"/>
              <a:ext cx="54375" cy="80525"/>
            </a:xfrm>
            <a:custGeom>
              <a:avLst/>
              <a:gdLst/>
              <a:ahLst/>
              <a:cxnLst/>
              <a:rect l="l" t="t" r="r" b="b"/>
              <a:pathLst>
                <a:path w="2175" h="3221" extrusionOk="0">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36"/>
            <p:cNvSpPr/>
            <p:nvPr/>
          </p:nvSpPr>
          <p:spPr>
            <a:xfrm>
              <a:off x="-28362875" y="2824025"/>
              <a:ext cx="124475" cy="103200"/>
            </a:xfrm>
            <a:custGeom>
              <a:avLst/>
              <a:gdLst/>
              <a:ahLst/>
              <a:cxnLst/>
              <a:rect l="l" t="t" r="r" b="b"/>
              <a:pathLst>
                <a:path w="4979" h="4128" extrusionOk="0">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36"/>
            <p:cNvSpPr/>
            <p:nvPr/>
          </p:nvSpPr>
          <p:spPr>
            <a:xfrm>
              <a:off x="-28461325" y="2701925"/>
              <a:ext cx="272525" cy="293825"/>
            </a:xfrm>
            <a:custGeom>
              <a:avLst/>
              <a:gdLst/>
              <a:ahLst/>
              <a:cxnLst/>
              <a:rect l="l" t="t" r="r" b="b"/>
              <a:pathLst>
                <a:path w="10901" h="11753" extrusionOk="0">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4" name="Google Shape;5354;p36"/>
          <p:cNvGrpSpPr/>
          <p:nvPr/>
        </p:nvGrpSpPr>
        <p:grpSpPr>
          <a:xfrm>
            <a:off x="18118150" y="5785668"/>
            <a:ext cx="896387" cy="574562"/>
            <a:chOff x="-26585200" y="2025375"/>
            <a:chExt cx="296150" cy="189825"/>
          </a:xfrm>
        </p:grpSpPr>
        <p:sp>
          <p:nvSpPr>
            <p:cNvPr id="5355" name="Google Shape;5355;p36"/>
            <p:cNvSpPr/>
            <p:nvPr/>
          </p:nvSpPr>
          <p:spPr>
            <a:xfrm>
              <a:off x="-26340250" y="2127750"/>
              <a:ext cx="51200" cy="70125"/>
            </a:xfrm>
            <a:custGeom>
              <a:avLst/>
              <a:gdLst/>
              <a:ahLst/>
              <a:cxnLst/>
              <a:rect l="l" t="t" r="r" b="b"/>
              <a:pathLst>
                <a:path w="2048" h="2805" extrusionOk="0">
                  <a:moveTo>
                    <a:pt x="1008" y="977"/>
                  </a:moveTo>
                  <a:cubicBezTo>
                    <a:pt x="1229" y="1324"/>
                    <a:pt x="1386" y="1608"/>
                    <a:pt x="1386" y="1734"/>
                  </a:cubicBezTo>
                  <a:cubicBezTo>
                    <a:pt x="1323" y="1923"/>
                    <a:pt x="1166" y="2080"/>
                    <a:pt x="1008" y="2080"/>
                  </a:cubicBezTo>
                  <a:cubicBezTo>
                    <a:pt x="819" y="2080"/>
                    <a:pt x="662" y="1923"/>
                    <a:pt x="662" y="1734"/>
                  </a:cubicBezTo>
                  <a:cubicBezTo>
                    <a:pt x="662" y="1608"/>
                    <a:pt x="819" y="1324"/>
                    <a:pt x="1008" y="977"/>
                  </a:cubicBezTo>
                  <a:close/>
                  <a:moveTo>
                    <a:pt x="1008" y="1"/>
                  </a:moveTo>
                  <a:cubicBezTo>
                    <a:pt x="914" y="1"/>
                    <a:pt x="788" y="32"/>
                    <a:pt x="756" y="158"/>
                  </a:cubicBezTo>
                  <a:cubicBezTo>
                    <a:pt x="756" y="158"/>
                    <a:pt x="536" y="442"/>
                    <a:pt x="378" y="757"/>
                  </a:cubicBezTo>
                  <a:cubicBezTo>
                    <a:pt x="32" y="1324"/>
                    <a:pt x="0" y="1608"/>
                    <a:pt x="0" y="1765"/>
                  </a:cubicBezTo>
                  <a:cubicBezTo>
                    <a:pt x="0" y="2364"/>
                    <a:pt x="473" y="2805"/>
                    <a:pt x="1008" y="2805"/>
                  </a:cubicBezTo>
                  <a:cubicBezTo>
                    <a:pt x="1607" y="2805"/>
                    <a:pt x="2048" y="2332"/>
                    <a:pt x="2048" y="1765"/>
                  </a:cubicBezTo>
                  <a:cubicBezTo>
                    <a:pt x="2048" y="1608"/>
                    <a:pt x="2016" y="1387"/>
                    <a:pt x="1638" y="757"/>
                  </a:cubicBezTo>
                  <a:cubicBezTo>
                    <a:pt x="1449" y="442"/>
                    <a:pt x="1292" y="158"/>
                    <a:pt x="1292" y="158"/>
                  </a:cubicBezTo>
                  <a:cubicBezTo>
                    <a:pt x="1229" y="64"/>
                    <a:pt x="1134"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36"/>
            <p:cNvSpPr/>
            <p:nvPr/>
          </p:nvSpPr>
          <p:spPr>
            <a:xfrm>
              <a:off x="-26585200" y="2025375"/>
              <a:ext cx="295375" cy="189825"/>
            </a:xfrm>
            <a:custGeom>
              <a:avLst/>
              <a:gdLst/>
              <a:ahLst/>
              <a:cxnLst/>
              <a:rect l="l" t="t" r="r" b="b"/>
              <a:pathLst>
                <a:path w="11815" h="7593" extrusionOk="0">
                  <a:moveTo>
                    <a:pt x="10775" y="2016"/>
                  </a:moveTo>
                  <a:cubicBezTo>
                    <a:pt x="10964" y="2016"/>
                    <a:pt x="11121" y="2174"/>
                    <a:pt x="11121" y="2363"/>
                  </a:cubicBezTo>
                  <a:cubicBezTo>
                    <a:pt x="11121" y="2552"/>
                    <a:pt x="10964" y="2710"/>
                    <a:pt x="10775" y="2710"/>
                  </a:cubicBezTo>
                  <a:lnTo>
                    <a:pt x="9830" y="2710"/>
                  </a:lnTo>
                  <a:lnTo>
                    <a:pt x="9987" y="2016"/>
                  </a:lnTo>
                  <a:close/>
                  <a:moveTo>
                    <a:pt x="6238" y="693"/>
                  </a:moveTo>
                  <a:cubicBezTo>
                    <a:pt x="6081" y="1103"/>
                    <a:pt x="5734" y="1418"/>
                    <a:pt x="5261" y="1418"/>
                  </a:cubicBezTo>
                  <a:lnTo>
                    <a:pt x="3875" y="1418"/>
                  </a:lnTo>
                  <a:cubicBezTo>
                    <a:pt x="3686" y="1418"/>
                    <a:pt x="3529" y="1575"/>
                    <a:pt x="3529" y="1764"/>
                  </a:cubicBezTo>
                  <a:cubicBezTo>
                    <a:pt x="3529" y="1953"/>
                    <a:pt x="3686" y="2111"/>
                    <a:pt x="3875" y="2111"/>
                  </a:cubicBezTo>
                  <a:lnTo>
                    <a:pt x="9326" y="2111"/>
                  </a:lnTo>
                  <a:lnTo>
                    <a:pt x="9168" y="2836"/>
                  </a:lnTo>
                  <a:lnTo>
                    <a:pt x="5923" y="2836"/>
                  </a:lnTo>
                  <a:lnTo>
                    <a:pt x="5923" y="2710"/>
                  </a:lnTo>
                  <a:cubicBezTo>
                    <a:pt x="5734" y="2710"/>
                    <a:pt x="5576" y="2867"/>
                    <a:pt x="5576" y="3056"/>
                  </a:cubicBezTo>
                  <a:cubicBezTo>
                    <a:pt x="5576" y="3277"/>
                    <a:pt x="5734" y="3434"/>
                    <a:pt x="5923" y="3434"/>
                  </a:cubicBezTo>
                  <a:lnTo>
                    <a:pt x="8034" y="3434"/>
                  </a:lnTo>
                  <a:cubicBezTo>
                    <a:pt x="8223" y="3434"/>
                    <a:pt x="8380" y="3592"/>
                    <a:pt x="8380" y="3781"/>
                  </a:cubicBezTo>
                  <a:cubicBezTo>
                    <a:pt x="8380" y="3970"/>
                    <a:pt x="8223" y="4127"/>
                    <a:pt x="8034" y="4127"/>
                  </a:cubicBezTo>
                  <a:lnTo>
                    <a:pt x="5923" y="4127"/>
                  </a:lnTo>
                  <a:cubicBezTo>
                    <a:pt x="5734" y="4127"/>
                    <a:pt x="5576" y="4285"/>
                    <a:pt x="5576" y="4474"/>
                  </a:cubicBezTo>
                  <a:cubicBezTo>
                    <a:pt x="5576" y="4694"/>
                    <a:pt x="5734" y="4852"/>
                    <a:pt x="5923" y="4852"/>
                  </a:cubicBezTo>
                  <a:lnTo>
                    <a:pt x="7309" y="4852"/>
                  </a:lnTo>
                  <a:cubicBezTo>
                    <a:pt x="7498" y="4852"/>
                    <a:pt x="7656" y="5009"/>
                    <a:pt x="7656" y="5198"/>
                  </a:cubicBezTo>
                  <a:cubicBezTo>
                    <a:pt x="7656" y="5388"/>
                    <a:pt x="7498" y="5545"/>
                    <a:pt x="7309" y="5545"/>
                  </a:cubicBezTo>
                  <a:lnTo>
                    <a:pt x="5923" y="5545"/>
                  </a:lnTo>
                  <a:cubicBezTo>
                    <a:pt x="5734" y="5545"/>
                    <a:pt x="5576" y="5703"/>
                    <a:pt x="5576" y="5892"/>
                  </a:cubicBezTo>
                  <a:cubicBezTo>
                    <a:pt x="5576" y="6112"/>
                    <a:pt x="5734" y="6270"/>
                    <a:pt x="5923" y="6270"/>
                  </a:cubicBezTo>
                  <a:lnTo>
                    <a:pt x="6648" y="6270"/>
                  </a:lnTo>
                  <a:cubicBezTo>
                    <a:pt x="6837" y="6270"/>
                    <a:pt x="6994" y="6427"/>
                    <a:pt x="6994" y="6616"/>
                  </a:cubicBezTo>
                  <a:cubicBezTo>
                    <a:pt x="6994" y="6805"/>
                    <a:pt x="6837" y="6963"/>
                    <a:pt x="6648" y="6963"/>
                  </a:cubicBezTo>
                  <a:lnTo>
                    <a:pt x="3151" y="6963"/>
                  </a:lnTo>
                  <a:cubicBezTo>
                    <a:pt x="1796" y="6963"/>
                    <a:pt x="693" y="5860"/>
                    <a:pt x="693" y="4537"/>
                  </a:cubicBezTo>
                  <a:lnTo>
                    <a:pt x="693" y="3151"/>
                  </a:lnTo>
                  <a:cubicBezTo>
                    <a:pt x="693" y="1796"/>
                    <a:pt x="1796" y="693"/>
                    <a:pt x="3151" y="693"/>
                  </a:cubicBezTo>
                  <a:close/>
                  <a:moveTo>
                    <a:pt x="3088" y="0"/>
                  </a:moveTo>
                  <a:cubicBezTo>
                    <a:pt x="1355" y="0"/>
                    <a:pt x="0" y="1418"/>
                    <a:pt x="0" y="3119"/>
                  </a:cubicBezTo>
                  <a:lnTo>
                    <a:pt x="0" y="4474"/>
                  </a:lnTo>
                  <a:cubicBezTo>
                    <a:pt x="0" y="6207"/>
                    <a:pt x="1418" y="7593"/>
                    <a:pt x="3088" y="7593"/>
                  </a:cubicBezTo>
                  <a:lnTo>
                    <a:pt x="6616" y="7593"/>
                  </a:lnTo>
                  <a:cubicBezTo>
                    <a:pt x="7183" y="7593"/>
                    <a:pt x="7624" y="7120"/>
                    <a:pt x="7624" y="6585"/>
                  </a:cubicBezTo>
                  <a:cubicBezTo>
                    <a:pt x="7624" y="6459"/>
                    <a:pt x="7593" y="6301"/>
                    <a:pt x="7561" y="6175"/>
                  </a:cubicBezTo>
                  <a:cubicBezTo>
                    <a:pt x="7971" y="6049"/>
                    <a:pt x="8317" y="5671"/>
                    <a:pt x="8317" y="5198"/>
                  </a:cubicBezTo>
                  <a:cubicBezTo>
                    <a:pt x="8317" y="5072"/>
                    <a:pt x="8254" y="4915"/>
                    <a:pt x="8223" y="4789"/>
                  </a:cubicBezTo>
                  <a:cubicBezTo>
                    <a:pt x="8664" y="4694"/>
                    <a:pt x="8979" y="4285"/>
                    <a:pt x="8979" y="3812"/>
                  </a:cubicBezTo>
                  <a:cubicBezTo>
                    <a:pt x="8979" y="3686"/>
                    <a:pt x="8948" y="3592"/>
                    <a:pt x="8884" y="3466"/>
                  </a:cubicBezTo>
                  <a:lnTo>
                    <a:pt x="9389" y="3403"/>
                  </a:lnTo>
                  <a:lnTo>
                    <a:pt x="10775" y="3403"/>
                  </a:lnTo>
                  <a:cubicBezTo>
                    <a:pt x="11373" y="3403"/>
                    <a:pt x="11814" y="2930"/>
                    <a:pt x="11814" y="2395"/>
                  </a:cubicBezTo>
                  <a:cubicBezTo>
                    <a:pt x="11814" y="1796"/>
                    <a:pt x="11342" y="1386"/>
                    <a:pt x="10775" y="1386"/>
                  </a:cubicBezTo>
                  <a:lnTo>
                    <a:pt x="6616" y="1386"/>
                  </a:lnTo>
                  <a:cubicBezTo>
                    <a:pt x="6837" y="1103"/>
                    <a:pt x="6963" y="693"/>
                    <a:pt x="6963" y="347"/>
                  </a:cubicBezTo>
                  <a:cubicBezTo>
                    <a:pt x="6963" y="158"/>
                    <a:pt x="6805"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36"/>
            <p:cNvSpPr/>
            <p:nvPr/>
          </p:nvSpPr>
          <p:spPr>
            <a:xfrm>
              <a:off x="-26480450" y="2093100"/>
              <a:ext cx="18125" cy="18150"/>
            </a:xfrm>
            <a:custGeom>
              <a:avLst/>
              <a:gdLst/>
              <a:ahLst/>
              <a:cxnLst/>
              <a:rect l="l" t="t" r="r" b="b"/>
              <a:pathLst>
                <a:path w="725" h="726" extrusionOk="0">
                  <a:moveTo>
                    <a:pt x="378" y="1"/>
                  </a:moveTo>
                  <a:cubicBezTo>
                    <a:pt x="158" y="1"/>
                    <a:pt x="0" y="158"/>
                    <a:pt x="0" y="347"/>
                  </a:cubicBezTo>
                  <a:cubicBezTo>
                    <a:pt x="0" y="568"/>
                    <a:pt x="158" y="725"/>
                    <a:pt x="378" y="725"/>
                  </a:cubicBezTo>
                  <a:cubicBezTo>
                    <a:pt x="567" y="725"/>
                    <a:pt x="725" y="568"/>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36"/>
            <p:cNvSpPr/>
            <p:nvPr/>
          </p:nvSpPr>
          <p:spPr>
            <a:xfrm>
              <a:off x="-26480450" y="2127750"/>
              <a:ext cx="18125" cy="17350"/>
            </a:xfrm>
            <a:custGeom>
              <a:avLst/>
              <a:gdLst/>
              <a:ahLst/>
              <a:cxnLst/>
              <a:rect l="l" t="t" r="r" b="b"/>
              <a:pathLst>
                <a:path w="725" h="694" extrusionOk="0">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36"/>
            <p:cNvSpPr/>
            <p:nvPr/>
          </p:nvSpPr>
          <p:spPr>
            <a:xfrm>
              <a:off x="-26480450" y="21624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0" name="Google Shape;5360;p36"/>
          <p:cNvGrpSpPr/>
          <p:nvPr/>
        </p:nvGrpSpPr>
        <p:grpSpPr>
          <a:xfrm>
            <a:off x="18119323" y="6758292"/>
            <a:ext cx="894041" cy="894041"/>
            <a:chOff x="-26584425" y="2340425"/>
            <a:chExt cx="295375" cy="295375"/>
          </a:xfrm>
        </p:grpSpPr>
        <p:sp>
          <p:nvSpPr>
            <p:cNvPr id="5361" name="Google Shape;5361;p36"/>
            <p:cNvSpPr/>
            <p:nvPr/>
          </p:nvSpPr>
          <p:spPr>
            <a:xfrm>
              <a:off x="-26462350" y="2463275"/>
              <a:ext cx="51225" cy="51225"/>
            </a:xfrm>
            <a:custGeom>
              <a:avLst/>
              <a:gdLst/>
              <a:ahLst/>
              <a:cxnLst/>
              <a:rect l="l" t="t" r="r" b="b"/>
              <a:pathLst>
                <a:path w="2049" h="2049" extrusionOk="0">
                  <a:moveTo>
                    <a:pt x="1009" y="631"/>
                  </a:moveTo>
                  <a:cubicBezTo>
                    <a:pt x="1230" y="631"/>
                    <a:pt x="1387" y="788"/>
                    <a:pt x="1387" y="977"/>
                  </a:cubicBezTo>
                  <a:cubicBezTo>
                    <a:pt x="1324" y="1230"/>
                    <a:pt x="1167" y="1356"/>
                    <a:pt x="1009" y="1356"/>
                  </a:cubicBezTo>
                  <a:cubicBezTo>
                    <a:pt x="820" y="1356"/>
                    <a:pt x="662" y="1198"/>
                    <a:pt x="662" y="977"/>
                  </a:cubicBezTo>
                  <a:cubicBezTo>
                    <a:pt x="662" y="788"/>
                    <a:pt x="820" y="631"/>
                    <a:pt x="1009" y="631"/>
                  </a:cubicBezTo>
                  <a:close/>
                  <a:moveTo>
                    <a:pt x="1009" y="1"/>
                  </a:moveTo>
                  <a:cubicBezTo>
                    <a:pt x="442" y="1"/>
                    <a:pt x="1" y="473"/>
                    <a:pt x="1" y="1041"/>
                  </a:cubicBezTo>
                  <a:cubicBezTo>
                    <a:pt x="1" y="1608"/>
                    <a:pt x="473" y="2049"/>
                    <a:pt x="1009" y="2049"/>
                  </a:cubicBezTo>
                  <a:cubicBezTo>
                    <a:pt x="1576" y="2049"/>
                    <a:pt x="2049" y="1576"/>
                    <a:pt x="2049" y="1041"/>
                  </a:cubicBezTo>
                  <a:cubicBezTo>
                    <a:pt x="2049" y="442"/>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36"/>
            <p:cNvSpPr/>
            <p:nvPr/>
          </p:nvSpPr>
          <p:spPr>
            <a:xfrm>
              <a:off x="-26500150" y="2376650"/>
              <a:ext cx="121325" cy="75175"/>
            </a:xfrm>
            <a:custGeom>
              <a:avLst/>
              <a:gdLst/>
              <a:ahLst/>
              <a:cxnLst/>
              <a:rect l="l" t="t" r="r" b="b"/>
              <a:pathLst>
                <a:path w="4853" h="3007" extrusionOk="0">
                  <a:moveTo>
                    <a:pt x="2521" y="662"/>
                  </a:moveTo>
                  <a:cubicBezTo>
                    <a:pt x="3088" y="662"/>
                    <a:pt x="3592" y="788"/>
                    <a:pt x="4065" y="977"/>
                  </a:cubicBezTo>
                  <a:lnTo>
                    <a:pt x="3403" y="2206"/>
                  </a:lnTo>
                  <a:cubicBezTo>
                    <a:pt x="3120" y="2080"/>
                    <a:pt x="2836" y="2048"/>
                    <a:pt x="2553" y="2048"/>
                  </a:cubicBezTo>
                  <a:cubicBezTo>
                    <a:pt x="2206" y="2048"/>
                    <a:pt x="1954" y="2080"/>
                    <a:pt x="1670" y="2206"/>
                  </a:cubicBezTo>
                  <a:lnTo>
                    <a:pt x="1009" y="977"/>
                  </a:lnTo>
                  <a:cubicBezTo>
                    <a:pt x="1481" y="788"/>
                    <a:pt x="1985" y="662"/>
                    <a:pt x="2521" y="662"/>
                  </a:cubicBezTo>
                  <a:close/>
                  <a:moveTo>
                    <a:pt x="2458" y="0"/>
                  </a:moveTo>
                  <a:cubicBezTo>
                    <a:pt x="1702" y="0"/>
                    <a:pt x="914" y="189"/>
                    <a:pt x="253" y="567"/>
                  </a:cubicBezTo>
                  <a:cubicBezTo>
                    <a:pt x="95" y="630"/>
                    <a:pt x="1" y="882"/>
                    <a:pt x="127" y="1040"/>
                  </a:cubicBezTo>
                  <a:lnTo>
                    <a:pt x="1198" y="2836"/>
                  </a:lnTo>
                  <a:cubicBezTo>
                    <a:pt x="1229" y="2930"/>
                    <a:pt x="1324" y="2993"/>
                    <a:pt x="1387" y="2993"/>
                  </a:cubicBezTo>
                  <a:cubicBezTo>
                    <a:pt x="1415" y="3003"/>
                    <a:pt x="1442" y="3006"/>
                    <a:pt x="1470" y="3006"/>
                  </a:cubicBezTo>
                  <a:cubicBezTo>
                    <a:pt x="1537" y="3006"/>
                    <a:pt x="1604" y="2984"/>
                    <a:pt x="1670" y="2962"/>
                  </a:cubicBezTo>
                  <a:cubicBezTo>
                    <a:pt x="1891" y="2804"/>
                    <a:pt x="2206" y="2710"/>
                    <a:pt x="2490" y="2710"/>
                  </a:cubicBezTo>
                  <a:cubicBezTo>
                    <a:pt x="2773" y="2710"/>
                    <a:pt x="3088" y="2804"/>
                    <a:pt x="3309" y="2962"/>
                  </a:cubicBezTo>
                  <a:cubicBezTo>
                    <a:pt x="3372" y="2993"/>
                    <a:pt x="3435" y="2993"/>
                    <a:pt x="3466" y="2993"/>
                  </a:cubicBezTo>
                  <a:lnTo>
                    <a:pt x="3561" y="2993"/>
                  </a:lnTo>
                  <a:cubicBezTo>
                    <a:pt x="3624" y="2962"/>
                    <a:pt x="3718" y="2930"/>
                    <a:pt x="3750" y="2836"/>
                  </a:cubicBezTo>
                  <a:lnTo>
                    <a:pt x="4789" y="1040"/>
                  </a:lnTo>
                  <a:cubicBezTo>
                    <a:pt x="4852" y="882"/>
                    <a:pt x="4821" y="630"/>
                    <a:pt x="4663" y="567"/>
                  </a:cubicBezTo>
                  <a:cubicBezTo>
                    <a:pt x="4002" y="189"/>
                    <a:pt x="3246"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36"/>
            <p:cNvSpPr/>
            <p:nvPr/>
          </p:nvSpPr>
          <p:spPr>
            <a:xfrm>
              <a:off x="-26549775" y="2480750"/>
              <a:ext cx="95325" cy="105425"/>
            </a:xfrm>
            <a:custGeom>
              <a:avLst/>
              <a:gdLst/>
              <a:ahLst/>
              <a:cxnLst/>
              <a:rect l="l" t="t" r="r" b="b"/>
              <a:pathLst>
                <a:path w="3813" h="4217" extrusionOk="0">
                  <a:moveTo>
                    <a:pt x="2080" y="688"/>
                  </a:moveTo>
                  <a:cubicBezTo>
                    <a:pt x="2143" y="1287"/>
                    <a:pt x="2458" y="1791"/>
                    <a:pt x="2931" y="2169"/>
                  </a:cubicBezTo>
                  <a:lnTo>
                    <a:pt x="2238" y="3397"/>
                  </a:lnTo>
                  <a:cubicBezTo>
                    <a:pt x="1387" y="2767"/>
                    <a:pt x="820" y="1791"/>
                    <a:pt x="694" y="720"/>
                  </a:cubicBezTo>
                  <a:lnTo>
                    <a:pt x="2080" y="688"/>
                  </a:lnTo>
                  <a:close/>
                  <a:moveTo>
                    <a:pt x="2503" y="0"/>
                  </a:moveTo>
                  <a:cubicBezTo>
                    <a:pt x="2479" y="0"/>
                    <a:pt x="2454" y="8"/>
                    <a:pt x="2427" y="26"/>
                  </a:cubicBezTo>
                  <a:lnTo>
                    <a:pt x="347" y="58"/>
                  </a:lnTo>
                  <a:cubicBezTo>
                    <a:pt x="158" y="58"/>
                    <a:pt x="1" y="215"/>
                    <a:pt x="1" y="405"/>
                  </a:cubicBezTo>
                  <a:cubicBezTo>
                    <a:pt x="1" y="1192"/>
                    <a:pt x="221" y="1948"/>
                    <a:pt x="631" y="2610"/>
                  </a:cubicBezTo>
                  <a:cubicBezTo>
                    <a:pt x="1009" y="3240"/>
                    <a:pt x="1513" y="3807"/>
                    <a:pt x="2206" y="4185"/>
                  </a:cubicBezTo>
                  <a:cubicBezTo>
                    <a:pt x="2238" y="4217"/>
                    <a:pt x="2301" y="4217"/>
                    <a:pt x="2395" y="4217"/>
                  </a:cubicBezTo>
                  <a:lnTo>
                    <a:pt x="2458" y="4217"/>
                  </a:lnTo>
                  <a:cubicBezTo>
                    <a:pt x="2553" y="4185"/>
                    <a:pt x="2616" y="4154"/>
                    <a:pt x="2679" y="4059"/>
                  </a:cubicBezTo>
                  <a:lnTo>
                    <a:pt x="3718" y="2295"/>
                  </a:lnTo>
                  <a:cubicBezTo>
                    <a:pt x="3813" y="2106"/>
                    <a:pt x="3781" y="1917"/>
                    <a:pt x="3624" y="1791"/>
                  </a:cubicBezTo>
                  <a:cubicBezTo>
                    <a:pt x="3088" y="1476"/>
                    <a:pt x="2773" y="909"/>
                    <a:pt x="2773" y="342"/>
                  </a:cubicBezTo>
                  <a:cubicBezTo>
                    <a:pt x="2773" y="247"/>
                    <a:pt x="2742" y="121"/>
                    <a:pt x="2679" y="89"/>
                  </a:cubicBezTo>
                  <a:cubicBezTo>
                    <a:pt x="2612" y="45"/>
                    <a:pt x="2561" y="0"/>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36"/>
            <p:cNvSpPr/>
            <p:nvPr/>
          </p:nvSpPr>
          <p:spPr>
            <a:xfrm>
              <a:off x="-26421375" y="2481400"/>
              <a:ext cx="96900" cy="104000"/>
            </a:xfrm>
            <a:custGeom>
              <a:avLst/>
              <a:gdLst/>
              <a:ahLst/>
              <a:cxnLst/>
              <a:rect l="l" t="t" r="r" b="b"/>
              <a:pathLst>
                <a:path w="3876" h="4160" extrusionOk="0">
                  <a:moveTo>
                    <a:pt x="1796" y="694"/>
                  </a:moveTo>
                  <a:lnTo>
                    <a:pt x="3151" y="725"/>
                  </a:lnTo>
                  <a:cubicBezTo>
                    <a:pt x="3056" y="1765"/>
                    <a:pt x="2489" y="2741"/>
                    <a:pt x="1638" y="3371"/>
                  </a:cubicBezTo>
                  <a:lnTo>
                    <a:pt x="914" y="2206"/>
                  </a:lnTo>
                  <a:cubicBezTo>
                    <a:pt x="1386" y="1796"/>
                    <a:pt x="1701" y="1292"/>
                    <a:pt x="1796" y="694"/>
                  </a:cubicBezTo>
                  <a:close/>
                  <a:moveTo>
                    <a:pt x="1418" y="0"/>
                  </a:moveTo>
                  <a:cubicBezTo>
                    <a:pt x="1355" y="0"/>
                    <a:pt x="1229" y="32"/>
                    <a:pt x="1197" y="63"/>
                  </a:cubicBezTo>
                  <a:cubicBezTo>
                    <a:pt x="1103" y="158"/>
                    <a:pt x="1071" y="221"/>
                    <a:pt x="1071" y="316"/>
                  </a:cubicBezTo>
                  <a:cubicBezTo>
                    <a:pt x="1071" y="883"/>
                    <a:pt x="756" y="1450"/>
                    <a:pt x="252" y="1765"/>
                  </a:cubicBezTo>
                  <a:cubicBezTo>
                    <a:pt x="95" y="1891"/>
                    <a:pt x="0" y="2080"/>
                    <a:pt x="126" y="2237"/>
                  </a:cubicBezTo>
                  <a:lnTo>
                    <a:pt x="1197" y="4002"/>
                  </a:lnTo>
                  <a:cubicBezTo>
                    <a:pt x="1229" y="4065"/>
                    <a:pt x="1323" y="4128"/>
                    <a:pt x="1386" y="4159"/>
                  </a:cubicBezTo>
                  <a:lnTo>
                    <a:pt x="1481" y="4159"/>
                  </a:lnTo>
                  <a:cubicBezTo>
                    <a:pt x="1544" y="4159"/>
                    <a:pt x="1575" y="4159"/>
                    <a:pt x="1670" y="4128"/>
                  </a:cubicBezTo>
                  <a:cubicBezTo>
                    <a:pt x="2300" y="3718"/>
                    <a:pt x="2836" y="3182"/>
                    <a:pt x="3245" y="2552"/>
                  </a:cubicBezTo>
                  <a:cubicBezTo>
                    <a:pt x="3623" y="1891"/>
                    <a:pt x="3844" y="1135"/>
                    <a:pt x="3875" y="347"/>
                  </a:cubicBezTo>
                  <a:cubicBezTo>
                    <a:pt x="3875" y="189"/>
                    <a:pt x="3718" y="32"/>
                    <a:pt x="3529" y="32"/>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36"/>
            <p:cNvSpPr/>
            <p:nvPr/>
          </p:nvSpPr>
          <p:spPr>
            <a:xfrm>
              <a:off x="-26584425" y="2340425"/>
              <a:ext cx="295375" cy="295375"/>
            </a:xfrm>
            <a:custGeom>
              <a:avLst/>
              <a:gdLst/>
              <a:ahLst/>
              <a:cxnLst/>
              <a:rect l="l" t="t" r="r" b="b"/>
              <a:pathLst>
                <a:path w="11815" h="11815" extrusionOk="0">
                  <a:moveTo>
                    <a:pt x="5861" y="693"/>
                  </a:moveTo>
                  <a:cubicBezTo>
                    <a:pt x="7247" y="693"/>
                    <a:pt x="8570" y="1260"/>
                    <a:pt x="9578" y="2237"/>
                  </a:cubicBezTo>
                  <a:cubicBezTo>
                    <a:pt x="10555" y="3214"/>
                    <a:pt x="11090" y="4537"/>
                    <a:pt x="11090" y="5955"/>
                  </a:cubicBezTo>
                  <a:cubicBezTo>
                    <a:pt x="11090" y="7309"/>
                    <a:pt x="10586" y="8632"/>
                    <a:pt x="9578" y="9641"/>
                  </a:cubicBezTo>
                  <a:cubicBezTo>
                    <a:pt x="8570" y="10617"/>
                    <a:pt x="7278" y="11184"/>
                    <a:pt x="5861" y="11184"/>
                  </a:cubicBezTo>
                  <a:cubicBezTo>
                    <a:pt x="4474" y="11184"/>
                    <a:pt x="3151" y="10617"/>
                    <a:pt x="2174" y="9641"/>
                  </a:cubicBezTo>
                  <a:cubicBezTo>
                    <a:pt x="1166" y="8664"/>
                    <a:pt x="631" y="7372"/>
                    <a:pt x="631" y="5955"/>
                  </a:cubicBezTo>
                  <a:cubicBezTo>
                    <a:pt x="631" y="4568"/>
                    <a:pt x="1166" y="3214"/>
                    <a:pt x="2174" y="2237"/>
                  </a:cubicBezTo>
                  <a:cubicBezTo>
                    <a:pt x="3151" y="1260"/>
                    <a:pt x="4443" y="693"/>
                    <a:pt x="5861" y="693"/>
                  </a:cubicBezTo>
                  <a:close/>
                  <a:moveTo>
                    <a:pt x="5892" y="0"/>
                  </a:moveTo>
                  <a:cubicBezTo>
                    <a:pt x="4317" y="0"/>
                    <a:pt x="2836" y="630"/>
                    <a:pt x="1733" y="1733"/>
                  </a:cubicBezTo>
                  <a:cubicBezTo>
                    <a:pt x="631" y="2836"/>
                    <a:pt x="1" y="4316"/>
                    <a:pt x="1" y="5891"/>
                  </a:cubicBezTo>
                  <a:cubicBezTo>
                    <a:pt x="1" y="7467"/>
                    <a:pt x="631" y="8979"/>
                    <a:pt x="1733" y="10082"/>
                  </a:cubicBezTo>
                  <a:cubicBezTo>
                    <a:pt x="2836" y="11184"/>
                    <a:pt x="4317" y="11814"/>
                    <a:pt x="5892" y="11814"/>
                  </a:cubicBezTo>
                  <a:cubicBezTo>
                    <a:pt x="7467" y="11814"/>
                    <a:pt x="8980" y="11184"/>
                    <a:pt x="10082" y="10082"/>
                  </a:cubicBezTo>
                  <a:cubicBezTo>
                    <a:pt x="11185" y="8979"/>
                    <a:pt x="11815" y="7467"/>
                    <a:pt x="11815" y="5891"/>
                  </a:cubicBezTo>
                  <a:cubicBezTo>
                    <a:pt x="11815" y="4379"/>
                    <a:pt x="11185" y="2867"/>
                    <a:pt x="10082" y="1733"/>
                  </a:cubicBezTo>
                  <a:cubicBezTo>
                    <a:pt x="8980" y="630"/>
                    <a:pt x="7467"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36"/>
          <p:cNvGrpSpPr/>
          <p:nvPr/>
        </p:nvGrpSpPr>
        <p:grpSpPr>
          <a:xfrm>
            <a:off x="18106233" y="7874878"/>
            <a:ext cx="920223" cy="894646"/>
            <a:chOff x="-26585200" y="2710400"/>
            <a:chExt cx="304025" cy="295575"/>
          </a:xfrm>
        </p:grpSpPr>
        <p:sp>
          <p:nvSpPr>
            <p:cNvPr id="5367" name="Google Shape;5367;p36"/>
            <p:cNvSpPr/>
            <p:nvPr/>
          </p:nvSpPr>
          <p:spPr>
            <a:xfrm>
              <a:off x="-26585200" y="2710400"/>
              <a:ext cx="304025" cy="295575"/>
            </a:xfrm>
            <a:custGeom>
              <a:avLst/>
              <a:gdLst/>
              <a:ahLst/>
              <a:cxnLst/>
              <a:rect l="l" t="t" r="r" b="b"/>
              <a:pathLst>
                <a:path w="12161" h="11823" extrusionOk="0">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36"/>
            <p:cNvSpPr/>
            <p:nvPr/>
          </p:nvSpPr>
          <p:spPr>
            <a:xfrm>
              <a:off x="-26495425" y="2801375"/>
              <a:ext cx="118175" cy="113250"/>
            </a:xfrm>
            <a:custGeom>
              <a:avLst/>
              <a:gdLst/>
              <a:ahLst/>
              <a:cxnLst/>
              <a:rect l="l" t="t" r="r" b="b"/>
              <a:pathLst>
                <a:path w="4727" h="4530" extrusionOk="0">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36"/>
            <p:cNvSpPr/>
            <p:nvPr/>
          </p:nvSpPr>
          <p:spPr>
            <a:xfrm>
              <a:off x="-26375700" y="29563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36"/>
            <p:cNvSpPr/>
            <p:nvPr/>
          </p:nvSpPr>
          <p:spPr>
            <a:xfrm>
              <a:off x="-26339475" y="2920100"/>
              <a:ext cx="18150" cy="18150"/>
            </a:xfrm>
            <a:custGeom>
              <a:avLst/>
              <a:gdLst/>
              <a:ahLst/>
              <a:cxnLst/>
              <a:rect l="l" t="t" r="r" b="b"/>
              <a:pathLst>
                <a:path w="726" h="726" extrusionOk="0">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36"/>
            <p:cNvSpPr/>
            <p:nvPr/>
          </p:nvSpPr>
          <p:spPr>
            <a:xfrm>
              <a:off x="-26363900" y="2895675"/>
              <a:ext cx="17350" cy="17375"/>
            </a:xfrm>
            <a:custGeom>
              <a:avLst/>
              <a:gdLst/>
              <a:ahLst/>
              <a:cxnLst/>
              <a:rect l="l" t="t" r="r" b="b"/>
              <a:pathLst>
                <a:path w="694" h="695" extrusionOk="0">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36"/>
            <p:cNvSpPr/>
            <p:nvPr/>
          </p:nvSpPr>
          <p:spPr>
            <a:xfrm>
              <a:off x="-26369400" y="29256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36"/>
            <p:cNvSpPr/>
            <p:nvPr/>
          </p:nvSpPr>
          <p:spPr>
            <a:xfrm>
              <a:off x="-26400125" y="2932125"/>
              <a:ext cx="17350" cy="17150"/>
            </a:xfrm>
            <a:custGeom>
              <a:avLst/>
              <a:gdLst/>
              <a:ahLst/>
              <a:cxnLst/>
              <a:rect l="l" t="t" r="r" b="b"/>
              <a:pathLst>
                <a:path w="694" h="686" extrusionOk="0">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36"/>
            <p:cNvSpPr/>
            <p:nvPr/>
          </p:nvSpPr>
          <p:spPr>
            <a:xfrm>
              <a:off x="-26528500" y="28043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36"/>
            <p:cNvSpPr/>
            <p:nvPr/>
          </p:nvSpPr>
          <p:spPr>
            <a:xfrm>
              <a:off x="-26490700" y="2768100"/>
              <a:ext cx="17350" cy="17150"/>
            </a:xfrm>
            <a:custGeom>
              <a:avLst/>
              <a:gdLst/>
              <a:ahLst/>
              <a:cxnLst/>
              <a:rect l="l" t="t" r="r" b="b"/>
              <a:pathLst>
                <a:path w="694" h="686" extrusionOk="0">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36"/>
            <p:cNvSpPr/>
            <p:nvPr/>
          </p:nvSpPr>
          <p:spPr>
            <a:xfrm>
              <a:off x="-26515100" y="2742900"/>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36"/>
            <p:cNvSpPr/>
            <p:nvPr/>
          </p:nvSpPr>
          <p:spPr>
            <a:xfrm>
              <a:off x="-26522200" y="2774400"/>
              <a:ext cx="17350" cy="15975"/>
            </a:xfrm>
            <a:custGeom>
              <a:avLst/>
              <a:gdLst/>
              <a:ahLst/>
              <a:cxnLst/>
              <a:rect l="l" t="t" r="r" b="b"/>
              <a:pathLst>
                <a:path w="694" h="639" extrusionOk="0">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36"/>
            <p:cNvSpPr/>
            <p:nvPr/>
          </p:nvSpPr>
          <p:spPr>
            <a:xfrm>
              <a:off x="-26552925" y="2779125"/>
              <a:ext cx="17350" cy="18125"/>
            </a:xfrm>
            <a:custGeom>
              <a:avLst/>
              <a:gdLst/>
              <a:ahLst/>
              <a:cxnLst/>
              <a:rect l="l" t="t" r="r" b="b"/>
              <a:pathLst>
                <a:path w="694" h="725" extrusionOk="0">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9" name="Google Shape;5379;p36"/>
          <p:cNvGrpSpPr/>
          <p:nvPr/>
        </p:nvGrpSpPr>
        <p:grpSpPr>
          <a:xfrm>
            <a:off x="14701890" y="8992433"/>
            <a:ext cx="896462" cy="894117"/>
            <a:chOff x="-24709875" y="1970225"/>
            <a:chExt cx="296175" cy="295400"/>
          </a:xfrm>
        </p:grpSpPr>
        <p:sp>
          <p:nvSpPr>
            <p:cNvPr id="5380" name="Google Shape;5380;p36"/>
            <p:cNvSpPr/>
            <p:nvPr/>
          </p:nvSpPr>
          <p:spPr>
            <a:xfrm>
              <a:off x="-24709875" y="1970225"/>
              <a:ext cx="296175" cy="295400"/>
            </a:xfrm>
            <a:custGeom>
              <a:avLst/>
              <a:gdLst/>
              <a:ahLst/>
              <a:cxnLst/>
              <a:rect l="l" t="t" r="r" b="b"/>
              <a:pathLst>
                <a:path w="11847" h="11816" extrusionOk="0">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36"/>
            <p:cNvSpPr/>
            <p:nvPr/>
          </p:nvSpPr>
          <p:spPr>
            <a:xfrm>
              <a:off x="-24639775" y="209232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36"/>
          <p:cNvGrpSpPr/>
          <p:nvPr/>
        </p:nvGrpSpPr>
        <p:grpSpPr>
          <a:xfrm>
            <a:off x="14782933" y="10123662"/>
            <a:ext cx="734377" cy="896387"/>
            <a:chOff x="-24683100" y="2340425"/>
            <a:chExt cx="242625" cy="296150"/>
          </a:xfrm>
        </p:grpSpPr>
        <p:sp>
          <p:nvSpPr>
            <p:cNvPr id="5383" name="Google Shape;5383;p36"/>
            <p:cNvSpPr/>
            <p:nvPr/>
          </p:nvSpPr>
          <p:spPr>
            <a:xfrm>
              <a:off x="-24683100" y="2392400"/>
              <a:ext cx="104000" cy="244175"/>
            </a:xfrm>
            <a:custGeom>
              <a:avLst/>
              <a:gdLst/>
              <a:ahLst/>
              <a:cxnLst/>
              <a:rect l="l" t="t" r="r" b="b"/>
              <a:pathLst>
                <a:path w="4160" h="9767" extrusionOk="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36"/>
            <p:cNvSpPr/>
            <p:nvPr/>
          </p:nvSpPr>
          <p:spPr>
            <a:xfrm>
              <a:off x="-24649225" y="2541250"/>
              <a:ext cx="26800" cy="60675"/>
            </a:xfrm>
            <a:custGeom>
              <a:avLst/>
              <a:gdLst/>
              <a:ahLst/>
              <a:cxnLst/>
              <a:rect l="l" t="t" r="r" b="b"/>
              <a:pathLst>
                <a:path w="1072" h="2427" extrusionOk="0">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36"/>
            <p:cNvSpPr/>
            <p:nvPr/>
          </p:nvSpPr>
          <p:spPr>
            <a:xfrm>
              <a:off x="-24544475" y="2340425"/>
              <a:ext cx="104000" cy="244175"/>
            </a:xfrm>
            <a:custGeom>
              <a:avLst/>
              <a:gdLst/>
              <a:ahLst/>
              <a:cxnLst/>
              <a:rect l="l" t="t" r="r" b="b"/>
              <a:pathLst>
                <a:path w="4160" h="9767" extrusionOk="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36"/>
            <p:cNvSpPr/>
            <p:nvPr/>
          </p:nvSpPr>
          <p:spPr>
            <a:xfrm>
              <a:off x="-24501150" y="2375075"/>
              <a:ext cx="26800" cy="60675"/>
            </a:xfrm>
            <a:custGeom>
              <a:avLst/>
              <a:gdLst/>
              <a:ahLst/>
              <a:cxnLst/>
              <a:rect l="l" t="t" r="r" b="b"/>
              <a:pathLst>
                <a:path w="1072" h="2427" extrusionOk="0">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7" name="Google Shape;5387;p36"/>
          <p:cNvSpPr/>
          <p:nvPr/>
        </p:nvSpPr>
        <p:spPr>
          <a:xfrm>
            <a:off x="14784483" y="11240420"/>
            <a:ext cx="734302" cy="896462"/>
          </a:xfrm>
          <a:custGeom>
            <a:avLst/>
            <a:gdLst/>
            <a:ahLst/>
            <a:cxnLst/>
            <a:rect l="l" t="t" r="r" b="b"/>
            <a:pathLst>
              <a:path w="9704" h="11847" extrusionOk="0">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8" name="Google Shape;5388;p36"/>
          <p:cNvGrpSpPr/>
          <p:nvPr/>
        </p:nvGrpSpPr>
        <p:grpSpPr>
          <a:xfrm>
            <a:off x="20367822" y="8992433"/>
            <a:ext cx="913110" cy="894117"/>
            <a:chOff x="-22881800" y="1971800"/>
            <a:chExt cx="301675" cy="295400"/>
          </a:xfrm>
        </p:grpSpPr>
        <p:sp>
          <p:nvSpPr>
            <p:cNvPr id="5389" name="Google Shape;5389;p36"/>
            <p:cNvSpPr/>
            <p:nvPr/>
          </p:nvSpPr>
          <p:spPr>
            <a:xfrm>
              <a:off x="-22773100" y="2041900"/>
              <a:ext cx="86650" cy="86675"/>
            </a:xfrm>
            <a:custGeom>
              <a:avLst/>
              <a:gdLst/>
              <a:ahLst/>
              <a:cxnLst/>
              <a:rect l="l" t="t" r="r" b="b"/>
              <a:pathLst>
                <a:path w="3466" h="3467" extrusionOk="0">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36"/>
            <p:cNvSpPr/>
            <p:nvPr/>
          </p:nvSpPr>
          <p:spPr>
            <a:xfrm>
              <a:off x="-22737675" y="2145075"/>
              <a:ext cx="51225" cy="51225"/>
            </a:xfrm>
            <a:custGeom>
              <a:avLst/>
              <a:gdLst/>
              <a:ahLst/>
              <a:cxnLst/>
              <a:rect l="l" t="t" r="r" b="b"/>
              <a:pathLst>
                <a:path w="2049" h="2049" extrusionOk="0">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36"/>
            <p:cNvSpPr/>
            <p:nvPr/>
          </p:nvSpPr>
          <p:spPr>
            <a:xfrm>
              <a:off x="-22807775" y="21104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36"/>
            <p:cNvSpPr/>
            <p:nvPr/>
          </p:nvSpPr>
          <p:spPr>
            <a:xfrm>
              <a:off x="-22773100" y="2163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36"/>
            <p:cNvSpPr/>
            <p:nvPr/>
          </p:nvSpPr>
          <p:spPr>
            <a:xfrm>
              <a:off x="-22669150" y="2110425"/>
              <a:ext cx="18150" cy="18150"/>
            </a:xfrm>
            <a:custGeom>
              <a:avLst/>
              <a:gdLst/>
              <a:ahLst/>
              <a:cxnLst/>
              <a:rect l="l" t="t" r="r" b="b"/>
              <a:pathLst>
                <a:path w="726" h="726" extrusionOk="0">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36"/>
            <p:cNvSpPr/>
            <p:nvPr/>
          </p:nvSpPr>
          <p:spPr>
            <a:xfrm>
              <a:off x="-22881800" y="1971800"/>
              <a:ext cx="301675" cy="295400"/>
            </a:xfrm>
            <a:custGeom>
              <a:avLst/>
              <a:gdLst/>
              <a:ahLst/>
              <a:cxnLst/>
              <a:rect l="l" t="t" r="r" b="b"/>
              <a:pathLst>
                <a:path w="12067" h="11816" extrusionOk="0">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95" name="Google Shape;5395;p36"/>
          <p:cNvSpPr/>
          <p:nvPr/>
        </p:nvSpPr>
        <p:spPr>
          <a:xfrm>
            <a:off x="13618275" y="5624650"/>
            <a:ext cx="796351" cy="896462"/>
          </a:xfrm>
          <a:custGeom>
            <a:avLst/>
            <a:gdLst/>
            <a:ahLst/>
            <a:cxnLst/>
            <a:rect l="l" t="t" r="r" b="b"/>
            <a:pathLst>
              <a:path w="10524" h="11847" extrusionOk="0">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36"/>
          <p:cNvSpPr/>
          <p:nvPr/>
        </p:nvSpPr>
        <p:spPr>
          <a:xfrm>
            <a:off x="13563453" y="6757304"/>
            <a:ext cx="905997" cy="895857"/>
          </a:xfrm>
          <a:custGeom>
            <a:avLst/>
            <a:gdLst/>
            <a:ahLst/>
            <a:cxnLst/>
            <a:rect l="l" t="t" r="r" b="b"/>
            <a:pathLst>
              <a:path w="11973" h="11839" extrusionOk="0">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7" name="Google Shape;5397;p36"/>
          <p:cNvGrpSpPr/>
          <p:nvPr/>
        </p:nvGrpSpPr>
        <p:grpSpPr>
          <a:xfrm>
            <a:off x="13726238" y="7873970"/>
            <a:ext cx="576984" cy="896462"/>
            <a:chOff x="-28043900" y="2701925"/>
            <a:chExt cx="190625" cy="296175"/>
          </a:xfrm>
        </p:grpSpPr>
        <p:sp>
          <p:nvSpPr>
            <p:cNvPr id="5398" name="Google Shape;5398;p36"/>
            <p:cNvSpPr/>
            <p:nvPr/>
          </p:nvSpPr>
          <p:spPr>
            <a:xfrm>
              <a:off x="-28043900" y="2701925"/>
              <a:ext cx="190625" cy="296175"/>
            </a:xfrm>
            <a:custGeom>
              <a:avLst/>
              <a:gdLst/>
              <a:ahLst/>
              <a:cxnLst/>
              <a:rect l="l" t="t" r="r" b="b"/>
              <a:pathLst>
                <a:path w="7625" h="11847" extrusionOk="0">
                  <a:moveTo>
                    <a:pt x="5136" y="662"/>
                  </a:moveTo>
                  <a:cubicBezTo>
                    <a:pt x="5325" y="662"/>
                    <a:pt x="5483" y="820"/>
                    <a:pt x="5483" y="1009"/>
                  </a:cubicBezTo>
                  <a:cubicBezTo>
                    <a:pt x="5483" y="1198"/>
                    <a:pt x="5325" y="1356"/>
                    <a:pt x="5136" y="1356"/>
                  </a:cubicBezTo>
                  <a:lnTo>
                    <a:pt x="2364" y="1356"/>
                  </a:lnTo>
                  <a:cubicBezTo>
                    <a:pt x="2175" y="1356"/>
                    <a:pt x="2017" y="1198"/>
                    <a:pt x="2017" y="1009"/>
                  </a:cubicBezTo>
                  <a:cubicBezTo>
                    <a:pt x="2017" y="820"/>
                    <a:pt x="2175" y="662"/>
                    <a:pt x="2364" y="662"/>
                  </a:cubicBezTo>
                  <a:close/>
                  <a:moveTo>
                    <a:pt x="4790" y="2080"/>
                  </a:moveTo>
                  <a:lnTo>
                    <a:pt x="4790" y="4411"/>
                  </a:lnTo>
                  <a:cubicBezTo>
                    <a:pt x="4790" y="4758"/>
                    <a:pt x="4979" y="5105"/>
                    <a:pt x="5294" y="5294"/>
                  </a:cubicBezTo>
                  <a:cubicBezTo>
                    <a:pt x="6113" y="5766"/>
                    <a:pt x="6680" y="6554"/>
                    <a:pt x="6837" y="7499"/>
                  </a:cubicBezTo>
                  <a:cubicBezTo>
                    <a:pt x="6504" y="7632"/>
                    <a:pt x="6166" y="7699"/>
                    <a:pt x="5828" y="7699"/>
                  </a:cubicBezTo>
                  <a:cubicBezTo>
                    <a:pt x="5207" y="7699"/>
                    <a:pt x="4582" y="7475"/>
                    <a:pt x="3971" y="7026"/>
                  </a:cubicBezTo>
                  <a:cubicBezTo>
                    <a:pt x="3372" y="6648"/>
                    <a:pt x="2773" y="6396"/>
                    <a:pt x="2143" y="6333"/>
                  </a:cubicBezTo>
                  <a:cubicBezTo>
                    <a:pt x="1970" y="6318"/>
                    <a:pt x="1805" y="6310"/>
                    <a:pt x="1639" y="6310"/>
                  </a:cubicBezTo>
                  <a:cubicBezTo>
                    <a:pt x="1474" y="6310"/>
                    <a:pt x="1308" y="6318"/>
                    <a:pt x="1135" y="6333"/>
                  </a:cubicBezTo>
                  <a:cubicBezTo>
                    <a:pt x="1387" y="5892"/>
                    <a:pt x="1734" y="5546"/>
                    <a:pt x="2175" y="5294"/>
                  </a:cubicBezTo>
                  <a:cubicBezTo>
                    <a:pt x="2490" y="5105"/>
                    <a:pt x="2679" y="4790"/>
                    <a:pt x="2679" y="4443"/>
                  </a:cubicBezTo>
                  <a:lnTo>
                    <a:pt x="2679" y="2080"/>
                  </a:lnTo>
                  <a:close/>
                  <a:moveTo>
                    <a:pt x="1670" y="6939"/>
                  </a:moveTo>
                  <a:cubicBezTo>
                    <a:pt x="2308" y="6939"/>
                    <a:pt x="2942" y="7156"/>
                    <a:pt x="3561" y="7562"/>
                  </a:cubicBezTo>
                  <a:cubicBezTo>
                    <a:pt x="4160" y="7940"/>
                    <a:pt x="4790" y="8192"/>
                    <a:pt x="5420" y="8255"/>
                  </a:cubicBezTo>
                  <a:cubicBezTo>
                    <a:pt x="5577" y="8255"/>
                    <a:pt x="5672" y="8287"/>
                    <a:pt x="5829" y="8287"/>
                  </a:cubicBezTo>
                  <a:cubicBezTo>
                    <a:pt x="6207" y="8287"/>
                    <a:pt x="6554" y="8255"/>
                    <a:pt x="6869" y="8129"/>
                  </a:cubicBezTo>
                  <a:lnTo>
                    <a:pt x="6869" y="8129"/>
                  </a:lnTo>
                  <a:cubicBezTo>
                    <a:pt x="6869" y="8255"/>
                    <a:pt x="6837" y="8381"/>
                    <a:pt x="6837" y="8507"/>
                  </a:cubicBezTo>
                  <a:cubicBezTo>
                    <a:pt x="6585" y="9799"/>
                    <a:pt x="5640" y="10807"/>
                    <a:pt x="4412" y="11059"/>
                  </a:cubicBezTo>
                  <a:cubicBezTo>
                    <a:pt x="4192" y="11103"/>
                    <a:pt x="3970" y="11125"/>
                    <a:pt x="3750" y="11125"/>
                  </a:cubicBezTo>
                  <a:cubicBezTo>
                    <a:pt x="3027" y="11125"/>
                    <a:pt x="2328" y="10888"/>
                    <a:pt x="1797" y="10429"/>
                  </a:cubicBezTo>
                  <a:cubicBezTo>
                    <a:pt x="1041" y="9830"/>
                    <a:pt x="631" y="8917"/>
                    <a:pt x="631" y="7972"/>
                  </a:cubicBezTo>
                  <a:cubicBezTo>
                    <a:pt x="631" y="7656"/>
                    <a:pt x="694" y="7404"/>
                    <a:pt x="757" y="7089"/>
                  </a:cubicBezTo>
                  <a:cubicBezTo>
                    <a:pt x="1062" y="6988"/>
                    <a:pt x="1366" y="6939"/>
                    <a:pt x="1670" y="6939"/>
                  </a:cubicBezTo>
                  <a:close/>
                  <a:moveTo>
                    <a:pt x="2427" y="1"/>
                  </a:moveTo>
                  <a:cubicBezTo>
                    <a:pt x="1828" y="1"/>
                    <a:pt x="1387" y="473"/>
                    <a:pt x="1387" y="1009"/>
                  </a:cubicBezTo>
                  <a:cubicBezTo>
                    <a:pt x="1387" y="1450"/>
                    <a:pt x="1671" y="1828"/>
                    <a:pt x="2112" y="1986"/>
                  </a:cubicBezTo>
                  <a:lnTo>
                    <a:pt x="2112" y="4443"/>
                  </a:lnTo>
                  <a:cubicBezTo>
                    <a:pt x="2112" y="4569"/>
                    <a:pt x="2017" y="4632"/>
                    <a:pt x="1891" y="4727"/>
                  </a:cubicBezTo>
                  <a:cubicBezTo>
                    <a:pt x="1356" y="5042"/>
                    <a:pt x="883" y="5514"/>
                    <a:pt x="536" y="6081"/>
                  </a:cubicBezTo>
                  <a:cubicBezTo>
                    <a:pt x="410" y="6302"/>
                    <a:pt x="284" y="6522"/>
                    <a:pt x="221" y="6711"/>
                  </a:cubicBezTo>
                  <a:lnTo>
                    <a:pt x="221" y="6743"/>
                  </a:lnTo>
                  <a:cubicBezTo>
                    <a:pt x="64" y="7152"/>
                    <a:pt x="1" y="7593"/>
                    <a:pt x="1" y="8003"/>
                  </a:cubicBezTo>
                  <a:cubicBezTo>
                    <a:pt x="1" y="9169"/>
                    <a:pt x="536" y="10271"/>
                    <a:pt x="1419" y="10964"/>
                  </a:cubicBezTo>
                  <a:cubicBezTo>
                    <a:pt x="2112" y="11532"/>
                    <a:pt x="2962" y="11847"/>
                    <a:pt x="3845" y="11847"/>
                  </a:cubicBezTo>
                  <a:cubicBezTo>
                    <a:pt x="4097" y="11847"/>
                    <a:pt x="4380" y="11784"/>
                    <a:pt x="4664" y="11752"/>
                  </a:cubicBezTo>
                  <a:cubicBezTo>
                    <a:pt x="5420" y="11595"/>
                    <a:pt x="6081" y="11248"/>
                    <a:pt x="6585" y="10681"/>
                  </a:cubicBezTo>
                  <a:cubicBezTo>
                    <a:pt x="7090" y="10145"/>
                    <a:pt x="7468" y="9484"/>
                    <a:pt x="7625" y="8728"/>
                  </a:cubicBezTo>
                  <a:cubicBezTo>
                    <a:pt x="7562" y="8350"/>
                    <a:pt x="7562" y="7972"/>
                    <a:pt x="7531" y="7656"/>
                  </a:cubicBezTo>
                  <a:cubicBezTo>
                    <a:pt x="7499" y="7184"/>
                    <a:pt x="7373" y="6743"/>
                    <a:pt x="7184" y="6333"/>
                  </a:cubicBezTo>
                  <a:cubicBezTo>
                    <a:pt x="6837" y="5609"/>
                    <a:pt x="6302" y="5073"/>
                    <a:pt x="5640" y="4664"/>
                  </a:cubicBezTo>
                  <a:cubicBezTo>
                    <a:pt x="5577" y="4632"/>
                    <a:pt x="5483" y="4506"/>
                    <a:pt x="5483" y="4411"/>
                  </a:cubicBezTo>
                  <a:lnTo>
                    <a:pt x="5483" y="1986"/>
                  </a:lnTo>
                  <a:cubicBezTo>
                    <a:pt x="5892" y="1828"/>
                    <a:pt x="6207" y="1482"/>
                    <a:pt x="6207" y="1009"/>
                  </a:cubicBezTo>
                  <a:cubicBezTo>
                    <a:pt x="6207" y="410"/>
                    <a:pt x="5735" y="1"/>
                    <a:pt x="5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36"/>
            <p:cNvSpPr/>
            <p:nvPr/>
          </p:nvSpPr>
          <p:spPr>
            <a:xfrm>
              <a:off x="-27976950" y="29106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36"/>
            <p:cNvSpPr/>
            <p:nvPr/>
          </p:nvSpPr>
          <p:spPr>
            <a:xfrm>
              <a:off x="-27924175" y="29279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36"/>
            <p:cNvSpPr/>
            <p:nvPr/>
          </p:nvSpPr>
          <p:spPr>
            <a:xfrm>
              <a:off x="-27976950" y="29461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36"/>
            <p:cNvSpPr/>
            <p:nvPr/>
          </p:nvSpPr>
          <p:spPr>
            <a:xfrm>
              <a:off x="-28010800" y="2893325"/>
              <a:ext cx="17350" cy="18150"/>
            </a:xfrm>
            <a:custGeom>
              <a:avLst/>
              <a:gdLst/>
              <a:ahLst/>
              <a:cxnLst/>
              <a:rect l="l" t="t" r="r" b="b"/>
              <a:pathLst>
                <a:path w="694" h="726" extrusionOk="0">
                  <a:moveTo>
                    <a:pt x="347" y="0"/>
                  </a:moveTo>
                  <a:cubicBezTo>
                    <a:pt x="158" y="0"/>
                    <a:pt x="0" y="158"/>
                    <a:pt x="0" y="379"/>
                  </a:cubicBezTo>
                  <a:cubicBezTo>
                    <a:pt x="0" y="568"/>
                    <a:pt x="158" y="725"/>
                    <a:pt x="347" y="725"/>
                  </a:cubicBezTo>
                  <a:cubicBezTo>
                    <a:pt x="536" y="725"/>
                    <a:pt x="693" y="568"/>
                    <a:pt x="693" y="379"/>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36"/>
          <p:cNvGrpSpPr/>
          <p:nvPr/>
        </p:nvGrpSpPr>
        <p:grpSpPr>
          <a:xfrm>
            <a:off x="19226640" y="5625928"/>
            <a:ext cx="896462" cy="894041"/>
            <a:chOff x="-26215025" y="1971025"/>
            <a:chExt cx="296175" cy="295375"/>
          </a:xfrm>
        </p:grpSpPr>
        <p:sp>
          <p:nvSpPr>
            <p:cNvPr id="5404" name="Google Shape;5404;p36"/>
            <p:cNvSpPr/>
            <p:nvPr/>
          </p:nvSpPr>
          <p:spPr>
            <a:xfrm>
              <a:off x="-26092950" y="1971025"/>
              <a:ext cx="51225" cy="225275"/>
            </a:xfrm>
            <a:custGeom>
              <a:avLst/>
              <a:gdLst/>
              <a:ahLst/>
              <a:cxnLst/>
              <a:rect l="l" t="t" r="r" b="b"/>
              <a:pathLst>
                <a:path w="2049" h="9011" extrusionOk="0">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36"/>
            <p:cNvSpPr/>
            <p:nvPr/>
          </p:nvSpPr>
          <p:spPr>
            <a:xfrm>
              <a:off x="-26179575"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36"/>
            <p:cNvSpPr/>
            <p:nvPr/>
          </p:nvSpPr>
          <p:spPr>
            <a:xfrm>
              <a:off x="-26163050" y="21789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36"/>
            <p:cNvSpPr/>
            <p:nvPr/>
          </p:nvSpPr>
          <p:spPr>
            <a:xfrm>
              <a:off x="-26145725"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36"/>
            <p:cNvSpPr/>
            <p:nvPr/>
          </p:nvSpPr>
          <p:spPr>
            <a:xfrm>
              <a:off x="-25988975" y="217895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36"/>
            <p:cNvSpPr/>
            <p:nvPr/>
          </p:nvSpPr>
          <p:spPr>
            <a:xfrm>
              <a:off x="-260063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36"/>
            <p:cNvSpPr/>
            <p:nvPr/>
          </p:nvSpPr>
          <p:spPr>
            <a:xfrm>
              <a:off x="-25972450"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36"/>
            <p:cNvSpPr/>
            <p:nvPr/>
          </p:nvSpPr>
          <p:spPr>
            <a:xfrm>
              <a:off x="-26215025" y="2108850"/>
              <a:ext cx="296175" cy="157550"/>
            </a:xfrm>
            <a:custGeom>
              <a:avLst/>
              <a:gdLst/>
              <a:ahLst/>
              <a:cxnLst/>
              <a:rect l="l" t="t" r="r" b="b"/>
              <a:pathLst>
                <a:path w="11847" h="6302" extrusionOk="0">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2" name="Google Shape;5412;p36"/>
          <p:cNvGrpSpPr/>
          <p:nvPr/>
        </p:nvGrpSpPr>
        <p:grpSpPr>
          <a:xfrm>
            <a:off x="19225430" y="6759465"/>
            <a:ext cx="898884" cy="891695"/>
            <a:chOff x="-26215825" y="2341200"/>
            <a:chExt cx="296975" cy="294600"/>
          </a:xfrm>
        </p:grpSpPr>
        <p:sp>
          <p:nvSpPr>
            <p:cNvPr id="5413" name="Google Shape;5413;p36"/>
            <p:cNvSpPr/>
            <p:nvPr/>
          </p:nvSpPr>
          <p:spPr>
            <a:xfrm>
              <a:off x="-26215025" y="2463275"/>
              <a:ext cx="296175" cy="172525"/>
            </a:xfrm>
            <a:custGeom>
              <a:avLst/>
              <a:gdLst/>
              <a:ahLst/>
              <a:cxnLst/>
              <a:rect l="l" t="t" r="r" b="b"/>
              <a:pathLst>
                <a:path w="11847" h="6901" extrusionOk="0">
                  <a:moveTo>
                    <a:pt x="10113" y="725"/>
                  </a:moveTo>
                  <a:cubicBezTo>
                    <a:pt x="10712" y="725"/>
                    <a:pt x="11122" y="1198"/>
                    <a:pt x="11122" y="1734"/>
                  </a:cubicBezTo>
                  <a:cubicBezTo>
                    <a:pt x="11122" y="2332"/>
                    <a:pt x="10649" y="2773"/>
                    <a:pt x="10113" y="2773"/>
                  </a:cubicBezTo>
                  <a:lnTo>
                    <a:pt x="6994" y="2773"/>
                  </a:lnTo>
                  <a:cubicBezTo>
                    <a:pt x="6616" y="2773"/>
                    <a:pt x="6301" y="2458"/>
                    <a:pt x="6301" y="2049"/>
                  </a:cubicBezTo>
                  <a:cubicBezTo>
                    <a:pt x="6301" y="1860"/>
                    <a:pt x="6396" y="1671"/>
                    <a:pt x="6553" y="1545"/>
                  </a:cubicBezTo>
                  <a:cubicBezTo>
                    <a:pt x="6837" y="1891"/>
                    <a:pt x="7247" y="2080"/>
                    <a:pt x="7688" y="2080"/>
                  </a:cubicBezTo>
                  <a:cubicBezTo>
                    <a:pt x="8255" y="2080"/>
                    <a:pt x="8727" y="1671"/>
                    <a:pt x="9137" y="1293"/>
                  </a:cubicBezTo>
                  <a:cubicBezTo>
                    <a:pt x="9452" y="977"/>
                    <a:pt x="9767" y="725"/>
                    <a:pt x="10113" y="725"/>
                  </a:cubicBezTo>
                  <a:close/>
                  <a:moveTo>
                    <a:pt x="7656" y="3466"/>
                  </a:moveTo>
                  <a:lnTo>
                    <a:pt x="7656" y="4853"/>
                  </a:lnTo>
                  <a:lnTo>
                    <a:pt x="6963" y="4853"/>
                  </a:lnTo>
                  <a:lnTo>
                    <a:pt x="6963" y="3466"/>
                  </a:lnTo>
                  <a:close/>
                  <a:moveTo>
                    <a:pt x="9074" y="3466"/>
                  </a:moveTo>
                  <a:lnTo>
                    <a:pt x="9074" y="4853"/>
                  </a:lnTo>
                  <a:lnTo>
                    <a:pt x="8381" y="4853"/>
                  </a:lnTo>
                  <a:lnTo>
                    <a:pt x="8381" y="3466"/>
                  </a:lnTo>
                  <a:close/>
                  <a:moveTo>
                    <a:pt x="10460" y="3435"/>
                  </a:moveTo>
                  <a:lnTo>
                    <a:pt x="10460" y="4853"/>
                  </a:lnTo>
                  <a:lnTo>
                    <a:pt x="9767" y="4853"/>
                  </a:lnTo>
                  <a:lnTo>
                    <a:pt x="9767" y="3466"/>
                  </a:lnTo>
                  <a:lnTo>
                    <a:pt x="10113" y="3466"/>
                  </a:lnTo>
                  <a:cubicBezTo>
                    <a:pt x="10240" y="3466"/>
                    <a:pt x="10334" y="3466"/>
                    <a:pt x="10460" y="3435"/>
                  </a:cubicBezTo>
                  <a:close/>
                  <a:moveTo>
                    <a:pt x="2993" y="4128"/>
                  </a:moveTo>
                  <a:cubicBezTo>
                    <a:pt x="3371" y="4128"/>
                    <a:pt x="3781" y="4254"/>
                    <a:pt x="4128" y="4412"/>
                  </a:cubicBezTo>
                  <a:lnTo>
                    <a:pt x="5829" y="5325"/>
                  </a:lnTo>
                  <a:cubicBezTo>
                    <a:pt x="6049" y="5451"/>
                    <a:pt x="6364" y="5514"/>
                    <a:pt x="6648" y="5514"/>
                  </a:cubicBezTo>
                  <a:lnTo>
                    <a:pt x="10838" y="5514"/>
                  </a:lnTo>
                  <a:cubicBezTo>
                    <a:pt x="11027" y="5514"/>
                    <a:pt x="11185" y="5672"/>
                    <a:pt x="11185" y="5861"/>
                  </a:cubicBezTo>
                  <a:cubicBezTo>
                    <a:pt x="11185" y="6050"/>
                    <a:pt x="10964" y="6239"/>
                    <a:pt x="10775" y="6239"/>
                  </a:cubicBezTo>
                  <a:lnTo>
                    <a:pt x="6616" y="6239"/>
                  </a:lnTo>
                  <a:cubicBezTo>
                    <a:pt x="6459" y="6239"/>
                    <a:pt x="6238" y="6176"/>
                    <a:pt x="6144" y="6113"/>
                  </a:cubicBezTo>
                  <a:lnTo>
                    <a:pt x="4443" y="5199"/>
                  </a:lnTo>
                  <a:cubicBezTo>
                    <a:pt x="4002" y="4979"/>
                    <a:pt x="3497" y="4853"/>
                    <a:pt x="2993" y="4853"/>
                  </a:cubicBezTo>
                  <a:lnTo>
                    <a:pt x="694" y="4853"/>
                  </a:lnTo>
                  <a:lnTo>
                    <a:pt x="694" y="4128"/>
                  </a:lnTo>
                  <a:close/>
                  <a:moveTo>
                    <a:pt x="10113" y="1"/>
                  </a:moveTo>
                  <a:cubicBezTo>
                    <a:pt x="9515" y="1"/>
                    <a:pt x="9042" y="442"/>
                    <a:pt x="8664" y="788"/>
                  </a:cubicBezTo>
                  <a:cubicBezTo>
                    <a:pt x="8349" y="1104"/>
                    <a:pt x="8034" y="1387"/>
                    <a:pt x="7656" y="1387"/>
                  </a:cubicBezTo>
                  <a:cubicBezTo>
                    <a:pt x="7404" y="1387"/>
                    <a:pt x="7121" y="1230"/>
                    <a:pt x="7026" y="946"/>
                  </a:cubicBezTo>
                  <a:cubicBezTo>
                    <a:pt x="6973" y="815"/>
                    <a:pt x="6855" y="749"/>
                    <a:pt x="6708" y="749"/>
                  </a:cubicBezTo>
                  <a:cubicBezTo>
                    <a:pt x="6679" y="749"/>
                    <a:pt x="6648" y="752"/>
                    <a:pt x="6616" y="757"/>
                  </a:cubicBezTo>
                  <a:cubicBezTo>
                    <a:pt x="6018" y="914"/>
                    <a:pt x="5577" y="1450"/>
                    <a:pt x="5577" y="2080"/>
                  </a:cubicBezTo>
                  <a:cubicBezTo>
                    <a:pt x="5577" y="2616"/>
                    <a:pt x="5860" y="3025"/>
                    <a:pt x="6301" y="3277"/>
                  </a:cubicBezTo>
                  <a:lnTo>
                    <a:pt x="6301" y="4758"/>
                  </a:lnTo>
                  <a:cubicBezTo>
                    <a:pt x="6270" y="4758"/>
                    <a:pt x="6207" y="4727"/>
                    <a:pt x="6144" y="4695"/>
                  </a:cubicBezTo>
                  <a:lnTo>
                    <a:pt x="4443" y="3781"/>
                  </a:lnTo>
                  <a:cubicBezTo>
                    <a:pt x="4002" y="3561"/>
                    <a:pt x="3497" y="3435"/>
                    <a:pt x="2993" y="3435"/>
                  </a:cubicBezTo>
                  <a:lnTo>
                    <a:pt x="347" y="3435"/>
                  </a:lnTo>
                  <a:cubicBezTo>
                    <a:pt x="158" y="3435"/>
                    <a:pt x="0" y="3592"/>
                    <a:pt x="0" y="3781"/>
                  </a:cubicBezTo>
                  <a:lnTo>
                    <a:pt x="0" y="5168"/>
                  </a:lnTo>
                  <a:cubicBezTo>
                    <a:pt x="0" y="5357"/>
                    <a:pt x="158" y="5514"/>
                    <a:pt x="347" y="5514"/>
                  </a:cubicBezTo>
                  <a:lnTo>
                    <a:pt x="2993" y="5514"/>
                  </a:lnTo>
                  <a:cubicBezTo>
                    <a:pt x="3371" y="5514"/>
                    <a:pt x="3781" y="5640"/>
                    <a:pt x="4128" y="5798"/>
                  </a:cubicBezTo>
                  <a:lnTo>
                    <a:pt x="5829" y="6711"/>
                  </a:lnTo>
                  <a:cubicBezTo>
                    <a:pt x="6049" y="6806"/>
                    <a:pt x="6364" y="6900"/>
                    <a:pt x="6648" y="6900"/>
                  </a:cubicBezTo>
                  <a:lnTo>
                    <a:pt x="10838" y="6900"/>
                  </a:lnTo>
                  <a:cubicBezTo>
                    <a:pt x="11405" y="6900"/>
                    <a:pt x="11846" y="6428"/>
                    <a:pt x="11846" y="5861"/>
                  </a:cubicBezTo>
                  <a:cubicBezTo>
                    <a:pt x="11846" y="5451"/>
                    <a:pt x="11563" y="5042"/>
                    <a:pt x="11122" y="4884"/>
                  </a:cubicBezTo>
                  <a:lnTo>
                    <a:pt x="11122" y="3088"/>
                  </a:lnTo>
                  <a:cubicBezTo>
                    <a:pt x="11563" y="2805"/>
                    <a:pt x="11846" y="2301"/>
                    <a:pt x="11846" y="1734"/>
                  </a:cubicBezTo>
                  <a:cubicBezTo>
                    <a:pt x="11846" y="788"/>
                    <a:pt x="11059" y="1"/>
                    <a:pt x="10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36"/>
            <p:cNvSpPr/>
            <p:nvPr/>
          </p:nvSpPr>
          <p:spPr>
            <a:xfrm>
              <a:off x="-26215825" y="2341200"/>
              <a:ext cx="296975" cy="119750"/>
            </a:xfrm>
            <a:custGeom>
              <a:avLst/>
              <a:gdLst/>
              <a:ahLst/>
              <a:cxnLst/>
              <a:rect l="l" t="t" r="r" b="b"/>
              <a:pathLst>
                <a:path w="11879" h="4790" extrusionOk="0">
                  <a:moveTo>
                    <a:pt x="10807" y="1702"/>
                  </a:moveTo>
                  <a:cubicBezTo>
                    <a:pt x="10996" y="1702"/>
                    <a:pt x="11154" y="1859"/>
                    <a:pt x="11154" y="2048"/>
                  </a:cubicBezTo>
                  <a:cubicBezTo>
                    <a:pt x="11154" y="2237"/>
                    <a:pt x="10996" y="2395"/>
                    <a:pt x="10807" y="2395"/>
                  </a:cubicBezTo>
                  <a:lnTo>
                    <a:pt x="10461" y="2395"/>
                  </a:lnTo>
                  <a:lnTo>
                    <a:pt x="10461" y="1702"/>
                  </a:lnTo>
                  <a:close/>
                  <a:moveTo>
                    <a:pt x="2112" y="788"/>
                  </a:moveTo>
                  <a:lnTo>
                    <a:pt x="9484" y="1292"/>
                  </a:lnTo>
                  <a:cubicBezTo>
                    <a:pt x="9641" y="1355"/>
                    <a:pt x="9799" y="1450"/>
                    <a:pt x="9799" y="1670"/>
                  </a:cubicBezTo>
                  <a:lnTo>
                    <a:pt x="9799" y="2489"/>
                  </a:lnTo>
                  <a:cubicBezTo>
                    <a:pt x="9799" y="2647"/>
                    <a:pt x="9673" y="2805"/>
                    <a:pt x="9515" y="2836"/>
                  </a:cubicBezTo>
                  <a:lnTo>
                    <a:pt x="2112" y="3907"/>
                  </a:lnTo>
                  <a:lnTo>
                    <a:pt x="2112" y="788"/>
                  </a:lnTo>
                  <a:close/>
                  <a:moveTo>
                    <a:pt x="726" y="725"/>
                  </a:moveTo>
                  <a:lnTo>
                    <a:pt x="1450" y="757"/>
                  </a:lnTo>
                  <a:lnTo>
                    <a:pt x="1450" y="3970"/>
                  </a:lnTo>
                  <a:lnTo>
                    <a:pt x="726" y="4065"/>
                  </a:lnTo>
                  <a:lnTo>
                    <a:pt x="726" y="725"/>
                  </a:lnTo>
                  <a:close/>
                  <a:moveTo>
                    <a:pt x="379" y="1"/>
                  </a:moveTo>
                  <a:cubicBezTo>
                    <a:pt x="316" y="1"/>
                    <a:pt x="190" y="32"/>
                    <a:pt x="95" y="64"/>
                  </a:cubicBezTo>
                  <a:cubicBezTo>
                    <a:pt x="32" y="158"/>
                    <a:pt x="1" y="221"/>
                    <a:pt x="1" y="316"/>
                  </a:cubicBezTo>
                  <a:lnTo>
                    <a:pt x="1" y="4506"/>
                  </a:lnTo>
                  <a:cubicBezTo>
                    <a:pt x="32" y="4569"/>
                    <a:pt x="64" y="4695"/>
                    <a:pt x="127" y="4726"/>
                  </a:cubicBezTo>
                  <a:cubicBezTo>
                    <a:pt x="221" y="4758"/>
                    <a:pt x="284" y="4789"/>
                    <a:pt x="379" y="4789"/>
                  </a:cubicBezTo>
                  <a:lnTo>
                    <a:pt x="410" y="4789"/>
                  </a:lnTo>
                  <a:lnTo>
                    <a:pt x="9578" y="3498"/>
                  </a:lnTo>
                  <a:cubicBezTo>
                    <a:pt x="9862" y="3466"/>
                    <a:pt x="10145" y="3309"/>
                    <a:pt x="10303" y="3057"/>
                  </a:cubicBezTo>
                  <a:lnTo>
                    <a:pt x="10870" y="3057"/>
                  </a:lnTo>
                  <a:cubicBezTo>
                    <a:pt x="11437" y="3057"/>
                    <a:pt x="11878" y="2584"/>
                    <a:pt x="11878" y="2048"/>
                  </a:cubicBezTo>
                  <a:cubicBezTo>
                    <a:pt x="11878" y="1481"/>
                    <a:pt x="11406" y="1009"/>
                    <a:pt x="10870" y="1009"/>
                  </a:cubicBezTo>
                  <a:lnTo>
                    <a:pt x="10272" y="1009"/>
                  </a:lnTo>
                  <a:cubicBezTo>
                    <a:pt x="10114" y="788"/>
                    <a:pt x="9830" y="662"/>
                    <a:pt x="9515" y="631"/>
                  </a:cubicBezTo>
                  <a:lnTo>
                    <a:pt x="37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5" name="Google Shape;5415;p36"/>
          <p:cNvGrpSpPr/>
          <p:nvPr/>
        </p:nvGrpSpPr>
        <p:grpSpPr>
          <a:xfrm>
            <a:off x="19306511" y="7875181"/>
            <a:ext cx="736723" cy="894041"/>
            <a:chOff x="-26179575" y="2710600"/>
            <a:chExt cx="243400" cy="295375"/>
          </a:xfrm>
        </p:grpSpPr>
        <p:sp>
          <p:nvSpPr>
            <p:cNvPr id="5416" name="Google Shape;5416;p36"/>
            <p:cNvSpPr/>
            <p:nvPr/>
          </p:nvSpPr>
          <p:spPr>
            <a:xfrm>
              <a:off x="-26179575" y="2710600"/>
              <a:ext cx="243400" cy="295375"/>
            </a:xfrm>
            <a:custGeom>
              <a:avLst/>
              <a:gdLst/>
              <a:ahLst/>
              <a:cxnLst/>
              <a:rect l="l" t="t" r="r" b="b"/>
              <a:pathLst>
                <a:path w="9736" h="11815" extrusionOk="0">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36"/>
            <p:cNvSpPr/>
            <p:nvPr/>
          </p:nvSpPr>
          <p:spPr>
            <a:xfrm>
              <a:off x="-26092950" y="2797225"/>
              <a:ext cx="120525" cy="121325"/>
            </a:xfrm>
            <a:custGeom>
              <a:avLst/>
              <a:gdLst/>
              <a:ahLst/>
              <a:cxnLst/>
              <a:rect l="l" t="t" r="r" b="b"/>
              <a:pathLst>
                <a:path w="4821" h="4853" extrusionOk="0">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36"/>
            <p:cNvSpPr/>
            <p:nvPr/>
          </p:nvSpPr>
          <p:spPr>
            <a:xfrm>
              <a:off x="-26094525" y="2954750"/>
              <a:ext cx="122100" cy="17350"/>
            </a:xfrm>
            <a:custGeom>
              <a:avLst/>
              <a:gdLst/>
              <a:ahLst/>
              <a:cxnLst/>
              <a:rect l="l" t="t" r="r" b="b"/>
              <a:pathLst>
                <a:path w="4884" h="694" extrusionOk="0">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9" name="Google Shape;5419;p36"/>
          <p:cNvGrpSpPr/>
          <p:nvPr/>
        </p:nvGrpSpPr>
        <p:grpSpPr>
          <a:xfrm>
            <a:off x="15861474" y="8992471"/>
            <a:ext cx="853558" cy="894041"/>
            <a:chOff x="-24328675" y="1971025"/>
            <a:chExt cx="282000" cy="295375"/>
          </a:xfrm>
        </p:grpSpPr>
        <p:sp>
          <p:nvSpPr>
            <p:cNvPr id="5420" name="Google Shape;5420;p36"/>
            <p:cNvSpPr/>
            <p:nvPr/>
          </p:nvSpPr>
          <p:spPr>
            <a:xfrm>
              <a:off x="-24217625" y="2092325"/>
              <a:ext cx="52025" cy="51200"/>
            </a:xfrm>
            <a:custGeom>
              <a:avLst/>
              <a:gdLst/>
              <a:ahLst/>
              <a:cxnLst/>
              <a:rect l="l" t="t" r="r" b="b"/>
              <a:pathLst>
                <a:path w="2081" h="2048" extrusionOk="0">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36"/>
            <p:cNvSpPr/>
            <p:nvPr/>
          </p:nvSpPr>
          <p:spPr>
            <a:xfrm>
              <a:off x="-24328675" y="1971025"/>
              <a:ext cx="282000" cy="295375"/>
            </a:xfrm>
            <a:custGeom>
              <a:avLst/>
              <a:gdLst/>
              <a:ahLst/>
              <a:cxnLst/>
              <a:rect l="l" t="t" r="r" b="b"/>
              <a:pathLst>
                <a:path w="11280" h="11815" extrusionOk="0">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2" name="Google Shape;5422;p36"/>
          <p:cNvGrpSpPr/>
          <p:nvPr/>
        </p:nvGrpSpPr>
        <p:grpSpPr>
          <a:xfrm>
            <a:off x="15867452" y="10124835"/>
            <a:ext cx="841602" cy="894041"/>
            <a:chOff x="-24330250" y="2340425"/>
            <a:chExt cx="278050" cy="295375"/>
          </a:xfrm>
        </p:grpSpPr>
        <p:sp>
          <p:nvSpPr>
            <p:cNvPr id="5423" name="Google Shape;5423;p36"/>
            <p:cNvSpPr/>
            <p:nvPr/>
          </p:nvSpPr>
          <p:spPr>
            <a:xfrm>
              <a:off x="-24330250" y="2340425"/>
              <a:ext cx="278050" cy="295375"/>
            </a:xfrm>
            <a:custGeom>
              <a:avLst/>
              <a:gdLst/>
              <a:ahLst/>
              <a:cxnLst/>
              <a:rect l="l" t="t" r="r" b="b"/>
              <a:pathLst>
                <a:path w="11122" h="11815" extrusionOk="0">
                  <a:moveTo>
                    <a:pt x="5577" y="693"/>
                  </a:moveTo>
                  <a:cubicBezTo>
                    <a:pt x="6711" y="693"/>
                    <a:pt x="7656" y="1638"/>
                    <a:pt x="7656" y="2804"/>
                  </a:cubicBezTo>
                  <a:lnTo>
                    <a:pt x="7656" y="3151"/>
                  </a:lnTo>
                  <a:cubicBezTo>
                    <a:pt x="7656" y="3340"/>
                    <a:pt x="7499" y="3497"/>
                    <a:pt x="7310" y="3497"/>
                  </a:cubicBezTo>
                  <a:lnTo>
                    <a:pt x="5924" y="3497"/>
                  </a:lnTo>
                  <a:lnTo>
                    <a:pt x="5924" y="3151"/>
                  </a:lnTo>
                  <a:cubicBezTo>
                    <a:pt x="5924" y="2962"/>
                    <a:pt x="5766" y="2804"/>
                    <a:pt x="5577" y="2804"/>
                  </a:cubicBezTo>
                  <a:cubicBezTo>
                    <a:pt x="5357" y="2804"/>
                    <a:pt x="5199" y="2962"/>
                    <a:pt x="5199" y="3151"/>
                  </a:cubicBezTo>
                  <a:lnTo>
                    <a:pt x="5199" y="3497"/>
                  </a:lnTo>
                  <a:lnTo>
                    <a:pt x="3844" y="3497"/>
                  </a:lnTo>
                  <a:cubicBezTo>
                    <a:pt x="3624" y="3497"/>
                    <a:pt x="3466" y="3340"/>
                    <a:pt x="3466" y="3151"/>
                  </a:cubicBezTo>
                  <a:lnTo>
                    <a:pt x="3466" y="2804"/>
                  </a:lnTo>
                  <a:cubicBezTo>
                    <a:pt x="3466" y="1638"/>
                    <a:pt x="4411" y="693"/>
                    <a:pt x="5577" y="693"/>
                  </a:cubicBezTo>
                  <a:close/>
                  <a:moveTo>
                    <a:pt x="8318" y="2867"/>
                  </a:moveTo>
                  <a:cubicBezTo>
                    <a:pt x="8728" y="2993"/>
                    <a:pt x="9043" y="3371"/>
                    <a:pt x="9043" y="3844"/>
                  </a:cubicBezTo>
                  <a:lnTo>
                    <a:pt x="9043" y="8727"/>
                  </a:lnTo>
                  <a:cubicBezTo>
                    <a:pt x="9043" y="9326"/>
                    <a:pt x="8570" y="9767"/>
                    <a:pt x="8003" y="9767"/>
                  </a:cubicBezTo>
                  <a:lnTo>
                    <a:pt x="5924" y="9767"/>
                  </a:lnTo>
                  <a:lnTo>
                    <a:pt x="5924" y="7309"/>
                  </a:lnTo>
                  <a:cubicBezTo>
                    <a:pt x="5924" y="7120"/>
                    <a:pt x="5766" y="6963"/>
                    <a:pt x="5577" y="6963"/>
                  </a:cubicBezTo>
                  <a:cubicBezTo>
                    <a:pt x="5357" y="6963"/>
                    <a:pt x="5199" y="7120"/>
                    <a:pt x="5199" y="7309"/>
                  </a:cubicBezTo>
                  <a:lnTo>
                    <a:pt x="5199" y="9767"/>
                  </a:lnTo>
                  <a:lnTo>
                    <a:pt x="3120" y="9767"/>
                  </a:lnTo>
                  <a:cubicBezTo>
                    <a:pt x="2521" y="9767"/>
                    <a:pt x="2112" y="9294"/>
                    <a:pt x="2112" y="8727"/>
                  </a:cubicBezTo>
                  <a:lnTo>
                    <a:pt x="2112" y="3844"/>
                  </a:lnTo>
                  <a:cubicBezTo>
                    <a:pt x="2112" y="3434"/>
                    <a:pt x="2364" y="3025"/>
                    <a:pt x="2805" y="2867"/>
                  </a:cubicBezTo>
                  <a:lnTo>
                    <a:pt x="2805" y="3151"/>
                  </a:lnTo>
                  <a:cubicBezTo>
                    <a:pt x="2805" y="3749"/>
                    <a:pt x="3277" y="4159"/>
                    <a:pt x="3844" y="4159"/>
                  </a:cubicBezTo>
                  <a:lnTo>
                    <a:pt x="7310" y="4159"/>
                  </a:lnTo>
                  <a:cubicBezTo>
                    <a:pt x="7877" y="4159"/>
                    <a:pt x="8318" y="3686"/>
                    <a:pt x="8318" y="3151"/>
                  </a:cubicBezTo>
                  <a:lnTo>
                    <a:pt x="8318" y="2867"/>
                  </a:lnTo>
                  <a:close/>
                  <a:moveTo>
                    <a:pt x="7972" y="693"/>
                  </a:moveTo>
                  <a:cubicBezTo>
                    <a:pt x="9326" y="693"/>
                    <a:pt x="10429" y="1796"/>
                    <a:pt x="10429" y="3151"/>
                  </a:cubicBezTo>
                  <a:lnTo>
                    <a:pt x="10429" y="8727"/>
                  </a:lnTo>
                  <a:lnTo>
                    <a:pt x="10397" y="8727"/>
                  </a:lnTo>
                  <a:cubicBezTo>
                    <a:pt x="10397" y="10082"/>
                    <a:pt x="9295" y="11184"/>
                    <a:pt x="7972" y="11184"/>
                  </a:cubicBezTo>
                  <a:lnTo>
                    <a:pt x="3120" y="11184"/>
                  </a:lnTo>
                  <a:cubicBezTo>
                    <a:pt x="1797" y="11184"/>
                    <a:pt x="694" y="10082"/>
                    <a:pt x="694" y="8727"/>
                  </a:cubicBezTo>
                  <a:lnTo>
                    <a:pt x="694" y="3151"/>
                  </a:lnTo>
                  <a:cubicBezTo>
                    <a:pt x="694" y="1796"/>
                    <a:pt x="1797" y="693"/>
                    <a:pt x="3120" y="693"/>
                  </a:cubicBezTo>
                  <a:lnTo>
                    <a:pt x="3718" y="693"/>
                  </a:lnTo>
                  <a:cubicBezTo>
                    <a:pt x="3277" y="1071"/>
                    <a:pt x="2994" y="1575"/>
                    <a:pt x="2868" y="2111"/>
                  </a:cubicBezTo>
                  <a:cubicBezTo>
                    <a:pt x="2017" y="2237"/>
                    <a:pt x="1387" y="2993"/>
                    <a:pt x="1387" y="3844"/>
                  </a:cubicBezTo>
                  <a:lnTo>
                    <a:pt x="1387" y="8727"/>
                  </a:lnTo>
                  <a:cubicBezTo>
                    <a:pt x="1387" y="9672"/>
                    <a:pt x="2175" y="10460"/>
                    <a:pt x="3120" y="10460"/>
                  </a:cubicBezTo>
                  <a:lnTo>
                    <a:pt x="7972" y="10460"/>
                  </a:lnTo>
                  <a:cubicBezTo>
                    <a:pt x="8917" y="10460"/>
                    <a:pt x="9704" y="9672"/>
                    <a:pt x="9704" y="8727"/>
                  </a:cubicBezTo>
                  <a:lnTo>
                    <a:pt x="9704" y="3844"/>
                  </a:lnTo>
                  <a:cubicBezTo>
                    <a:pt x="9704" y="2993"/>
                    <a:pt x="9074" y="2237"/>
                    <a:pt x="8255" y="2111"/>
                  </a:cubicBezTo>
                  <a:cubicBezTo>
                    <a:pt x="8098" y="1575"/>
                    <a:pt x="7814" y="1071"/>
                    <a:pt x="7373" y="693"/>
                  </a:cubicBezTo>
                  <a:close/>
                  <a:moveTo>
                    <a:pt x="3120" y="0"/>
                  </a:moveTo>
                  <a:cubicBezTo>
                    <a:pt x="1387" y="0"/>
                    <a:pt x="1" y="1418"/>
                    <a:pt x="1" y="3119"/>
                  </a:cubicBezTo>
                  <a:lnTo>
                    <a:pt x="1" y="8695"/>
                  </a:lnTo>
                  <a:cubicBezTo>
                    <a:pt x="1" y="10428"/>
                    <a:pt x="1418" y="11814"/>
                    <a:pt x="3120" y="11814"/>
                  </a:cubicBezTo>
                  <a:lnTo>
                    <a:pt x="7972" y="11814"/>
                  </a:lnTo>
                  <a:cubicBezTo>
                    <a:pt x="9704" y="11814"/>
                    <a:pt x="11091" y="10397"/>
                    <a:pt x="11091" y="8695"/>
                  </a:cubicBezTo>
                  <a:lnTo>
                    <a:pt x="11091" y="3119"/>
                  </a:lnTo>
                  <a:cubicBezTo>
                    <a:pt x="11122" y="1418"/>
                    <a:pt x="9704" y="0"/>
                    <a:pt x="79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36"/>
            <p:cNvSpPr/>
            <p:nvPr/>
          </p:nvSpPr>
          <p:spPr>
            <a:xfrm>
              <a:off x="-24225500" y="2375850"/>
              <a:ext cx="68550" cy="34700"/>
            </a:xfrm>
            <a:custGeom>
              <a:avLst/>
              <a:gdLst/>
              <a:ahLst/>
              <a:cxnLst/>
              <a:rect l="l" t="t" r="r" b="b"/>
              <a:pathLst>
                <a:path w="2742" h="1388" extrusionOk="0">
                  <a:moveTo>
                    <a:pt x="1387" y="1"/>
                  </a:moveTo>
                  <a:cubicBezTo>
                    <a:pt x="789" y="1"/>
                    <a:pt x="284" y="347"/>
                    <a:pt x="64" y="914"/>
                  </a:cubicBezTo>
                  <a:cubicBezTo>
                    <a:pt x="1" y="1103"/>
                    <a:pt x="64" y="1293"/>
                    <a:pt x="284" y="1324"/>
                  </a:cubicBezTo>
                  <a:cubicBezTo>
                    <a:pt x="330" y="1347"/>
                    <a:pt x="375" y="1357"/>
                    <a:pt x="418" y="1357"/>
                  </a:cubicBezTo>
                  <a:cubicBezTo>
                    <a:pt x="555" y="1357"/>
                    <a:pt x="670" y="1255"/>
                    <a:pt x="694" y="1135"/>
                  </a:cubicBezTo>
                  <a:cubicBezTo>
                    <a:pt x="789" y="851"/>
                    <a:pt x="1072" y="662"/>
                    <a:pt x="1387" y="662"/>
                  </a:cubicBezTo>
                  <a:cubicBezTo>
                    <a:pt x="1639" y="662"/>
                    <a:pt x="1923" y="851"/>
                    <a:pt x="2049" y="1135"/>
                  </a:cubicBezTo>
                  <a:cubicBezTo>
                    <a:pt x="2080" y="1293"/>
                    <a:pt x="2238" y="1387"/>
                    <a:pt x="2364" y="1387"/>
                  </a:cubicBezTo>
                  <a:cubicBezTo>
                    <a:pt x="2395" y="1387"/>
                    <a:pt x="2427" y="1387"/>
                    <a:pt x="2490" y="1324"/>
                  </a:cubicBezTo>
                  <a:cubicBezTo>
                    <a:pt x="2679" y="1261"/>
                    <a:pt x="2742" y="1072"/>
                    <a:pt x="2679" y="914"/>
                  </a:cubicBezTo>
                  <a:cubicBezTo>
                    <a:pt x="2490" y="347"/>
                    <a:pt x="1954"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36"/>
            <p:cNvSpPr/>
            <p:nvPr/>
          </p:nvSpPr>
          <p:spPr>
            <a:xfrm>
              <a:off x="-24260925" y="2462500"/>
              <a:ext cx="138650" cy="17350"/>
            </a:xfrm>
            <a:custGeom>
              <a:avLst/>
              <a:gdLst/>
              <a:ahLst/>
              <a:cxnLst/>
              <a:rect l="l" t="t" r="r" b="b"/>
              <a:pathLst>
                <a:path w="5546" h="694" extrusionOk="0">
                  <a:moveTo>
                    <a:pt x="347" y="0"/>
                  </a:moveTo>
                  <a:cubicBezTo>
                    <a:pt x="158" y="0"/>
                    <a:pt x="0" y="158"/>
                    <a:pt x="0" y="347"/>
                  </a:cubicBezTo>
                  <a:cubicBezTo>
                    <a:pt x="0" y="536"/>
                    <a:pt x="158" y="693"/>
                    <a:pt x="347" y="693"/>
                  </a:cubicBezTo>
                  <a:lnTo>
                    <a:pt x="5199" y="693"/>
                  </a:lnTo>
                  <a:cubicBezTo>
                    <a:pt x="5388" y="693"/>
                    <a:pt x="5545" y="536"/>
                    <a:pt x="5545" y="347"/>
                  </a:cubicBezTo>
                  <a:cubicBezTo>
                    <a:pt x="5545" y="158"/>
                    <a:pt x="5388" y="0"/>
                    <a:pt x="51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36"/>
            <p:cNvSpPr/>
            <p:nvPr/>
          </p:nvSpPr>
          <p:spPr>
            <a:xfrm>
              <a:off x="-24260150" y="2515275"/>
              <a:ext cx="43350" cy="18125"/>
            </a:xfrm>
            <a:custGeom>
              <a:avLst/>
              <a:gdLst/>
              <a:ahLst/>
              <a:cxnLst/>
              <a:rect l="l" t="t" r="r" b="b"/>
              <a:pathLst>
                <a:path w="1734" h="725" extrusionOk="0">
                  <a:moveTo>
                    <a:pt x="347" y="0"/>
                  </a:moveTo>
                  <a:cubicBezTo>
                    <a:pt x="158" y="0"/>
                    <a:pt x="1" y="158"/>
                    <a:pt x="1" y="378"/>
                  </a:cubicBezTo>
                  <a:cubicBezTo>
                    <a:pt x="1" y="567"/>
                    <a:pt x="158" y="725"/>
                    <a:pt x="347" y="725"/>
                  </a:cubicBezTo>
                  <a:lnTo>
                    <a:pt x="1387" y="725"/>
                  </a:lnTo>
                  <a:cubicBezTo>
                    <a:pt x="1576" y="725"/>
                    <a:pt x="1733" y="567"/>
                    <a:pt x="1733" y="378"/>
                  </a:cubicBezTo>
                  <a:cubicBezTo>
                    <a:pt x="1702" y="158"/>
                    <a:pt x="154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36"/>
            <p:cNvSpPr/>
            <p:nvPr/>
          </p:nvSpPr>
          <p:spPr>
            <a:xfrm>
              <a:off x="-24260925" y="2549925"/>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36"/>
            <p:cNvSpPr/>
            <p:nvPr/>
          </p:nvSpPr>
          <p:spPr>
            <a:xfrm>
              <a:off x="-24165625" y="2515275"/>
              <a:ext cx="43350" cy="18125"/>
            </a:xfrm>
            <a:custGeom>
              <a:avLst/>
              <a:gdLst/>
              <a:ahLst/>
              <a:cxnLst/>
              <a:rect l="l" t="t" r="r" b="b"/>
              <a:pathLst>
                <a:path w="1734" h="725" extrusionOk="0">
                  <a:moveTo>
                    <a:pt x="378" y="0"/>
                  </a:moveTo>
                  <a:cubicBezTo>
                    <a:pt x="158" y="0"/>
                    <a:pt x="0" y="158"/>
                    <a:pt x="0" y="378"/>
                  </a:cubicBezTo>
                  <a:cubicBezTo>
                    <a:pt x="0" y="567"/>
                    <a:pt x="158" y="725"/>
                    <a:pt x="378" y="725"/>
                  </a:cubicBezTo>
                  <a:lnTo>
                    <a:pt x="1387" y="725"/>
                  </a:lnTo>
                  <a:cubicBezTo>
                    <a:pt x="1576" y="725"/>
                    <a:pt x="1733" y="567"/>
                    <a:pt x="1733" y="378"/>
                  </a:cubicBezTo>
                  <a:cubicBezTo>
                    <a:pt x="1733" y="158"/>
                    <a:pt x="1576"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36"/>
            <p:cNvSpPr/>
            <p:nvPr/>
          </p:nvSpPr>
          <p:spPr>
            <a:xfrm>
              <a:off x="-24157750" y="25499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0" name="Google Shape;5430;p36"/>
          <p:cNvGrpSpPr/>
          <p:nvPr/>
        </p:nvGrpSpPr>
        <p:grpSpPr>
          <a:xfrm>
            <a:off x="15841232" y="11241724"/>
            <a:ext cx="894041" cy="894041"/>
            <a:chOff x="-24338900" y="2710600"/>
            <a:chExt cx="295375" cy="295375"/>
          </a:xfrm>
        </p:grpSpPr>
        <p:sp>
          <p:nvSpPr>
            <p:cNvPr id="5431" name="Google Shape;5431;p36"/>
            <p:cNvSpPr/>
            <p:nvPr/>
          </p:nvSpPr>
          <p:spPr>
            <a:xfrm>
              <a:off x="-24250700" y="2816925"/>
              <a:ext cx="123675" cy="103200"/>
            </a:xfrm>
            <a:custGeom>
              <a:avLst/>
              <a:gdLst/>
              <a:ahLst/>
              <a:cxnLst/>
              <a:rect l="l" t="t" r="r" b="b"/>
              <a:pathLst>
                <a:path w="4947" h="4128" extrusionOk="0">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36"/>
            <p:cNvSpPr/>
            <p:nvPr/>
          </p:nvSpPr>
          <p:spPr>
            <a:xfrm>
              <a:off x="-24338900" y="2710600"/>
              <a:ext cx="295375" cy="295375"/>
            </a:xfrm>
            <a:custGeom>
              <a:avLst/>
              <a:gdLst/>
              <a:ahLst/>
              <a:cxnLst/>
              <a:rect l="l" t="t" r="r" b="b"/>
              <a:pathLst>
                <a:path w="11815" h="11815" extrusionOk="0">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3" name="Google Shape;5433;p36"/>
          <p:cNvGrpSpPr/>
          <p:nvPr/>
        </p:nvGrpSpPr>
        <p:grpSpPr>
          <a:xfrm>
            <a:off x="20374974" y="10126348"/>
            <a:ext cx="898808" cy="891014"/>
            <a:chOff x="-22859750" y="2335900"/>
            <a:chExt cx="296950" cy="294375"/>
          </a:xfrm>
        </p:grpSpPr>
        <p:sp>
          <p:nvSpPr>
            <p:cNvPr id="5434" name="Google Shape;5434;p36"/>
            <p:cNvSpPr/>
            <p:nvPr/>
          </p:nvSpPr>
          <p:spPr>
            <a:xfrm>
              <a:off x="-22859750" y="2335900"/>
              <a:ext cx="296950" cy="294375"/>
            </a:xfrm>
            <a:custGeom>
              <a:avLst/>
              <a:gdLst/>
              <a:ahLst/>
              <a:cxnLst/>
              <a:rect l="l" t="t" r="r" b="b"/>
              <a:pathLst>
                <a:path w="11878" h="11775" extrusionOk="0">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36"/>
            <p:cNvSpPr/>
            <p:nvPr/>
          </p:nvSpPr>
          <p:spPr>
            <a:xfrm>
              <a:off x="-22685675" y="2408150"/>
              <a:ext cx="27575" cy="66175"/>
            </a:xfrm>
            <a:custGeom>
              <a:avLst/>
              <a:gdLst/>
              <a:ahLst/>
              <a:cxnLst/>
              <a:rect l="l" t="t" r="r" b="b"/>
              <a:pathLst>
                <a:path w="1103" h="2647" extrusionOk="0">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36"/>
            <p:cNvSpPr/>
            <p:nvPr/>
          </p:nvSpPr>
          <p:spPr>
            <a:xfrm>
              <a:off x="-22766800" y="2408950"/>
              <a:ext cx="27575" cy="66175"/>
            </a:xfrm>
            <a:custGeom>
              <a:avLst/>
              <a:gdLst/>
              <a:ahLst/>
              <a:cxnLst/>
              <a:rect l="l" t="t" r="r" b="b"/>
              <a:pathLst>
                <a:path w="1103" h="2647" extrusionOk="0">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7" name="Google Shape;5437;p36"/>
          <p:cNvGrpSpPr/>
          <p:nvPr/>
        </p:nvGrpSpPr>
        <p:grpSpPr>
          <a:xfrm>
            <a:off x="14753550" y="5625890"/>
            <a:ext cx="789162" cy="894117"/>
            <a:chOff x="-27710725" y="1959200"/>
            <a:chExt cx="260725" cy="295400"/>
          </a:xfrm>
        </p:grpSpPr>
        <p:sp>
          <p:nvSpPr>
            <p:cNvPr id="5438" name="Google Shape;5438;p36"/>
            <p:cNvSpPr/>
            <p:nvPr/>
          </p:nvSpPr>
          <p:spPr>
            <a:xfrm>
              <a:off x="-27710725" y="1959200"/>
              <a:ext cx="260725" cy="295400"/>
            </a:xfrm>
            <a:custGeom>
              <a:avLst/>
              <a:gdLst/>
              <a:ahLst/>
              <a:cxnLst/>
              <a:rect l="l" t="t" r="r" b="b"/>
              <a:pathLst>
                <a:path w="10429" h="11816" extrusionOk="0">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36"/>
            <p:cNvSpPr/>
            <p:nvPr/>
          </p:nvSpPr>
          <p:spPr>
            <a:xfrm>
              <a:off x="-27502000" y="20844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0" name="Google Shape;5440;p36"/>
          <p:cNvGrpSpPr/>
          <p:nvPr/>
        </p:nvGrpSpPr>
        <p:grpSpPr>
          <a:xfrm>
            <a:off x="14697517" y="6913226"/>
            <a:ext cx="901230" cy="584172"/>
            <a:chOff x="-27728850" y="2382950"/>
            <a:chExt cx="297750" cy="193000"/>
          </a:xfrm>
        </p:grpSpPr>
        <p:sp>
          <p:nvSpPr>
            <p:cNvPr id="5441" name="Google Shape;5441;p36"/>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36"/>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36"/>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4" name="Google Shape;5444;p36"/>
          <p:cNvSpPr/>
          <p:nvPr/>
        </p:nvSpPr>
        <p:spPr>
          <a:xfrm>
            <a:off x="14700388" y="7891168"/>
            <a:ext cx="898884" cy="861881"/>
          </a:xfrm>
          <a:custGeom>
            <a:avLst/>
            <a:gdLst/>
            <a:ahLst/>
            <a:cxnLst/>
            <a:rect l="l" t="t" r="r" b="b"/>
            <a:pathLst>
              <a:path w="11879" h="11390" extrusionOk="0">
                <a:moveTo>
                  <a:pt x="10047" y="655"/>
                </a:moveTo>
                <a:cubicBezTo>
                  <a:pt x="10369" y="655"/>
                  <a:pt x="10689" y="746"/>
                  <a:pt x="10965" y="930"/>
                </a:cubicBezTo>
                <a:lnTo>
                  <a:pt x="7499" y="4490"/>
                </a:lnTo>
                <a:cubicBezTo>
                  <a:pt x="7468" y="4427"/>
                  <a:pt x="7468" y="4396"/>
                  <a:pt x="7405" y="4364"/>
                </a:cubicBezTo>
                <a:lnTo>
                  <a:pt x="7090" y="4049"/>
                </a:lnTo>
                <a:cubicBezTo>
                  <a:pt x="7058" y="3986"/>
                  <a:pt x="7026" y="3954"/>
                  <a:pt x="6995" y="3954"/>
                </a:cubicBezTo>
                <a:lnTo>
                  <a:pt x="7216" y="3734"/>
                </a:lnTo>
                <a:cubicBezTo>
                  <a:pt x="7405" y="3545"/>
                  <a:pt x="7531" y="3261"/>
                  <a:pt x="7531" y="2978"/>
                </a:cubicBezTo>
                <a:cubicBezTo>
                  <a:pt x="7531" y="2820"/>
                  <a:pt x="7499" y="2663"/>
                  <a:pt x="7405" y="2537"/>
                </a:cubicBezTo>
                <a:lnTo>
                  <a:pt x="8791" y="1182"/>
                </a:lnTo>
                <a:cubicBezTo>
                  <a:pt x="9140" y="833"/>
                  <a:pt x="9596" y="655"/>
                  <a:pt x="10047" y="655"/>
                </a:cubicBezTo>
                <a:close/>
                <a:moveTo>
                  <a:pt x="6365" y="4427"/>
                </a:moveTo>
                <a:cubicBezTo>
                  <a:pt x="6428" y="4427"/>
                  <a:pt x="6554" y="4490"/>
                  <a:pt x="6585" y="4553"/>
                </a:cubicBezTo>
                <a:lnTo>
                  <a:pt x="6900" y="4868"/>
                </a:lnTo>
                <a:cubicBezTo>
                  <a:pt x="7058" y="4994"/>
                  <a:pt x="7058" y="5183"/>
                  <a:pt x="6932" y="5341"/>
                </a:cubicBezTo>
                <a:lnTo>
                  <a:pt x="6365" y="5971"/>
                </a:lnTo>
                <a:lnTo>
                  <a:pt x="5483" y="5120"/>
                </a:lnTo>
                <a:lnTo>
                  <a:pt x="6113" y="4522"/>
                </a:lnTo>
                <a:cubicBezTo>
                  <a:pt x="6207" y="4490"/>
                  <a:pt x="6270" y="4427"/>
                  <a:pt x="6365" y="4427"/>
                </a:cubicBezTo>
                <a:close/>
                <a:moveTo>
                  <a:pt x="4947" y="5624"/>
                </a:moveTo>
                <a:lnTo>
                  <a:pt x="5829" y="6538"/>
                </a:lnTo>
                <a:lnTo>
                  <a:pt x="5388" y="7042"/>
                </a:lnTo>
                <a:lnTo>
                  <a:pt x="5136" y="6790"/>
                </a:lnTo>
                <a:cubicBezTo>
                  <a:pt x="5073" y="6743"/>
                  <a:pt x="4987" y="6719"/>
                  <a:pt x="4900" y="6719"/>
                </a:cubicBezTo>
                <a:cubicBezTo>
                  <a:pt x="4813" y="6719"/>
                  <a:pt x="4727" y="6743"/>
                  <a:pt x="4664" y="6790"/>
                </a:cubicBezTo>
                <a:cubicBezTo>
                  <a:pt x="4538" y="6916"/>
                  <a:pt x="4538" y="7168"/>
                  <a:pt x="4664" y="7262"/>
                </a:cubicBezTo>
                <a:lnTo>
                  <a:pt x="4947" y="7546"/>
                </a:lnTo>
                <a:lnTo>
                  <a:pt x="4475" y="8050"/>
                </a:lnTo>
                <a:lnTo>
                  <a:pt x="4128" y="7704"/>
                </a:lnTo>
                <a:cubicBezTo>
                  <a:pt x="4065" y="7641"/>
                  <a:pt x="3971" y="7609"/>
                  <a:pt x="3880" y="7609"/>
                </a:cubicBezTo>
                <a:cubicBezTo>
                  <a:pt x="3789" y="7609"/>
                  <a:pt x="3703" y="7641"/>
                  <a:pt x="3655" y="7704"/>
                </a:cubicBezTo>
                <a:cubicBezTo>
                  <a:pt x="3529" y="7830"/>
                  <a:pt x="3529" y="8050"/>
                  <a:pt x="3655" y="8176"/>
                </a:cubicBezTo>
                <a:lnTo>
                  <a:pt x="4034" y="8586"/>
                </a:lnTo>
                <a:lnTo>
                  <a:pt x="3561" y="9090"/>
                </a:lnTo>
                <a:lnTo>
                  <a:pt x="3088" y="8617"/>
                </a:lnTo>
                <a:cubicBezTo>
                  <a:pt x="3025" y="8554"/>
                  <a:pt x="2939" y="8523"/>
                  <a:pt x="2852" y="8523"/>
                </a:cubicBezTo>
                <a:cubicBezTo>
                  <a:pt x="2765" y="8523"/>
                  <a:pt x="2679" y="8554"/>
                  <a:pt x="2616" y="8617"/>
                </a:cubicBezTo>
                <a:cubicBezTo>
                  <a:pt x="2490" y="8743"/>
                  <a:pt x="2490" y="8964"/>
                  <a:pt x="2616" y="9090"/>
                </a:cubicBezTo>
                <a:lnTo>
                  <a:pt x="3120" y="9594"/>
                </a:lnTo>
                <a:lnTo>
                  <a:pt x="2647" y="10098"/>
                </a:lnTo>
                <a:lnTo>
                  <a:pt x="2080" y="9531"/>
                </a:lnTo>
                <a:cubicBezTo>
                  <a:pt x="2017" y="9468"/>
                  <a:pt x="1923" y="9436"/>
                  <a:pt x="1832" y="9436"/>
                </a:cubicBezTo>
                <a:cubicBezTo>
                  <a:pt x="1742" y="9436"/>
                  <a:pt x="1655" y="9468"/>
                  <a:pt x="1608" y="9531"/>
                </a:cubicBezTo>
                <a:cubicBezTo>
                  <a:pt x="1482" y="9625"/>
                  <a:pt x="1482" y="9877"/>
                  <a:pt x="1608" y="10003"/>
                </a:cubicBezTo>
                <a:lnTo>
                  <a:pt x="2175" y="10570"/>
                </a:lnTo>
                <a:cubicBezTo>
                  <a:pt x="2017" y="10696"/>
                  <a:pt x="1860" y="10728"/>
                  <a:pt x="1702" y="10728"/>
                </a:cubicBezTo>
                <a:cubicBezTo>
                  <a:pt x="1419" y="10728"/>
                  <a:pt x="1198" y="10665"/>
                  <a:pt x="1009" y="10476"/>
                </a:cubicBezTo>
                <a:cubicBezTo>
                  <a:pt x="789" y="10255"/>
                  <a:pt x="726" y="10035"/>
                  <a:pt x="726" y="9751"/>
                </a:cubicBezTo>
                <a:cubicBezTo>
                  <a:pt x="726" y="9468"/>
                  <a:pt x="852" y="9247"/>
                  <a:pt x="1041" y="9090"/>
                </a:cubicBezTo>
                <a:lnTo>
                  <a:pt x="4947" y="5624"/>
                </a:lnTo>
                <a:close/>
                <a:moveTo>
                  <a:pt x="10035" y="1"/>
                </a:moveTo>
                <a:cubicBezTo>
                  <a:pt x="9413" y="1"/>
                  <a:pt x="8791" y="237"/>
                  <a:pt x="8318" y="709"/>
                </a:cubicBezTo>
                <a:lnTo>
                  <a:pt x="6743" y="2285"/>
                </a:lnTo>
                <a:cubicBezTo>
                  <a:pt x="6680" y="2348"/>
                  <a:pt x="6617" y="2442"/>
                  <a:pt x="6617" y="2505"/>
                </a:cubicBezTo>
                <a:cubicBezTo>
                  <a:pt x="6617" y="2600"/>
                  <a:pt x="6680" y="2694"/>
                  <a:pt x="6743" y="2757"/>
                </a:cubicBezTo>
                <a:cubicBezTo>
                  <a:pt x="6837" y="2820"/>
                  <a:pt x="6869" y="2915"/>
                  <a:pt x="6869" y="2978"/>
                </a:cubicBezTo>
                <a:cubicBezTo>
                  <a:pt x="6869" y="3041"/>
                  <a:pt x="6837" y="3167"/>
                  <a:pt x="6743" y="3198"/>
                </a:cubicBezTo>
                <a:lnTo>
                  <a:pt x="6207" y="3765"/>
                </a:lnTo>
                <a:cubicBezTo>
                  <a:pt x="5987" y="3797"/>
                  <a:pt x="5798" y="3891"/>
                  <a:pt x="5640" y="3986"/>
                </a:cubicBezTo>
                <a:lnTo>
                  <a:pt x="568" y="8523"/>
                </a:lnTo>
                <a:cubicBezTo>
                  <a:pt x="221" y="8838"/>
                  <a:pt x="1" y="9247"/>
                  <a:pt x="1" y="9720"/>
                </a:cubicBezTo>
                <a:cubicBezTo>
                  <a:pt x="1" y="10192"/>
                  <a:pt x="158" y="10633"/>
                  <a:pt x="473" y="10917"/>
                </a:cubicBezTo>
                <a:cubicBezTo>
                  <a:pt x="789" y="11264"/>
                  <a:pt x="1230" y="11390"/>
                  <a:pt x="1671" y="11390"/>
                </a:cubicBezTo>
                <a:lnTo>
                  <a:pt x="1702" y="11390"/>
                </a:lnTo>
                <a:cubicBezTo>
                  <a:pt x="2143" y="11390"/>
                  <a:pt x="2584" y="11169"/>
                  <a:pt x="2899" y="10854"/>
                </a:cubicBezTo>
                <a:lnTo>
                  <a:pt x="7405" y="5782"/>
                </a:lnTo>
                <a:cubicBezTo>
                  <a:pt x="7562" y="5624"/>
                  <a:pt x="7657" y="5404"/>
                  <a:pt x="7657" y="5215"/>
                </a:cubicBezTo>
                <a:lnTo>
                  <a:pt x="11752" y="1119"/>
                </a:lnTo>
                <a:cubicBezTo>
                  <a:pt x="11878" y="1088"/>
                  <a:pt x="11878" y="1025"/>
                  <a:pt x="11878" y="930"/>
                </a:cubicBezTo>
                <a:cubicBezTo>
                  <a:pt x="11878" y="867"/>
                  <a:pt x="11815" y="741"/>
                  <a:pt x="11752" y="709"/>
                </a:cubicBezTo>
                <a:cubicBezTo>
                  <a:pt x="11280" y="237"/>
                  <a:pt x="10657" y="1"/>
                  <a:pt x="10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36"/>
          <p:cNvSpPr/>
          <p:nvPr/>
        </p:nvSpPr>
        <p:spPr>
          <a:xfrm>
            <a:off x="20347534" y="5624650"/>
            <a:ext cx="896462" cy="896462"/>
          </a:xfrm>
          <a:custGeom>
            <a:avLst/>
            <a:gdLst/>
            <a:ahLst/>
            <a:cxnLst/>
            <a:rect l="l" t="t" r="r" b="b"/>
            <a:pathLst>
              <a:path w="11847" h="11847" extrusionOk="0">
                <a:moveTo>
                  <a:pt x="5546" y="662"/>
                </a:moveTo>
                <a:lnTo>
                  <a:pt x="5546" y="2741"/>
                </a:lnTo>
                <a:lnTo>
                  <a:pt x="4821" y="2741"/>
                </a:lnTo>
                <a:lnTo>
                  <a:pt x="4821" y="1040"/>
                </a:lnTo>
                <a:cubicBezTo>
                  <a:pt x="4821" y="819"/>
                  <a:pt x="4979" y="662"/>
                  <a:pt x="5199" y="662"/>
                </a:cubicBezTo>
                <a:close/>
                <a:moveTo>
                  <a:pt x="6932" y="662"/>
                </a:moveTo>
                <a:lnTo>
                  <a:pt x="6932" y="2773"/>
                </a:lnTo>
                <a:lnTo>
                  <a:pt x="6207" y="2773"/>
                </a:lnTo>
                <a:lnTo>
                  <a:pt x="6207" y="662"/>
                </a:lnTo>
                <a:close/>
                <a:moveTo>
                  <a:pt x="8350" y="662"/>
                </a:moveTo>
                <a:lnTo>
                  <a:pt x="8350" y="2773"/>
                </a:lnTo>
                <a:lnTo>
                  <a:pt x="7625" y="2773"/>
                </a:lnTo>
                <a:lnTo>
                  <a:pt x="7625" y="662"/>
                </a:lnTo>
                <a:close/>
                <a:moveTo>
                  <a:pt x="9704" y="662"/>
                </a:moveTo>
                <a:lnTo>
                  <a:pt x="9704" y="2773"/>
                </a:lnTo>
                <a:lnTo>
                  <a:pt x="9011" y="2773"/>
                </a:lnTo>
                <a:lnTo>
                  <a:pt x="9011" y="662"/>
                </a:lnTo>
                <a:close/>
                <a:moveTo>
                  <a:pt x="10744" y="662"/>
                </a:moveTo>
                <a:cubicBezTo>
                  <a:pt x="10933" y="662"/>
                  <a:pt x="11090" y="819"/>
                  <a:pt x="11090" y="1040"/>
                </a:cubicBezTo>
                <a:lnTo>
                  <a:pt x="11090" y="2773"/>
                </a:lnTo>
                <a:lnTo>
                  <a:pt x="10397" y="2773"/>
                </a:lnTo>
                <a:lnTo>
                  <a:pt x="10397" y="662"/>
                </a:lnTo>
                <a:close/>
                <a:moveTo>
                  <a:pt x="6270" y="5577"/>
                </a:moveTo>
                <a:lnTo>
                  <a:pt x="6270" y="9074"/>
                </a:lnTo>
                <a:lnTo>
                  <a:pt x="5546" y="9074"/>
                </a:lnTo>
                <a:lnTo>
                  <a:pt x="5546" y="5577"/>
                </a:lnTo>
                <a:close/>
                <a:moveTo>
                  <a:pt x="10397" y="5640"/>
                </a:moveTo>
                <a:lnTo>
                  <a:pt x="10397" y="6270"/>
                </a:lnTo>
                <a:lnTo>
                  <a:pt x="9358" y="6270"/>
                </a:lnTo>
                <a:cubicBezTo>
                  <a:pt x="9169" y="6270"/>
                  <a:pt x="9011" y="6427"/>
                  <a:pt x="9011" y="6616"/>
                </a:cubicBezTo>
                <a:cubicBezTo>
                  <a:pt x="9011" y="6805"/>
                  <a:pt x="9169" y="6963"/>
                  <a:pt x="9358" y="6963"/>
                </a:cubicBezTo>
                <a:lnTo>
                  <a:pt x="10397" y="6963"/>
                </a:lnTo>
                <a:lnTo>
                  <a:pt x="10397" y="7688"/>
                </a:lnTo>
                <a:lnTo>
                  <a:pt x="9358" y="7688"/>
                </a:lnTo>
                <a:cubicBezTo>
                  <a:pt x="9169" y="7688"/>
                  <a:pt x="9011" y="7845"/>
                  <a:pt x="9011" y="8034"/>
                </a:cubicBezTo>
                <a:cubicBezTo>
                  <a:pt x="9011" y="8223"/>
                  <a:pt x="9169" y="8381"/>
                  <a:pt x="9358" y="8381"/>
                </a:cubicBezTo>
                <a:lnTo>
                  <a:pt x="10397" y="8381"/>
                </a:lnTo>
                <a:lnTo>
                  <a:pt x="10397" y="9105"/>
                </a:lnTo>
                <a:lnTo>
                  <a:pt x="8287" y="9105"/>
                </a:lnTo>
                <a:lnTo>
                  <a:pt x="8287" y="5640"/>
                </a:lnTo>
                <a:close/>
                <a:moveTo>
                  <a:pt x="2080" y="7688"/>
                </a:moveTo>
                <a:cubicBezTo>
                  <a:pt x="2301" y="7688"/>
                  <a:pt x="2521" y="7719"/>
                  <a:pt x="2710" y="7845"/>
                </a:cubicBezTo>
                <a:cubicBezTo>
                  <a:pt x="2427" y="7971"/>
                  <a:pt x="2206" y="8129"/>
                  <a:pt x="1954" y="8318"/>
                </a:cubicBezTo>
                <a:lnTo>
                  <a:pt x="1923" y="8349"/>
                </a:lnTo>
                <a:cubicBezTo>
                  <a:pt x="1576" y="8696"/>
                  <a:pt x="1355" y="9200"/>
                  <a:pt x="1355" y="9767"/>
                </a:cubicBezTo>
                <a:cubicBezTo>
                  <a:pt x="1355" y="9956"/>
                  <a:pt x="1418" y="10113"/>
                  <a:pt x="1450" y="10302"/>
                </a:cubicBezTo>
                <a:cubicBezTo>
                  <a:pt x="977" y="10050"/>
                  <a:pt x="694" y="9578"/>
                  <a:pt x="694" y="9074"/>
                </a:cubicBezTo>
                <a:cubicBezTo>
                  <a:pt x="694" y="8318"/>
                  <a:pt x="1324" y="7688"/>
                  <a:pt x="2080" y="7688"/>
                </a:cubicBezTo>
                <a:close/>
                <a:moveTo>
                  <a:pt x="3403" y="8318"/>
                </a:moveTo>
                <a:cubicBezTo>
                  <a:pt x="4191" y="8349"/>
                  <a:pt x="4821" y="8979"/>
                  <a:pt x="4821" y="9735"/>
                </a:cubicBezTo>
                <a:cubicBezTo>
                  <a:pt x="4821" y="9987"/>
                  <a:pt x="4758" y="10239"/>
                  <a:pt x="4600" y="10491"/>
                </a:cubicBezTo>
                <a:lnTo>
                  <a:pt x="2679" y="8538"/>
                </a:lnTo>
                <a:cubicBezTo>
                  <a:pt x="2868" y="8381"/>
                  <a:pt x="3151" y="8318"/>
                  <a:pt x="3403" y="8318"/>
                </a:cubicBezTo>
                <a:close/>
                <a:moveTo>
                  <a:pt x="2238" y="9074"/>
                </a:moveTo>
                <a:lnTo>
                  <a:pt x="4128" y="10964"/>
                </a:lnTo>
                <a:cubicBezTo>
                  <a:pt x="3939" y="11059"/>
                  <a:pt x="3687" y="11122"/>
                  <a:pt x="3466" y="11122"/>
                </a:cubicBezTo>
                <a:cubicBezTo>
                  <a:pt x="3448" y="11122"/>
                  <a:pt x="3430" y="11123"/>
                  <a:pt x="3412" y="11123"/>
                </a:cubicBezTo>
                <a:cubicBezTo>
                  <a:pt x="2680" y="11123"/>
                  <a:pt x="2080" y="10504"/>
                  <a:pt x="2080" y="9735"/>
                </a:cubicBezTo>
                <a:cubicBezTo>
                  <a:pt x="2080" y="9483"/>
                  <a:pt x="2143" y="9263"/>
                  <a:pt x="2238" y="9074"/>
                </a:cubicBezTo>
                <a:close/>
                <a:moveTo>
                  <a:pt x="10334" y="3466"/>
                </a:moveTo>
                <a:lnTo>
                  <a:pt x="10334" y="4884"/>
                </a:lnTo>
                <a:lnTo>
                  <a:pt x="7940" y="4884"/>
                </a:lnTo>
                <a:cubicBezTo>
                  <a:pt x="7751" y="4884"/>
                  <a:pt x="7593" y="5041"/>
                  <a:pt x="7593" y="5230"/>
                </a:cubicBezTo>
                <a:lnTo>
                  <a:pt x="7593" y="9420"/>
                </a:lnTo>
                <a:cubicBezTo>
                  <a:pt x="7593" y="9609"/>
                  <a:pt x="7751" y="9767"/>
                  <a:pt x="7940" y="9767"/>
                </a:cubicBezTo>
                <a:lnTo>
                  <a:pt x="10397" y="9767"/>
                </a:lnTo>
                <a:lnTo>
                  <a:pt x="10397" y="10806"/>
                </a:lnTo>
                <a:cubicBezTo>
                  <a:pt x="10397" y="10996"/>
                  <a:pt x="10240" y="11153"/>
                  <a:pt x="10019" y="11153"/>
                </a:cubicBezTo>
                <a:lnTo>
                  <a:pt x="5861" y="11153"/>
                </a:lnTo>
                <a:cubicBezTo>
                  <a:pt x="5672" y="11153"/>
                  <a:pt x="5514" y="10996"/>
                  <a:pt x="5514" y="10806"/>
                </a:cubicBezTo>
                <a:lnTo>
                  <a:pt x="5514" y="9767"/>
                </a:lnTo>
                <a:lnTo>
                  <a:pt x="6522" y="9767"/>
                </a:lnTo>
                <a:cubicBezTo>
                  <a:pt x="6711" y="9767"/>
                  <a:pt x="6869" y="9609"/>
                  <a:pt x="6869" y="9420"/>
                </a:cubicBezTo>
                <a:lnTo>
                  <a:pt x="6869" y="5230"/>
                </a:lnTo>
                <a:cubicBezTo>
                  <a:pt x="6869" y="5041"/>
                  <a:pt x="6711" y="4884"/>
                  <a:pt x="6522" y="4884"/>
                </a:cubicBezTo>
                <a:lnTo>
                  <a:pt x="5514" y="4884"/>
                </a:lnTo>
                <a:lnTo>
                  <a:pt x="5514" y="3466"/>
                </a:lnTo>
                <a:close/>
                <a:moveTo>
                  <a:pt x="5199" y="0"/>
                </a:moveTo>
                <a:cubicBezTo>
                  <a:pt x="4600" y="0"/>
                  <a:pt x="4159" y="473"/>
                  <a:pt x="4159" y="1040"/>
                </a:cubicBezTo>
                <a:lnTo>
                  <a:pt x="4159" y="3119"/>
                </a:lnTo>
                <a:cubicBezTo>
                  <a:pt x="4159" y="3308"/>
                  <a:pt x="4317" y="3466"/>
                  <a:pt x="4506" y="3466"/>
                </a:cubicBezTo>
                <a:lnTo>
                  <a:pt x="4884" y="3466"/>
                </a:lnTo>
                <a:lnTo>
                  <a:pt x="4884" y="8192"/>
                </a:lnTo>
                <a:cubicBezTo>
                  <a:pt x="4569" y="7908"/>
                  <a:pt x="4128" y="7719"/>
                  <a:pt x="3655" y="7688"/>
                </a:cubicBezTo>
                <a:cubicBezTo>
                  <a:pt x="3277" y="7246"/>
                  <a:pt x="2710" y="6963"/>
                  <a:pt x="2080" y="6963"/>
                </a:cubicBezTo>
                <a:cubicBezTo>
                  <a:pt x="946" y="6963"/>
                  <a:pt x="1" y="7908"/>
                  <a:pt x="1" y="9074"/>
                </a:cubicBezTo>
                <a:cubicBezTo>
                  <a:pt x="1" y="10176"/>
                  <a:pt x="820" y="11027"/>
                  <a:pt x="1923" y="11153"/>
                </a:cubicBezTo>
                <a:cubicBezTo>
                  <a:pt x="2332" y="11594"/>
                  <a:pt x="2868" y="11846"/>
                  <a:pt x="3498" y="11846"/>
                </a:cubicBezTo>
                <a:cubicBezTo>
                  <a:pt x="4065" y="11846"/>
                  <a:pt x="4506" y="11657"/>
                  <a:pt x="4916" y="11311"/>
                </a:cubicBezTo>
                <a:cubicBezTo>
                  <a:pt x="4916" y="11311"/>
                  <a:pt x="4979" y="11279"/>
                  <a:pt x="4979" y="11216"/>
                </a:cubicBezTo>
                <a:cubicBezTo>
                  <a:pt x="5136" y="11594"/>
                  <a:pt x="5514" y="11846"/>
                  <a:pt x="5924" y="11846"/>
                </a:cubicBezTo>
                <a:lnTo>
                  <a:pt x="10114" y="11846"/>
                </a:lnTo>
                <a:cubicBezTo>
                  <a:pt x="10712" y="11846"/>
                  <a:pt x="11122" y="11374"/>
                  <a:pt x="11122" y="10838"/>
                </a:cubicBezTo>
                <a:lnTo>
                  <a:pt x="11122" y="3497"/>
                </a:lnTo>
                <a:lnTo>
                  <a:pt x="11500" y="3497"/>
                </a:lnTo>
                <a:cubicBezTo>
                  <a:pt x="11689" y="3497"/>
                  <a:pt x="11847" y="3340"/>
                  <a:pt x="11847" y="3151"/>
                </a:cubicBezTo>
                <a:lnTo>
                  <a:pt x="11847" y="1072"/>
                </a:lnTo>
                <a:cubicBezTo>
                  <a:pt x="11752" y="441"/>
                  <a:pt x="11343" y="0"/>
                  <a:pt x="10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6" name="Google Shape;5446;p36"/>
          <p:cNvGrpSpPr/>
          <p:nvPr/>
        </p:nvGrpSpPr>
        <p:grpSpPr>
          <a:xfrm>
            <a:off x="20345951" y="6782128"/>
            <a:ext cx="896462" cy="846369"/>
            <a:chOff x="-25844850" y="2357750"/>
            <a:chExt cx="296175" cy="279625"/>
          </a:xfrm>
        </p:grpSpPr>
        <p:sp>
          <p:nvSpPr>
            <p:cNvPr id="5447" name="Google Shape;5447;p36"/>
            <p:cNvSpPr/>
            <p:nvPr/>
          </p:nvSpPr>
          <p:spPr>
            <a:xfrm>
              <a:off x="-25792075" y="2428625"/>
              <a:ext cx="191425" cy="208750"/>
            </a:xfrm>
            <a:custGeom>
              <a:avLst/>
              <a:gdLst/>
              <a:ahLst/>
              <a:cxnLst/>
              <a:rect l="l" t="t" r="r" b="b"/>
              <a:pathLst>
                <a:path w="7657" h="8350" extrusionOk="0">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36"/>
            <p:cNvSpPr/>
            <p:nvPr/>
          </p:nvSpPr>
          <p:spPr>
            <a:xfrm>
              <a:off x="-25602250" y="2497950"/>
              <a:ext cx="53575" cy="17350"/>
            </a:xfrm>
            <a:custGeom>
              <a:avLst/>
              <a:gdLst/>
              <a:ahLst/>
              <a:cxnLst/>
              <a:rect l="l" t="t" r="r" b="b"/>
              <a:pathLst>
                <a:path w="2143" h="694" extrusionOk="0">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36"/>
            <p:cNvSpPr/>
            <p:nvPr/>
          </p:nvSpPr>
          <p:spPr>
            <a:xfrm>
              <a:off x="-25844850" y="2497950"/>
              <a:ext cx="52800" cy="17350"/>
            </a:xfrm>
            <a:custGeom>
              <a:avLst/>
              <a:gdLst/>
              <a:ahLst/>
              <a:cxnLst/>
              <a:rect l="l" t="t" r="r" b="b"/>
              <a:pathLst>
                <a:path w="2112" h="694" extrusionOk="0">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36"/>
            <p:cNvSpPr/>
            <p:nvPr/>
          </p:nvSpPr>
          <p:spPr>
            <a:xfrm>
              <a:off x="-25706225" y="2357750"/>
              <a:ext cx="17350" cy="53575"/>
            </a:xfrm>
            <a:custGeom>
              <a:avLst/>
              <a:gdLst/>
              <a:ahLst/>
              <a:cxnLst/>
              <a:rect l="l" t="t" r="r" b="b"/>
              <a:pathLst>
                <a:path w="694" h="2143" extrusionOk="0">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36"/>
            <p:cNvSpPr/>
            <p:nvPr/>
          </p:nvSpPr>
          <p:spPr>
            <a:xfrm>
              <a:off x="-25804675" y="2400275"/>
              <a:ext cx="42550" cy="41775"/>
            </a:xfrm>
            <a:custGeom>
              <a:avLst/>
              <a:gdLst/>
              <a:ahLst/>
              <a:cxnLst/>
              <a:rect l="l" t="t" r="r" b="b"/>
              <a:pathLst>
                <a:path w="1702" h="1671" extrusionOk="0">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36"/>
            <p:cNvSpPr/>
            <p:nvPr/>
          </p:nvSpPr>
          <p:spPr>
            <a:xfrm>
              <a:off x="-25632175" y="2400275"/>
              <a:ext cx="41750" cy="41775"/>
            </a:xfrm>
            <a:custGeom>
              <a:avLst/>
              <a:gdLst/>
              <a:ahLst/>
              <a:cxnLst/>
              <a:rect l="l" t="t" r="r" b="b"/>
              <a:pathLst>
                <a:path w="1670" h="1671" extrusionOk="0">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3" name="Google Shape;5453;p36"/>
          <p:cNvSpPr/>
          <p:nvPr/>
        </p:nvSpPr>
        <p:spPr>
          <a:xfrm>
            <a:off x="20341594" y="7874180"/>
            <a:ext cx="908343" cy="895857"/>
          </a:xfrm>
          <a:custGeom>
            <a:avLst/>
            <a:gdLst/>
            <a:ahLst/>
            <a:cxnLst/>
            <a:rect l="l" t="t" r="r" b="b"/>
            <a:pathLst>
              <a:path w="12004" h="11839" extrusionOk="0">
                <a:moveTo>
                  <a:pt x="7435" y="685"/>
                </a:moveTo>
                <a:cubicBezTo>
                  <a:pt x="7530" y="685"/>
                  <a:pt x="7656" y="748"/>
                  <a:pt x="7687" y="811"/>
                </a:cubicBezTo>
                <a:lnTo>
                  <a:pt x="11121" y="4246"/>
                </a:lnTo>
                <a:cubicBezTo>
                  <a:pt x="11279" y="4372"/>
                  <a:pt x="11279" y="4592"/>
                  <a:pt x="11121" y="4718"/>
                </a:cubicBezTo>
                <a:cubicBezTo>
                  <a:pt x="11058" y="4781"/>
                  <a:pt x="10964" y="4813"/>
                  <a:pt x="10873" y="4813"/>
                </a:cubicBezTo>
                <a:cubicBezTo>
                  <a:pt x="10783" y="4813"/>
                  <a:pt x="10696" y="4781"/>
                  <a:pt x="10649" y="4718"/>
                </a:cubicBezTo>
                <a:lnTo>
                  <a:pt x="7215" y="1284"/>
                </a:lnTo>
                <a:cubicBezTo>
                  <a:pt x="7089" y="1158"/>
                  <a:pt x="7089" y="938"/>
                  <a:pt x="7215" y="811"/>
                </a:cubicBezTo>
                <a:cubicBezTo>
                  <a:pt x="7278" y="748"/>
                  <a:pt x="7372" y="685"/>
                  <a:pt x="7435" y="685"/>
                </a:cubicBezTo>
                <a:close/>
                <a:moveTo>
                  <a:pt x="7971" y="2985"/>
                </a:moveTo>
                <a:lnTo>
                  <a:pt x="8948" y="3962"/>
                </a:lnTo>
                <a:lnTo>
                  <a:pt x="7404" y="5506"/>
                </a:lnTo>
                <a:lnTo>
                  <a:pt x="6427" y="4529"/>
                </a:lnTo>
                <a:lnTo>
                  <a:pt x="7971" y="2985"/>
                </a:lnTo>
                <a:close/>
                <a:moveTo>
                  <a:pt x="5923" y="5033"/>
                </a:moveTo>
                <a:lnTo>
                  <a:pt x="6900" y="6010"/>
                </a:lnTo>
                <a:lnTo>
                  <a:pt x="6459" y="6451"/>
                </a:lnTo>
                <a:cubicBezTo>
                  <a:pt x="6135" y="6775"/>
                  <a:pt x="5672" y="6937"/>
                  <a:pt x="5229" y="6937"/>
                </a:cubicBezTo>
                <a:cubicBezTo>
                  <a:pt x="5155" y="6937"/>
                  <a:pt x="5082" y="6932"/>
                  <a:pt x="5010" y="6923"/>
                </a:cubicBezTo>
                <a:cubicBezTo>
                  <a:pt x="4946" y="6356"/>
                  <a:pt x="5136" y="5821"/>
                  <a:pt x="5482" y="5474"/>
                </a:cubicBezTo>
                <a:lnTo>
                  <a:pt x="5923" y="5033"/>
                </a:lnTo>
                <a:close/>
                <a:moveTo>
                  <a:pt x="6931" y="1946"/>
                </a:moveTo>
                <a:lnTo>
                  <a:pt x="7404" y="2418"/>
                </a:lnTo>
                <a:lnTo>
                  <a:pt x="4978" y="4876"/>
                </a:lnTo>
                <a:cubicBezTo>
                  <a:pt x="4379" y="5443"/>
                  <a:pt x="4127" y="6230"/>
                  <a:pt x="4285" y="7081"/>
                </a:cubicBezTo>
                <a:lnTo>
                  <a:pt x="4348" y="7175"/>
                </a:lnTo>
                <a:cubicBezTo>
                  <a:pt x="4379" y="7301"/>
                  <a:pt x="4442" y="7427"/>
                  <a:pt x="4600" y="7459"/>
                </a:cubicBezTo>
                <a:lnTo>
                  <a:pt x="4726" y="7491"/>
                </a:lnTo>
                <a:cubicBezTo>
                  <a:pt x="4883" y="7554"/>
                  <a:pt x="5041" y="7554"/>
                  <a:pt x="5199" y="7554"/>
                </a:cubicBezTo>
                <a:cubicBezTo>
                  <a:pt x="5829" y="7554"/>
                  <a:pt x="6459" y="7301"/>
                  <a:pt x="6931" y="6829"/>
                </a:cubicBezTo>
                <a:lnTo>
                  <a:pt x="9389" y="4403"/>
                </a:lnTo>
                <a:lnTo>
                  <a:pt x="9861" y="4876"/>
                </a:lnTo>
                <a:lnTo>
                  <a:pt x="7687" y="7207"/>
                </a:lnTo>
                <a:cubicBezTo>
                  <a:pt x="6964" y="7905"/>
                  <a:pt x="6050" y="8306"/>
                  <a:pt x="5066" y="8306"/>
                </a:cubicBezTo>
                <a:cubicBezTo>
                  <a:pt x="4851" y="8306"/>
                  <a:pt x="4632" y="8286"/>
                  <a:pt x="4411" y="8247"/>
                </a:cubicBezTo>
                <a:lnTo>
                  <a:pt x="4348" y="8247"/>
                </a:lnTo>
                <a:cubicBezTo>
                  <a:pt x="4222" y="8247"/>
                  <a:pt x="4096" y="8310"/>
                  <a:pt x="4033" y="8341"/>
                </a:cubicBezTo>
                <a:lnTo>
                  <a:pt x="2080" y="10263"/>
                </a:lnTo>
                <a:lnTo>
                  <a:pt x="1607" y="9790"/>
                </a:lnTo>
                <a:lnTo>
                  <a:pt x="3560" y="7869"/>
                </a:lnTo>
                <a:cubicBezTo>
                  <a:pt x="3623" y="7774"/>
                  <a:pt x="3655" y="7680"/>
                  <a:pt x="3623" y="7554"/>
                </a:cubicBezTo>
                <a:lnTo>
                  <a:pt x="3623" y="7459"/>
                </a:lnTo>
                <a:cubicBezTo>
                  <a:pt x="3466" y="6293"/>
                  <a:pt x="3875" y="5065"/>
                  <a:pt x="4694" y="4214"/>
                </a:cubicBezTo>
                <a:lnTo>
                  <a:pt x="6931" y="1946"/>
                </a:lnTo>
                <a:close/>
                <a:moveTo>
                  <a:pt x="1103" y="10357"/>
                </a:moveTo>
                <a:lnTo>
                  <a:pt x="1575" y="10830"/>
                </a:lnTo>
                <a:lnTo>
                  <a:pt x="1355" y="11051"/>
                </a:lnTo>
                <a:cubicBezTo>
                  <a:pt x="1292" y="11114"/>
                  <a:pt x="1213" y="11145"/>
                  <a:pt x="1130" y="11145"/>
                </a:cubicBezTo>
                <a:cubicBezTo>
                  <a:pt x="1048" y="11145"/>
                  <a:pt x="961" y="11114"/>
                  <a:pt x="882" y="11051"/>
                </a:cubicBezTo>
                <a:cubicBezTo>
                  <a:pt x="756" y="10925"/>
                  <a:pt x="756" y="10704"/>
                  <a:pt x="882" y="10578"/>
                </a:cubicBezTo>
                <a:lnTo>
                  <a:pt x="1103" y="10357"/>
                </a:lnTo>
                <a:close/>
                <a:moveTo>
                  <a:pt x="7479" y="0"/>
                </a:moveTo>
                <a:cubicBezTo>
                  <a:pt x="7215" y="0"/>
                  <a:pt x="6947" y="103"/>
                  <a:pt x="6742" y="307"/>
                </a:cubicBezTo>
                <a:cubicBezTo>
                  <a:pt x="6427" y="622"/>
                  <a:pt x="6364" y="1095"/>
                  <a:pt x="6553" y="1473"/>
                </a:cubicBezTo>
                <a:lnTo>
                  <a:pt x="4253" y="3773"/>
                </a:lnTo>
                <a:cubicBezTo>
                  <a:pt x="3277" y="4750"/>
                  <a:pt x="2804" y="6136"/>
                  <a:pt x="2962" y="7522"/>
                </a:cubicBezTo>
                <a:lnTo>
                  <a:pt x="410" y="10074"/>
                </a:lnTo>
                <a:cubicBezTo>
                  <a:pt x="0" y="10452"/>
                  <a:pt x="0" y="11145"/>
                  <a:pt x="410" y="11523"/>
                </a:cubicBezTo>
                <a:cubicBezTo>
                  <a:pt x="599" y="11712"/>
                  <a:pt x="882" y="11838"/>
                  <a:pt x="1134" y="11838"/>
                </a:cubicBezTo>
                <a:cubicBezTo>
                  <a:pt x="1418" y="11838"/>
                  <a:pt x="1701" y="11712"/>
                  <a:pt x="1891" y="11523"/>
                </a:cubicBezTo>
                <a:lnTo>
                  <a:pt x="4442" y="8971"/>
                </a:lnTo>
                <a:cubicBezTo>
                  <a:pt x="4618" y="8991"/>
                  <a:pt x="4793" y="9001"/>
                  <a:pt x="4968" y="9001"/>
                </a:cubicBezTo>
                <a:cubicBezTo>
                  <a:pt x="6173" y="9001"/>
                  <a:pt x="7338" y="8533"/>
                  <a:pt x="8192" y="7680"/>
                </a:cubicBezTo>
                <a:lnTo>
                  <a:pt x="10491" y="5380"/>
                </a:lnTo>
                <a:cubicBezTo>
                  <a:pt x="10649" y="5443"/>
                  <a:pt x="10743" y="5506"/>
                  <a:pt x="10901" y="5506"/>
                </a:cubicBezTo>
                <a:cubicBezTo>
                  <a:pt x="11184" y="5506"/>
                  <a:pt x="11468" y="5380"/>
                  <a:pt x="11657" y="5191"/>
                </a:cubicBezTo>
                <a:cubicBezTo>
                  <a:pt x="12004" y="4781"/>
                  <a:pt x="12004" y="4119"/>
                  <a:pt x="11626" y="3741"/>
                </a:cubicBezTo>
                <a:lnTo>
                  <a:pt x="8192" y="307"/>
                </a:lnTo>
                <a:cubicBezTo>
                  <a:pt x="8002" y="103"/>
                  <a:pt x="7743" y="0"/>
                  <a:pt x="74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54" name="Google Shape;5454;p36"/>
          <p:cNvGrpSpPr/>
          <p:nvPr/>
        </p:nvGrpSpPr>
        <p:grpSpPr>
          <a:xfrm>
            <a:off x="17128358" y="8992433"/>
            <a:ext cx="579405" cy="894117"/>
            <a:chOff x="-23917525" y="1970225"/>
            <a:chExt cx="191425" cy="295400"/>
          </a:xfrm>
        </p:grpSpPr>
        <p:sp>
          <p:nvSpPr>
            <p:cNvPr id="5455" name="Google Shape;5455;p36"/>
            <p:cNvSpPr/>
            <p:nvPr/>
          </p:nvSpPr>
          <p:spPr>
            <a:xfrm>
              <a:off x="-23917525" y="1970225"/>
              <a:ext cx="191425" cy="295400"/>
            </a:xfrm>
            <a:custGeom>
              <a:avLst/>
              <a:gdLst/>
              <a:ahLst/>
              <a:cxnLst/>
              <a:rect l="l" t="t" r="r" b="b"/>
              <a:pathLst>
                <a:path w="7657" h="11816" extrusionOk="0">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36"/>
            <p:cNvSpPr/>
            <p:nvPr/>
          </p:nvSpPr>
          <p:spPr>
            <a:xfrm>
              <a:off x="-23882075" y="2041125"/>
              <a:ext cx="121300" cy="121325"/>
            </a:xfrm>
            <a:custGeom>
              <a:avLst/>
              <a:gdLst/>
              <a:ahLst/>
              <a:cxnLst/>
              <a:rect l="l" t="t" r="r" b="b"/>
              <a:pathLst>
                <a:path w="4852" h="4853" extrusionOk="0">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36"/>
            <p:cNvSpPr/>
            <p:nvPr/>
          </p:nvSpPr>
          <p:spPr>
            <a:xfrm>
              <a:off x="-23839550" y="2214400"/>
              <a:ext cx="35475" cy="17350"/>
            </a:xfrm>
            <a:custGeom>
              <a:avLst/>
              <a:gdLst/>
              <a:ahLst/>
              <a:cxnLst/>
              <a:rect l="l" t="t" r="r" b="b"/>
              <a:pathLst>
                <a:path w="1419" h="694" extrusionOk="0">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36"/>
          <p:cNvGrpSpPr/>
          <p:nvPr/>
        </p:nvGrpSpPr>
        <p:grpSpPr>
          <a:xfrm>
            <a:off x="17015155" y="10123662"/>
            <a:ext cx="805810" cy="896387"/>
            <a:chOff x="-23952175" y="2340425"/>
            <a:chExt cx="266225" cy="296150"/>
          </a:xfrm>
        </p:grpSpPr>
        <p:sp>
          <p:nvSpPr>
            <p:cNvPr id="5459" name="Google Shape;5459;p36"/>
            <p:cNvSpPr/>
            <p:nvPr/>
          </p:nvSpPr>
          <p:spPr>
            <a:xfrm>
              <a:off x="-23952175" y="2340425"/>
              <a:ext cx="266225" cy="296150"/>
            </a:xfrm>
            <a:custGeom>
              <a:avLst/>
              <a:gdLst/>
              <a:ahLst/>
              <a:cxnLst/>
              <a:rect l="l" t="t" r="r" b="b"/>
              <a:pathLst>
                <a:path w="10649" h="11846" extrusionOk="0">
                  <a:moveTo>
                    <a:pt x="3844" y="693"/>
                  </a:moveTo>
                  <a:cubicBezTo>
                    <a:pt x="4033" y="693"/>
                    <a:pt x="4190" y="851"/>
                    <a:pt x="4190" y="1040"/>
                  </a:cubicBezTo>
                  <a:lnTo>
                    <a:pt x="4190" y="1449"/>
                  </a:lnTo>
                  <a:lnTo>
                    <a:pt x="2804" y="1449"/>
                  </a:lnTo>
                  <a:lnTo>
                    <a:pt x="2804" y="1040"/>
                  </a:lnTo>
                  <a:lnTo>
                    <a:pt x="2773" y="1040"/>
                  </a:lnTo>
                  <a:cubicBezTo>
                    <a:pt x="2773" y="851"/>
                    <a:pt x="2930" y="693"/>
                    <a:pt x="3119" y="693"/>
                  </a:cubicBezTo>
                  <a:close/>
                  <a:moveTo>
                    <a:pt x="5230" y="2111"/>
                  </a:moveTo>
                  <a:cubicBezTo>
                    <a:pt x="5608" y="2111"/>
                    <a:pt x="5955" y="2363"/>
                    <a:pt x="6175" y="2710"/>
                  </a:cubicBezTo>
                  <a:cubicBezTo>
                    <a:pt x="5703" y="2993"/>
                    <a:pt x="5387" y="3497"/>
                    <a:pt x="5387" y="4096"/>
                  </a:cubicBezTo>
                  <a:cubicBezTo>
                    <a:pt x="5387" y="4442"/>
                    <a:pt x="5482" y="4726"/>
                    <a:pt x="5640" y="4946"/>
                  </a:cubicBezTo>
                  <a:cubicBezTo>
                    <a:pt x="5547" y="4960"/>
                    <a:pt x="5454" y="4966"/>
                    <a:pt x="5362" y="4966"/>
                  </a:cubicBezTo>
                  <a:cubicBezTo>
                    <a:pt x="4796" y="4966"/>
                    <a:pt x="4246" y="4723"/>
                    <a:pt x="3812" y="4316"/>
                  </a:cubicBezTo>
                  <a:lnTo>
                    <a:pt x="3718" y="4253"/>
                  </a:lnTo>
                  <a:cubicBezTo>
                    <a:pt x="3245" y="3812"/>
                    <a:pt x="2647" y="3529"/>
                    <a:pt x="2016" y="3466"/>
                  </a:cubicBezTo>
                  <a:cubicBezTo>
                    <a:pt x="1874" y="3433"/>
                    <a:pt x="1727" y="3419"/>
                    <a:pt x="1578" y="3419"/>
                  </a:cubicBezTo>
                  <a:cubicBezTo>
                    <a:pt x="1299" y="3419"/>
                    <a:pt x="1012" y="3467"/>
                    <a:pt x="725" y="3529"/>
                  </a:cubicBezTo>
                  <a:lnTo>
                    <a:pt x="725" y="3151"/>
                  </a:lnTo>
                  <a:cubicBezTo>
                    <a:pt x="693" y="2583"/>
                    <a:pt x="1166" y="2111"/>
                    <a:pt x="1733" y="2111"/>
                  </a:cubicBezTo>
                  <a:close/>
                  <a:moveTo>
                    <a:pt x="8979" y="3182"/>
                  </a:moveTo>
                  <a:cubicBezTo>
                    <a:pt x="9515" y="3182"/>
                    <a:pt x="9924" y="3623"/>
                    <a:pt x="9924" y="4127"/>
                  </a:cubicBezTo>
                  <a:cubicBezTo>
                    <a:pt x="9924" y="4568"/>
                    <a:pt x="9546" y="4883"/>
                    <a:pt x="9137" y="5198"/>
                  </a:cubicBezTo>
                  <a:cubicBezTo>
                    <a:pt x="9074" y="5230"/>
                    <a:pt x="8097" y="6112"/>
                    <a:pt x="7971" y="6207"/>
                  </a:cubicBezTo>
                  <a:cubicBezTo>
                    <a:pt x="7845" y="6144"/>
                    <a:pt x="6679" y="5104"/>
                    <a:pt x="6679" y="5104"/>
                  </a:cubicBezTo>
                  <a:cubicBezTo>
                    <a:pt x="6270" y="4757"/>
                    <a:pt x="5986" y="4505"/>
                    <a:pt x="5986" y="4127"/>
                  </a:cubicBezTo>
                  <a:cubicBezTo>
                    <a:pt x="5986" y="3623"/>
                    <a:pt x="6427" y="3182"/>
                    <a:pt x="6931" y="3182"/>
                  </a:cubicBezTo>
                  <a:cubicBezTo>
                    <a:pt x="7215" y="3182"/>
                    <a:pt x="7498" y="3308"/>
                    <a:pt x="7687" y="3529"/>
                  </a:cubicBezTo>
                  <a:cubicBezTo>
                    <a:pt x="7782" y="3623"/>
                    <a:pt x="7845" y="3686"/>
                    <a:pt x="7971" y="3686"/>
                  </a:cubicBezTo>
                  <a:cubicBezTo>
                    <a:pt x="8097" y="3686"/>
                    <a:pt x="8160" y="3655"/>
                    <a:pt x="8254" y="3529"/>
                  </a:cubicBezTo>
                  <a:cubicBezTo>
                    <a:pt x="8443" y="3308"/>
                    <a:pt x="8664" y="3182"/>
                    <a:pt x="8979" y="3182"/>
                  </a:cubicBezTo>
                  <a:close/>
                  <a:moveTo>
                    <a:pt x="1561" y="4127"/>
                  </a:moveTo>
                  <a:cubicBezTo>
                    <a:pt x="2142" y="4127"/>
                    <a:pt x="2710" y="4337"/>
                    <a:pt x="3151" y="4757"/>
                  </a:cubicBezTo>
                  <a:lnTo>
                    <a:pt x="3245" y="4820"/>
                  </a:lnTo>
                  <a:cubicBezTo>
                    <a:pt x="3844" y="5356"/>
                    <a:pt x="4568" y="5671"/>
                    <a:pt x="5324" y="5671"/>
                  </a:cubicBezTo>
                  <a:cubicBezTo>
                    <a:pt x="5608" y="5671"/>
                    <a:pt x="5860" y="5639"/>
                    <a:pt x="6112" y="5545"/>
                  </a:cubicBezTo>
                  <a:cubicBezTo>
                    <a:pt x="6144" y="5545"/>
                    <a:pt x="6144" y="5576"/>
                    <a:pt x="6207" y="5576"/>
                  </a:cubicBezTo>
                  <a:lnTo>
                    <a:pt x="6207" y="7278"/>
                  </a:lnTo>
                  <a:cubicBezTo>
                    <a:pt x="6207" y="7876"/>
                    <a:pt x="5734" y="8286"/>
                    <a:pt x="5167" y="8286"/>
                  </a:cubicBezTo>
                  <a:lnTo>
                    <a:pt x="1701" y="8286"/>
                  </a:lnTo>
                  <a:cubicBezTo>
                    <a:pt x="1655" y="8294"/>
                    <a:pt x="1610" y="8298"/>
                    <a:pt x="1565" y="8298"/>
                  </a:cubicBezTo>
                  <a:cubicBezTo>
                    <a:pt x="1088" y="8298"/>
                    <a:pt x="693" y="7856"/>
                    <a:pt x="693" y="7309"/>
                  </a:cubicBezTo>
                  <a:lnTo>
                    <a:pt x="693" y="4285"/>
                  </a:lnTo>
                  <a:cubicBezTo>
                    <a:pt x="977" y="4180"/>
                    <a:pt x="1271" y="4127"/>
                    <a:pt x="1561" y="4127"/>
                  </a:cubicBezTo>
                  <a:close/>
                  <a:moveTo>
                    <a:pt x="3844" y="9105"/>
                  </a:moveTo>
                  <a:lnTo>
                    <a:pt x="3844" y="9452"/>
                  </a:lnTo>
                  <a:cubicBezTo>
                    <a:pt x="3844" y="9641"/>
                    <a:pt x="3686" y="9798"/>
                    <a:pt x="3466" y="9798"/>
                  </a:cubicBezTo>
                  <a:cubicBezTo>
                    <a:pt x="3277" y="9798"/>
                    <a:pt x="3119" y="9641"/>
                    <a:pt x="3119" y="9452"/>
                  </a:cubicBezTo>
                  <a:lnTo>
                    <a:pt x="3119" y="9105"/>
                  </a:lnTo>
                  <a:close/>
                  <a:moveTo>
                    <a:pt x="6994" y="6207"/>
                  </a:moveTo>
                  <a:cubicBezTo>
                    <a:pt x="7057" y="6301"/>
                    <a:pt x="7530" y="6679"/>
                    <a:pt x="7687" y="6805"/>
                  </a:cubicBezTo>
                  <a:lnTo>
                    <a:pt x="7687" y="10082"/>
                  </a:lnTo>
                  <a:cubicBezTo>
                    <a:pt x="7656" y="10680"/>
                    <a:pt x="7183" y="11153"/>
                    <a:pt x="6585" y="11153"/>
                  </a:cubicBezTo>
                  <a:lnTo>
                    <a:pt x="4852" y="11153"/>
                  </a:lnTo>
                  <a:cubicBezTo>
                    <a:pt x="4379" y="11153"/>
                    <a:pt x="4001" y="10838"/>
                    <a:pt x="3875" y="10397"/>
                  </a:cubicBezTo>
                  <a:cubicBezTo>
                    <a:pt x="4253" y="10239"/>
                    <a:pt x="4537" y="9893"/>
                    <a:pt x="4537" y="9420"/>
                  </a:cubicBezTo>
                  <a:lnTo>
                    <a:pt x="4537" y="9042"/>
                  </a:lnTo>
                  <a:lnTo>
                    <a:pt x="5261" y="9042"/>
                  </a:lnTo>
                  <a:cubicBezTo>
                    <a:pt x="6207" y="9042"/>
                    <a:pt x="6994" y="8254"/>
                    <a:pt x="6994" y="7309"/>
                  </a:cubicBezTo>
                  <a:lnTo>
                    <a:pt x="6994" y="6207"/>
                  </a:lnTo>
                  <a:close/>
                  <a:moveTo>
                    <a:pt x="3119" y="0"/>
                  </a:moveTo>
                  <a:cubicBezTo>
                    <a:pt x="2521" y="0"/>
                    <a:pt x="2111" y="473"/>
                    <a:pt x="2111" y="1008"/>
                  </a:cubicBezTo>
                  <a:lnTo>
                    <a:pt x="2111" y="1418"/>
                  </a:lnTo>
                  <a:lnTo>
                    <a:pt x="1733" y="1418"/>
                  </a:lnTo>
                  <a:cubicBezTo>
                    <a:pt x="788" y="1418"/>
                    <a:pt x="0" y="2205"/>
                    <a:pt x="0" y="3151"/>
                  </a:cubicBezTo>
                  <a:lnTo>
                    <a:pt x="0" y="7309"/>
                  </a:lnTo>
                  <a:cubicBezTo>
                    <a:pt x="0" y="8254"/>
                    <a:pt x="788" y="9042"/>
                    <a:pt x="1733" y="9042"/>
                  </a:cubicBezTo>
                  <a:lnTo>
                    <a:pt x="2458" y="9042"/>
                  </a:lnTo>
                  <a:lnTo>
                    <a:pt x="2458" y="9420"/>
                  </a:lnTo>
                  <a:cubicBezTo>
                    <a:pt x="2458" y="9893"/>
                    <a:pt x="2773" y="10271"/>
                    <a:pt x="3182" y="10397"/>
                  </a:cubicBezTo>
                  <a:cubicBezTo>
                    <a:pt x="3340" y="11216"/>
                    <a:pt x="4033" y="11846"/>
                    <a:pt x="4852" y="11846"/>
                  </a:cubicBezTo>
                  <a:lnTo>
                    <a:pt x="6585" y="11846"/>
                  </a:lnTo>
                  <a:cubicBezTo>
                    <a:pt x="7530" y="11846"/>
                    <a:pt x="8317" y="11058"/>
                    <a:pt x="8317" y="10113"/>
                  </a:cubicBezTo>
                  <a:lnTo>
                    <a:pt x="8317" y="6837"/>
                  </a:lnTo>
                  <a:cubicBezTo>
                    <a:pt x="8443" y="6742"/>
                    <a:pt x="9546" y="5797"/>
                    <a:pt x="9578" y="5734"/>
                  </a:cubicBezTo>
                  <a:cubicBezTo>
                    <a:pt x="10050" y="5356"/>
                    <a:pt x="10617" y="4883"/>
                    <a:pt x="10617" y="4127"/>
                  </a:cubicBezTo>
                  <a:cubicBezTo>
                    <a:pt x="10649" y="3214"/>
                    <a:pt x="9893" y="2489"/>
                    <a:pt x="9011" y="2489"/>
                  </a:cubicBezTo>
                  <a:cubicBezTo>
                    <a:pt x="8601" y="2489"/>
                    <a:pt x="8254" y="2583"/>
                    <a:pt x="7971" y="2836"/>
                  </a:cubicBezTo>
                  <a:cubicBezTo>
                    <a:pt x="7687" y="2583"/>
                    <a:pt x="7341" y="2489"/>
                    <a:pt x="6963" y="2489"/>
                  </a:cubicBezTo>
                  <a:lnTo>
                    <a:pt x="6805" y="2489"/>
                  </a:lnTo>
                  <a:cubicBezTo>
                    <a:pt x="6522" y="1859"/>
                    <a:pt x="5892" y="1418"/>
                    <a:pt x="5230" y="1418"/>
                  </a:cubicBezTo>
                  <a:lnTo>
                    <a:pt x="4852" y="1418"/>
                  </a:lnTo>
                  <a:lnTo>
                    <a:pt x="4852" y="1008"/>
                  </a:lnTo>
                  <a:cubicBezTo>
                    <a:pt x="4852" y="441"/>
                    <a:pt x="4379"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36"/>
            <p:cNvSpPr/>
            <p:nvPr/>
          </p:nvSpPr>
          <p:spPr>
            <a:xfrm>
              <a:off x="-23918325" y="2479025"/>
              <a:ext cx="53600" cy="52375"/>
            </a:xfrm>
            <a:custGeom>
              <a:avLst/>
              <a:gdLst/>
              <a:ahLst/>
              <a:cxnLst/>
              <a:rect l="l" t="t" r="r" b="b"/>
              <a:pathLst>
                <a:path w="2144" h="2095" extrusionOk="0">
                  <a:moveTo>
                    <a:pt x="347" y="1"/>
                  </a:moveTo>
                  <a:cubicBezTo>
                    <a:pt x="158" y="1"/>
                    <a:pt x="1" y="158"/>
                    <a:pt x="1" y="347"/>
                  </a:cubicBezTo>
                  <a:lnTo>
                    <a:pt x="1" y="1072"/>
                  </a:lnTo>
                  <a:cubicBezTo>
                    <a:pt x="1" y="1671"/>
                    <a:pt x="473" y="2080"/>
                    <a:pt x="1009" y="2080"/>
                  </a:cubicBezTo>
                  <a:lnTo>
                    <a:pt x="1734" y="2080"/>
                  </a:lnTo>
                  <a:cubicBezTo>
                    <a:pt x="1767" y="2090"/>
                    <a:pt x="1800" y="2094"/>
                    <a:pt x="1831" y="2094"/>
                  </a:cubicBezTo>
                  <a:cubicBezTo>
                    <a:pt x="2007" y="2094"/>
                    <a:pt x="2143" y="1952"/>
                    <a:pt x="2143" y="1765"/>
                  </a:cubicBezTo>
                  <a:cubicBezTo>
                    <a:pt x="2143" y="1576"/>
                    <a:pt x="1954" y="1419"/>
                    <a:pt x="1765" y="1419"/>
                  </a:cubicBezTo>
                  <a:lnTo>
                    <a:pt x="1072" y="1419"/>
                  </a:lnTo>
                  <a:cubicBezTo>
                    <a:pt x="851" y="1419"/>
                    <a:pt x="694" y="1261"/>
                    <a:pt x="694" y="1072"/>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1" name="Google Shape;5461;p36"/>
          <p:cNvSpPr/>
          <p:nvPr/>
        </p:nvSpPr>
        <p:spPr>
          <a:xfrm>
            <a:off x="16947462" y="11242501"/>
            <a:ext cx="944135" cy="892301"/>
          </a:xfrm>
          <a:custGeom>
            <a:avLst/>
            <a:gdLst/>
            <a:ahLst/>
            <a:cxnLst/>
            <a:rect l="l" t="t" r="r" b="b"/>
            <a:pathLst>
              <a:path w="12477" h="11792" extrusionOk="0">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62" name="Google Shape;5462;p36"/>
          <p:cNvGrpSpPr/>
          <p:nvPr/>
        </p:nvGrpSpPr>
        <p:grpSpPr>
          <a:xfrm>
            <a:off x="20521585" y="11238129"/>
            <a:ext cx="605587" cy="901230"/>
            <a:chOff x="-22811700" y="2700350"/>
            <a:chExt cx="200075" cy="297750"/>
          </a:xfrm>
        </p:grpSpPr>
        <p:sp>
          <p:nvSpPr>
            <p:cNvPr id="5463" name="Google Shape;5463;p36"/>
            <p:cNvSpPr/>
            <p:nvPr/>
          </p:nvSpPr>
          <p:spPr>
            <a:xfrm>
              <a:off x="-22811700" y="2700350"/>
              <a:ext cx="86650" cy="296975"/>
            </a:xfrm>
            <a:custGeom>
              <a:avLst/>
              <a:gdLst/>
              <a:ahLst/>
              <a:cxnLst/>
              <a:rect l="l" t="t" r="r" b="b"/>
              <a:pathLst>
                <a:path w="3466" h="11879" extrusionOk="0">
                  <a:moveTo>
                    <a:pt x="1702" y="725"/>
                  </a:moveTo>
                  <a:cubicBezTo>
                    <a:pt x="2269" y="725"/>
                    <a:pt x="2710" y="1198"/>
                    <a:pt x="2710" y="1734"/>
                  </a:cubicBezTo>
                  <a:cubicBezTo>
                    <a:pt x="2710" y="2332"/>
                    <a:pt x="2237" y="2773"/>
                    <a:pt x="1702" y="2773"/>
                  </a:cubicBezTo>
                  <a:cubicBezTo>
                    <a:pt x="1684" y="2774"/>
                    <a:pt x="1666" y="2775"/>
                    <a:pt x="1648" y="2775"/>
                  </a:cubicBezTo>
                  <a:cubicBezTo>
                    <a:pt x="1105" y="2775"/>
                    <a:pt x="662" y="2313"/>
                    <a:pt x="662" y="1734"/>
                  </a:cubicBezTo>
                  <a:cubicBezTo>
                    <a:pt x="662" y="1166"/>
                    <a:pt x="1135" y="725"/>
                    <a:pt x="1702" y="725"/>
                  </a:cubicBezTo>
                  <a:close/>
                  <a:moveTo>
                    <a:pt x="1765" y="5609"/>
                  </a:moveTo>
                  <a:cubicBezTo>
                    <a:pt x="1954" y="5609"/>
                    <a:pt x="2080" y="5766"/>
                    <a:pt x="2111" y="5924"/>
                  </a:cubicBezTo>
                  <a:lnTo>
                    <a:pt x="2111" y="6302"/>
                  </a:lnTo>
                  <a:lnTo>
                    <a:pt x="1324" y="6302"/>
                  </a:lnTo>
                  <a:lnTo>
                    <a:pt x="1324" y="5955"/>
                  </a:lnTo>
                  <a:cubicBezTo>
                    <a:pt x="1324" y="5766"/>
                    <a:pt x="1481" y="5609"/>
                    <a:pt x="1702" y="5609"/>
                  </a:cubicBezTo>
                  <a:close/>
                  <a:moveTo>
                    <a:pt x="2174" y="7026"/>
                  </a:moveTo>
                  <a:lnTo>
                    <a:pt x="2332" y="9767"/>
                  </a:lnTo>
                  <a:lnTo>
                    <a:pt x="1261" y="9767"/>
                  </a:lnTo>
                  <a:lnTo>
                    <a:pt x="1324" y="7026"/>
                  </a:lnTo>
                  <a:close/>
                  <a:moveTo>
                    <a:pt x="2363" y="10523"/>
                  </a:moveTo>
                  <a:lnTo>
                    <a:pt x="2363" y="10586"/>
                  </a:lnTo>
                  <a:cubicBezTo>
                    <a:pt x="2363" y="10712"/>
                    <a:pt x="2332" y="10870"/>
                    <a:pt x="2206" y="10996"/>
                  </a:cubicBezTo>
                  <a:cubicBezTo>
                    <a:pt x="2080" y="11122"/>
                    <a:pt x="1985" y="11185"/>
                    <a:pt x="1796" y="11185"/>
                  </a:cubicBezTo>
                  <a:cubicBezTo>
                    <a:pt x="1639" y="11185"/>
                    <a:pt x="1481" y="11122"/>
                    <a:pt x="1418" y="11027"/>
                  </a:cubicBezTo>
                  <a:cubicBezTo>
                    <a:pt x="1292" y="10933"/>
                    <a:pt x="1261" y="10807"/>
                    <a:pt x="1261" y="10649"/>
                  </a:cubicBezTo>
                  <a:lnTo>
                    <a:pt x="1261" y="10523"/>
                  </a:lnTo>
                  <a:close/>
                  <a:moveTo>
                    <a:pt x="1733" y="1"/>
                  </a:moveTo>
                  <a:cubicBezTo>
                    <a:pt x="788" y="1"/>
                    <a:pt x="0" y="788"/>
                    <a:pt x="0" y="1734"/>
                  </a:cubicBezTo>
                  <a:cubicBezTo>
                    <a:pt x="0" y="2584"/>
                    <a:pt x="599" y="3277"/>
                    <a:pt x="1387" y="3435"/>
                  </a:cubicBezTo>
                  <a:lnTo>
                    <a:pt x="1387" y="4979"/>
                  </a:lnTo>
                  <a:cubicBezTo>
                    <a:pt x="977" y="5105"/>
                    <a:pt x="662" y="5483"/>
                    <a:pt x="662" y="5924"/>
                  </a:cubicBezTo>
                  <a:lnTo>
                    <a:pt x="536" y="10555"/>
                  </a:lnTo>
                  <a:cubicBezTo>
                    <a:pt x="536" y="10933"/>
                    <a:pt x="662" y="11248"/>
                    <a:pt x="914" y="11469"/>
                  </a:cubicBezTo>
                  <a:cubicBezTo>
                    <a:pt x="1135" y="11721"/>
                    <a:pt x="1450" y="11878"/>
                    <a:pt x="1796" y="11878"/>
                  </a:cubicBezTo>
                  <a:cubicBezTo>
                    <a:pt x="2174" y="11878"/>
                    <a:pt x="2489" y="11721"/>
                    <a:pt x="2710" y="11469"/>
                  </a:cubicBezTo>
                  <a:cubicBezTo>
                    <a:pt x="2962" y="11248"/>
                    <a:pt x="3056" y="10870"/>
                    <a:pt x="3056" y="10523"/>
                  </a:cubicBezTo>
                  <a:lnTo>
                    <a:pt x="2836" y="5924"/>
                  </a:lnTo>
                  <a:cubicBezTo>
                    <a:pt x="2804" y="5483"/>
                    <a:pt x="2521" y="5136"/>
                    <a:pt x="2080" y="4979"/>
                  </a:cubicBezTo>
                  <a:lnTo>
                    <a:pt x="2080" y="3466"/>
                  </a:lnTo>
                  <a:cubicBezTo>
                    <a:pt x="2836" y="3277"/>
                    <a:pt x="3466" y="2616"/>
                    <a:pt x="3466" y="1734"/>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36"/>
            <p:cNvSpPr/>
            <p:nvPr/>
          </p:nvSpPr>
          <p:spPr>
            <a:xfrm>
              <a:off x="-22693550" y="2701225"/>
              <a:ext cx="81925" cy="296875"/>
            </a:xfrm>
            <a:custGeom>
              <a:avLst/>
              <a:gdLst/>
              <a:ahLst/>
              <a:cxnLst/>
              <a:rect l="l" t="t" r="r" b="b"/>
              <a:pathLst>
                <a:path w="3277" h="11875" extrusionOk="0">
                  <a:moveTo>
                    <a:pt x="1229" y="5574"/>
                  </a:moveTo>
                  <a:cubicBezTo>
                    <a:pt x="1418" y="5574"/>
                    <a:pt x="1544" y="5731"/>
                    <a:pt x="1575" y="5889"/>
                  </a:cubicBezTo>
                  <a:lnTo>
                    <a:pt x="1575" y="6267"/>
                  </a:lnTo>
                  <a:lnTo>
                    <a:pt x="788" y="6267"/>
                  </a:lnTo>
                  <a:lnTo>
                    <a:pt x="788" y="5920"/>
                  </a:lnTo>
                  <a:cubicBezTo>
                    <a:pt x="788" y="5731"/>
                    <a:pt x="945" y="5574"/>
                    <a:pt x="1134" y="5574"/>
                  </a:cubicBezTo>
                  <a:close/>
                  <a:moveTo>
                    <a:pt x="1575" y="6991"/>
                  </a:moveTo>
                  <a:lnTo>
                    <a:pt x="1733" y="9732"/>
                  </a:lnTo>
                  <a:lnTo>
                    <a:pt x="662" y="9732"/>
                  </a:lnTo>
                  <a:lnTo>
                    <a:pt x="756" y="6991"/>
                  </a:lnTo>
                  <a:close/>
                  <a:moveTo>
                    <a:pt x="1764" y="10488"/>
                  </a:moveTo>
                  <a:lnTo>
                    <a:pt x="1764" y="10551"/>
                  </a:lnTo>
                  <a:cubicBezTo>
                    <a:pt x="1796" y="10677"/>
                    <a:pt x="1733" y="10835"/>
                    <a:pt x="1607" y="10961"/>
                  </a:cubicBezTo>
                  <a:cubicBezTo>
                    <a:pt x="1481" y="11087"/>
                    <a:pt x="1386" y="11150"/>
                    <a:pt x="1229" y="11150"/>
                  </a:cubicBezTo>
                  <a:cubicBezTo>
                    <a:pt x="1071" y="11150"/>
                    <a:pt x="914" y="11087"/>
                    <a:pt x="819" y="10992"/>
                  </a:cubicBezTo>
                  <a:cubicBezTo>
                    <a:pt x="693" y="10898"/>
                    <a:pt x="662" y="10772"/>
                    <a:pt x="662" y="10614"/>
                  </a:cubicBezTo>
                  <a:lnTo>
                    <a:pt x="662" y="10488"/>
                  </a:lnTo>
                  <a:close/>
                  <a:moveTo>
                    <a:pt x="2885" y="1"/>
                  </a:moveTo>
                  <a:cubicBezTo>
                    <a:pt x="2797" y="1"/>
                    <a:pt x="2713" y="40"/>
                    <a:pt x="2646" y="123"/>
                  </a:cubicBezTo>
                  <a:lnTo>
                    <a:pt x="914" y="2234"/>
                  </a:lnTo>
                  <a:cubicBezTo>
                    <a:pt x="882" y="2297"/>
                    <a:pt x="819" y="2392"/>
                    <a:pt x="819" y="2455"/>
                  </a:cubicBezTo>
                  <a:lnTo>
                    <a:pt x="819" y="4975"/>
                  </a:lnTo>
                  <a:cubicBezTo>
                    <a:pt x="441" y="5101"/>
                    <a:pt x="126" y="5479"/>
                    <a:pt x="126" y="5920"/>
                  </a:cubicBezTo>
                  <a:lnTo>
                    <a:pt x="0" y="10583"/>
                  </a:lnTo>
                  <a:cubicBezTo>
                    <a:pt x="0" y="10929"/>
                    <a:pt x="126" y="11245"/>
                    <a:pt x="347" y="11465"/>
                  </a:cubicBezTo>
                  <a:cubicBezTo>
                    <a:pt x="599" y="11717"/>
                    <a:pt x="914" y="11875"/>
                    <a:pt x="1260" y="11875"/>
                  </a:cubicBezTo>
                  <a:cubicBezTo>
                    <a:pt x="1607" y="11875"/>
                    <a:pt x="1922" y="11717"/>
                    <a:pt x="2174" y="11465"/>
                  </a:cubicBezTo>
                  <a:cubicBezTo>
                    <a:pt x="2394" y="11245"/>
                    <a:pt x="2520" y="10898"/>
                    <a:pt x="2520" y="10520"/>
                  </a:cubicBezTo>
                  <a:lnTo>
                    <a:pt x="2300" y="5920"/>
                  </a:lnTo>
                  <a:cubicBezTo>
                    <a:pt x="2237" y="5479"/>
                    <a:pt x="1985" y="5133"/>
                    <a:pt x="1544" y="4975"/>
                  </a:cubicBezTo>
                  <a:lnTo>
                    <a:pt x="1544" y="2581"/>
                  </a:lnTo>
                  <a:lnTo>
                    <a:pt x="3151" y="564"/>
                  </a:lnTo>
                  <a:cubicBezTo>
                    <a:pt x="3277" y="407"/>
                    <a:pt x="3277" y="218"/>
                    <a:pt x="3119" y="92"/>
                  </a:cubicBezTo>
                  <a:cubicBezTo>
                    <a:pt x="3045" y="32"/>
                    <a:pt x="2963" y="1"/>
                    <a:pt x="2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36"/>
            <p:cNvSpPr/>
            <p:nvPr/>
          </p:nvSpPr>
          <p:spPr>
            <a:xfrm>
              <a:off x="-22778625" y="2735025"/>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6" name="Google Shape;5466;p36"/>
          <p:cNvGrpSpPr/>
          <p:nvPr/>
        </p:nvGrpSpPr>
        <p:grpSpPr>
          <a:xfrm>
            <a:off x="15834513" y="5624717"/>
            <a:ext cx="898808" cy="896462"/>
            <a:chOff x="-27358650" y="1961575"/>
            <a:chExt cx="296950" cy="296175"/>
          </a:xfrm>
        </p:grpSpPr>
        <p:sp>
          <p:nvSpPr>
            <p:cNvPr id="5467" name="Google Shape;5467;p36"/>
            <p:cNvSpPr/>
            <p:nvPr/>
          </p:nvSpPr>
          <p:spPr>
            <a:xfrm>
              <a:off x="-27358650" y="1961575"/>
              <a:ext cx="296950" cy="296175"/>
            </a:xfrm>
            <a:custGeom>
              <a:avLst/>
              <a:gdLst/>
              <a:ahLst/>
              <a:cxnLst/>
              <a:rect l="l" t="t" r="r" b="b"/>
              <a:pathLst>
                <a:path w="11878" h="11847" extrusionOk="0">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36"/>
            <p:cNvSpPr/>
            <p:nvPr/>
          </p:nvSpPr>
          <p:spPr>
            <a:xfrm>
              <a:off x="-27246025" y="2152175"/>
              <a:ext cx="70900" cy="70900"/>
            </a:xfrm>
            <a:custGeom>
              <a:avLst/>
              <a:gdLst/>
              <a:ahLst/>
              <a:cxnLst/>
              <a:rect l="l" t="t" r="r" b="b"/>
              <a:pathLst>
                <a:path w="2836" h="2836" extrusionOk="0">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69" name="Google Shape;5469;p36"/>
          <p:cNvSpPr/>
          <p:nvPr/>
        </p:nvSpPr>
        <p:spPr>
          <a:xfrm>
            <a:off x="15941065" y="6758136"/>
            <a:ext cx="689051" cy="894192"/>
          </a:xfrm>
          <a:custGeom>
            <a:avLst/>
            <a:gdLst/>
            <a:ahLst/>
            <a:cxnLst/>
            <a:rect l="l" t="t" r="r" b="b"/>
            <a:pathLst>
              <a:path w="9106" h="11817" extrusionOk="0">
                <a:moveTo>
                  <a:pt x="4649" y="623"/>
                </a:moveTo>
                <a:cubicBezTo>
                  <a:pt x="5216" y="623"/>
                  <a:pt x="5756" y="897"/>
                  <a:pt x="6270" y="1325"/>
                </a:cubicBezTo>
                <a:lnTo>
                  <a:pt x="5987" y="2365"/>
                </a:lnTo>
                <a:cubicBezTo>
                  <a:pt x="5546" y="2144"/>
                  <a:pt x="5042" y="2050"/>
                  <a:pt x="4569" y="2050"/>
                </a:cubicBezTo>
                <a:cubicBezTo>
                  <a:pt x="4097" y="2050"/>
                  <a:pt x="3593" y="2144"/>
                  <a:pt x="3151" y="2365"/>
                </a:cubicBezTo>
                <a:lnTo>
                  <a:pt x="2868" y="1325"/>
                </a:lnTo>
                <a:cubicBezTo>
                  <a:pt x="3340" y="916"/>
                  <a:pt x="3939" y="664"/>
                  <a:pt x="4475" y="632"/>
                </a:cubicBezTo>
                <a:cubicBezTo>
                  <a:pt x="4533" y="626"/>
                  <a:pt x="4591" y="623"/>
                  <a:pt x="4649" y="623"/>
                </a:cubicBezTo>
                <a:close/>
                <a:moveTo>
                  <a:pt x="4601" y="4791"/>
                </a:moveTo>
                <a:cubicBezTo>
                  <a:pt x="4853" y="5074"/>
                  <a:pt x="5199" y="5358"/>
                  <a:pt x="5640" y="5610"/>
                </a:cubicBezTo>
                <a:lnTo>
                  <a:pt x="5640" y="6555"/>
                </a:lnTo>
                <a:cubicBezTo>
                  <a:pt x="5640" y="7154"/>
                  <a:pt x="5168" y="7595"/>
                  <a:pt x="4601" y="7595"/>
                </a:cubicBezTo>
                <a:cubicBezTo>
                  <a:pt x="4065" y="7595"/>
                  <a:pt x="3593" y="7122"/>
                  <a:pt x="3593" y="6555"/>
                </a:cubicBezTo>
                <a:lnTo>
                  <a:pt x="3593" y="5641"/>
                </a:lnTo>
                <a:cubicBezTo>
                  <a:pt x="3939" y="5358"/>
                  <a:pt x="4254" y="5169"/>
                  <a:pt x="4475" y="4917"/>
                </a:cubicBezTo>
                <a:lnTo>
                  <a:pt x="4601" y="4791"/>
                </a:lnTo>
                <a:close/>
                <a:moveTo>
                  <a:pt x="4569" y="2806"/>
                </a:moveTo>
                <a:cubicBezTo>
                  <a:pt x="5073" y="2806"/>
                  <a:pt x="5577" y="2964"/>
                  <a:pt x="6018" y="3216"/>
                </a:cubicBezTo>
                <a:cubicBezTo>
                  <a:pt x="6491" y="3499"/>
                  <a:pt x="6901" y="3972"/>
                  <a:pt x="7121" y="4476"/>
                </a:cubicBezTo>
                <a:lnTo>
                  <a:pt x="7877" y="6902"/>
                </a:lnTo>
                <a:lnTo>
                  <a:pt x="7877" y="6933"/>
                </a:lnTo>
                <a:cubicBezTo>
                  <a:pt x="8003" y="7217"/>
                  <a:pt x="7909" y="7469"/>
                  <a:pt x="7783" y="7626"/>
                </a:cubicBezTo>
                <a:cubicBezTo>
                  <a:pt x="7562" y="8036"/>
                  <a:pt x="7090" y="8319"/>
                  <a:pt x="6617" y="8351"/>
                </a:cubicBezTo>
                <a:cubicBezTo>
                  <a:pt x="6270" y="8351"/>
                  <a:pt x="5955" y="8162"/>
                  <a:pt x="5766" y="7878"/>
                </a:cubicBezTo>
                <a:cubicBezTo>
                  <a:pt x="6081" y="7563"/>
                  <a:pt x="6302" y="7122"/>
                  <a:pt x="6302" y="6618"/>
                </a:cubicBezTo>
                <a:lnTo>
                  <a:pt x="6302" y="6114"/>
                </a:lnTo>
                <a:cubicBezTo>
                  <a:pt x="6333" y="6145"/>
                  <a:pt x="6428" y="6177"/>
                  <a:pt x="6459" y="6208"/>
                </a:cubicBezTo>
                <a:cubicBezTo>
                  <a:pt x="6554" y="6272"/>
                  <a:pt x="6585" y="6272"/>
                  <a:pt x="6648" y="6272"/>
                </a:cubicBezTo>
                <a:cubicBezTo>
                  <a:pt x="6775" y="6272"/>
                  <a:pt x="6901" y="6208"/>
                  <a:pt x="6932" y="6114"/>
                </a:cubicBezTo>
                <a:cubicBezTo>
                  <a:pt x="7058" y="5956"/>
                  <a:pt x="6995" y="5704"/>
                  <a:pt x="6869" y="5641"/>
                </a:cubicBezTo>
                <a:cubicBezTo>
                  <a:pt x="6617" y="5484"/>
                  <a:pt x="6428" y="5358"/>
                  <a:pt x="6239" y="5232"/>
                </a:cubicBezTo>
                <a:cubicBezTo>
                  <a:pt x="6176" y="5200"/>
                  <a:pt x="6144" y="5169"/>
                  <a:pt x="6113" y="5169"/>
                </a:cubicBezTo>
                <a:cubicBezTo>
                  <a:pt x="5199" y="4570"/>
                  <a:pt x="4979" y="4381"/>
                  <a:pt x="4979" y="3814"/>
                </a:cubicBezTo>
                <a:cubicBezTo>
                  <a:pt x="4979" y="3625"/>
                  <a:pt x="4821" y="3468"/>
                  <a:pt x="4601" y="3468"/>
                </a:cubicBezTo>
                <a:cubicBezTo>
                  <a:pt x="4412" y="3468"/>
                  <a:pt x="4254" y="3625"/>
                  <a:pt x="4254" y="3814"/>
                </a:cubicBezTo>
                <a:cubicBezTo>
                  <a:pt x="4254" y="4381"/>
                  <a:pt x="4034" y="4570"/>
                  <a:pt x="3120" y="5169"/>
                </a:cubicBezTo>
                <a:cubicBezTo>
                  <a:pt x="3057" y="5169"/>
                  <a:pt x="3025" y="5200"/>
                  <a:pt x="2994" y="5232"/>
                </a:cubicBezTo>
                <a:cubicBezTo>
                  <a:pt x="2805" y="5358"/>
                  <a:pt x="2584" y="5484"/>
                  <a:pt x="2364" y="5641"/>
                </a:cubicBezTo>
                <a:cubicBezTo>
                  <a:pt x="2206" y="5736"/>
                  <a:pt x="2175" y="5956"/>
                  <a:pt x="2269" y="6114"/>
                </a:cubicBezTo>
                <a:cubicBezTo>
                  <a:pt x="2343" y="6206"/>
                  <a:pt x="2448" y="6255"/>
                  <a:pt x="2548" y="6255"/>
                </a:cubicBezTo>
                <a:cubicBezTo>
                  <a:pt x="2620" y="6255"/>
                  <a:pt x="2689" y="6230"/>
                  <a:pt x="2742" y="6177"/>
                </a:cubicBezTo>
                <a:cubicBezTo>
                  <a:pt x="2805" y="6145"/>
                  <a:pt x="2868" y="6114"/>
                  <a:pt x="2899" y="6051"/>
                </a:cubicBezTo>
                <a:lnTo>
                  <a:pt x="2899" y="6587"/>
                </a:lnTo>
                <a:cubicBezTo>
                  <a:pt x="2899" y="7059"/>
                  <a:pt x="3120" y="7532"/>
                  <a:pt x="3466" y="7847"/>
                </a:cubicBezTo>
                <a:cubicBezTo>
                  <a:pt x="3277" y="8099"/>
                  <a:pt x="2962" y="8319"/>
                  <a:pt x="2616" y="8319"/>
                </a:cubicBezTo>
                <a:cubicBezTo>
                  <a:pt x="2143" y="8256"/>
                  <a:pt x="1671" y="8004"/>
                  <a:pt x="1419" y="7595"/>
                </a:cubicBezTo>
                <a:cubicBezTo>
                  <a:pt x="1230" y="7437"/>
                  <a:pt x="1135" y="7217"/>
                  <a:pt x="1261" y="6933"/>
                </a:cubicBezTo>
                <a:lnTo>
                  <a:pt x="2017" y="4476"/>
                </a:lnTo>
                <a:cubicBezTo>
                  <a:pt x="2238" y="3940"/>
                  <a:pt x="2647" y="3499"/>
                  <a:pt x="3120" y="3216"/>
                </a:cubicBezTo>
                <a:cubicBezTo>
                  <a:pt x="3529" y="2964"/>
                  <a:pt x="4065" y="2806"/>
                  <a:pt x="4569" y="2806"/>
                </a:cubicBezTo>
                <a:close/>
                <a:moveTo>
                  <a:pt x="5231" y="8225"/>
                </a:moveTo>
                <a:cubicBezTo>
                  <a:pt x="5325" y="8382"/>
                  <a:pt x="5420" y="8508"/>
                  <a:pt x="5577" y="8634"/>
                </a:cubicBezTo>
                <a:lnTo>
                  <a:pt x="4569" y="9580"/>
                </a:lnTo>
                <a:lnTo>
                  <a:pt x="3624" y="8634"/>
                </a:lnTo>
                <a:cubicBezTo>
                  <a:pt x="3750" y="8508"/>
                  <a:pt x="3845" y="8382"/>
                  <a:pt x="3971" y="8225"/>
                </a:cubicBezTo>
                <a:cubicBezTo>
                  <a:pt x="4160" y="8319"/>
                  <a:pt x="4380" y="8351"/>
                  <a:pt x="4601" y="8351"/>
                </a:cubicBezTo>
                <a:cubicBezTo>
                  <a:pt x="4853" y="8351"/>
                  <a:pt x="5042" y="8319"/>
                  <a:pt x="5231" y="8225"/>
                </a:cubicBezTo>
                <a:close/>
                <a:moveTo>
                  <a:pt x="2994" y="8949"/>
                </a:moveTo>
                <a:lnTo>
                  <a:pt x="4254" y="10210"/>
                </a:lnTo>
                <a:lnTo>
                  <a:pt x="4254" y="11092"/>
                </a:lnTo>
                <a:lnTo>
                  <a:pt x="789" y="11092"/>
                </a:lnTo>
                <a:lnTo>
                  <a:pt x="789" y="10745"/>
                </a:lnTo>
                <a:cubicBezTo>
                  <a:pt x="789" y="9800"/>
                  <a:pt x="1576" y="9012"/>
                  <a:pt x="2521" y="9012"/>
                </a:cubicBezTo>
                <a:cubicBezTo>
                  <a:pt x="2679" y="9012"/>
                  <a:pt x="2836" y="8981"/>
                  <a:pt x="2994" y="8949"/>
                </a:cubicBezTo>
                <a:close/>
                <a:moveTo>
                  <a:pt x="6176" y="8949"/>
                </a:moveTo>
                <a:cubicBezTo>
                  <a:pt x="6333" y="8981"/>
                  <a:pt x="6491" y="9012"/>
                  <a:pt x="6648" y="9012"/>
                </a:cubicBezTo>
                <a:cubicBezTo>
                  <a:pt x="7594" y="9012"/>
                  <a:pt x="8381" y="9800"/>
                  <a:pt x="8381" y="10745"/>
                </a:cubicBezTo>
                <a:lnTo>
                  <a:pt x="8381" y="11092"/>
                </a:lnTo>
                <a:lnTo>
                  <a:pt x="4916" y="11092"/>
                </a:lnTo>
                <a:lnTo>
                  <a:pt x="4916" y="10210"/>
                </a:lnTo>
                <a:lnTo>
                  <a:pt x="6176" y="8949"/>
                </a:lnTo>
                <a:close/>
                <a:moveTo>
                  <a:pt x="4553" y="0"/>
                </a:moveTo>
                <a:cubicBezTo>
                  <a:pt x="4517" y="0"/>
                  <a:pt x="4480" y="1"/>
                  <a:pt x="4443" y="2"/>
                </a:cubicBezTo>
                <a:cubicBezTo>
                  <a:pt x="3656" y="34"/>
                  <a:pt x="2836" y="380"/>
                  <a:pt x="2206" y="1010"/>
                </a:cubicBezTo>
                <a:cubicBezTo>
                  <a:pt x="2143" y="1105"/>
                  <a:pt x="2080" y="1231"/>
                  <a:pt x="2143" y="1325"/>
                </a:cubicBezTo>
                <a:lnTo>
                  <a:pt x="2490" y="2743"/>
                </a:lnTo>
                <a:cubicBezTo>
                  <a:pt x="1986" y="3121"/>
                  <a:pt x="1576" y="3625"/>
                  <a:pt x="1293" y="4224"/>
                </a:cubicBezTo>
                <a:lnTo>
                  <a:pt x="1293" y="4255"/>
                </a:lnTo>
                <a:lnTo>
                  <a:pt x="568" y="6650"/>
                </a:lnTo>
                <a:cubicBezTo>
                  <a:pt x="411" y="7091"/>
                  <a:pt x="442" y="7563"/>
                  <a:pt x="663" y="8004"/>
                </a:cubicBezTo>
                <a:cubicBezTo>
                  <a:pt x="820" y="8225"/>
                  <a:pt x="1041" y="8477"/>
                  <a:pt x="1261" y="8634"/>
                </a:cubicBezTo>
                <a:cubicBezTo>
                  <a:pt x="505" y="9012"/>
                  <a:pt x="1" y="9832"/>
                  <a:pt x="1" y="10745"/>
                </a:cubicBezTo>
                <a:lnTo>
                  <a:pt x="1" y="11470"/>
                </a:lnTo>
                <a:cubicBezTo>
                  <a:pt x="1" y="11659"/>
                  <a:pt x="158" y="11816"/>
                  <a:pt x="347" y="11816"/>
                </a:cubicBezTo>
                <a:lnTo>
                  <a:pt x="8665" y="11816"/>
                </a:lnTo>
                <a:cubicBezTo>
                  <a:pt x="8854" y="11816"/>
                  <a:pt x="9011" y="11659"/>
                  <a:pt x="9011" y="11470"/>
                </a:cubicBezTo>
                <a:lnTo>
                  <a:pt x="9011" y="10745"/>
                </a:lnTo>
                <a:cubicBezTo>
                  <a:pt x="9106" y="9832"/>
                  <a:pt x="8570" y="9012"/>
                  <a:pt x="7783" y="8634"/>
                </a:cubicBezTo>
                <a:cubicBezTo>
                  <a:pt x="8035" y="8477"/>
                  <a:pt x="8255" y="8225"/>
                  <a:pt x="8381" y="8004"/>
                </a:cubicBezTo>
                <a:cubicBezTo>
                  <a:pt x="8665" y="7563"/>
                  <a:pt x="8696" y="7091"/>
                  <a:pt x="8507" y="6650"/>
                </a:cubicBezTo>
                <a:lnTo>
                  <a:pt x="7751" y="4255"/>
                </a:lnTo>
                <a:lnTo>
                  <a:pt x="7751" y="4224"/>
                </a:lnTo>
                <a:cubicBezTo>
                  <a:pt x="7531" y="3625"/>
                  <a:pt x="7090" y="3121"/>
                  <a:pt x="6585" y="2743"/>
                </a:cubicBezTo>
                <a:lnTo>
                  <a:pt x="6932" y="1325"/>
                </a:lnTo>
                <a:cubicBezTo>
                  <a:pt x="6964" y="1231"/>
                  <a:pt x="6932" y="1105"/>
                  <a:pt x="6838" y="1010"/>
                </a:cubicBezTo>
                <a:cubicBezTo>
                  <a:pt x="6173" y="346"/>
                  <a:pt x="5393" y="0"/>
                  <a:pt x="45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36"/>
          <p:cNvSpPr/>
          <p:nvPr/>
        </p:nvSpPr>
        <p:spPr>
          <a:xfrm>
            <a:off x="15836189" y="7873877"/>
            <a:ext cx="898808" cy="896462"/>
          </a:xfrm>
          <a:custGeom>
            <a:avLst/>
            <a:gdLst/>
            <a:ahLst/>
            <a:cxnLst/>
            <a:rect l="l" t="t" r="r" b="b"/>
            <a:pathLst>
              <a:path w="11878" h="11847" extrusionOk="0">
                <a:moveTo>
                  <a:pt x="10523" y="694"/>
                </a:moveTo>
                <a:cubicBezTo>
                  <a:pt x="10680" y="694"/>
                  <a:pt x="10901" y="788"/>
                  <a:pt x="10995" y="883"/>
                </a:cubicBezTo>
                <a:cubicBezTo>
                  <a:pt x="11121" y="1009"/>
                  <a:pt x="11184" y="1198"/>
                  <a:pt x="11184" y="1356"/>
                </a:cubicBezTo>
                <a:cubicBezTo>
                  <a:pt x="11184" y="1576"/>
                  <a:pt x="11121" y="1734"/>
                  <a:pt x="10995" y="1828"/>
                </a:cubicBezTo>
                <a:lnTo>
                  <a:pt x="9389" y="3466"/>
                </a:lnTo>
                <a:cubicBezTo>
                  <a:pt x="9105" y="3718"/>
                  <a:pt x="8948" y="4096"/>
                  <a:pt x="8916" y="4443"/>
                </a:cubicBezTo>
                <a:lnTo>
                  <a:pt x="7467" y="2994"/>
                </a:lnTo>
                <a:cubicBezTo>
                  <a:pt x="7813" y="2931"/>
                  <a:pt x="8160" y="2773"/>
                  <a:pt x="8444" y="2521"/>
                </a:cubicBezTo>
                <a:lnTo>
                  <a:pt x="10050" y="883"/>
                </a:lnTo>
                <a:cubicBezTo>
                  <a:pt x="10176" y="788"/>
                  <a:pt x="10365" y="694"/>
                  <a:pt x="10523" y="694"/>
                </a:cubicBezTo>
                <a:close/>
                <a:moveTo>
                  <a:pt x="5766" y="2427"/>
                </a:moveTo>
                <a:cubicBezTo>
                  <a:pt x="5860" y="2427"/>
                  <a:pt x="5955" y="2458"/>
                  <a:pt x="6018" y="2553"/>
                </a:cubicBezTo>
                <a:lnTo>
                  <a:pt x="9420" y="5987"/>
                </a:lnTo>
                <a:cubicBezTo>
                  <a:pt x="9515" y="6050"/>
                  <a:pt x="9546" y="6144"/>
                  <a:pt x="9546" y="6207"/>
                </a:cubicBezTo>
                <a:cubicBezTo>
                  <a:pt x="9452" y="6239"/>
                  <a:pt x="9452" y="6333"/>
                  <a:pt x="9389" y="6396"/>
                </a:cubicBezTo>
                <a:cubicBezTo>
                  <a:pt x="9326" y="6459"/>
                  <a:pt x="9239" y="6491"/>
                  <a:pt x="9152" y="6491"/>
                </a:cubicBezTo>
                <a:cubicBezTo>
                  <a:pt x="9066" y="6491"/>
                  <a:pt x="8979" y="6459"/>
                  <a:pt x="8916" y="6396"/>
                </a:cubicBezTo>
                <a:lnTo>
                  <a:pt x="8444" y="5924"/>
                </a:lnTo>
                <a:lnTo>
                  <a:pt x="6018" y="3498"/>
                </a:lnTo>
                <a:lnTo>
                  <a:pt x="5545" y="3025"/>
                </a:lnTo>
                <a:cubicBezTo>
                  <a:pt x="5419" y="2899"/>
                  <a:pt x="5419" y="2679"/>
                  <a:pt x="5545" y="2553"/>
                </a:cubicBezTo>
                <a:cubicBezTo>
                  <a:pt x="5608" y="2458"/>
                  <a:pt x="5703" y="2427"/>
                  <a:pt x="5766" y="2427"/>
                </a:cubicBezTo>
                <a:close/>
                <a:moveTo>
                  <a:pt x="5734" y="4159"/>
                </a:moveTo>
                <a:lnTo>
                  <a:pt x="7687" y="6144"/>
                </a:lnTo>
                <a:lnTo>
                  <a:pt x="7183" y="6648"/>
                </a:lnTo>
                <a:lnTo>
                  <a:pt x="6427" y="5892"/>
                </a:lnTo>
                <a:cubicBezTo>
                  <a:pt x="6364" y="5829"/>
                  <a:pt x="6278" y="5798"/>
                  <a:pt x="6191" y="5798"/>
                </a:cubicBezTo>
                <a:cubicBezTo>
                  <a:pt x="6104" y="5798"/>
                  <a:pt x="6018" y="5829"/>
                  <a:pt x="5955" y="5892"/>
                </a:cubicBezTo>
                <a:cubicBezTo>
                  <a:pt x="5829" y="6018"/>
                  <a:pt x="5829" y="6239"/>
                  <a:pt x="5955" y="6365"/>
                </a:cubicBezTo>
                <a:lnTo>
                  <a:pt x="6711" y="7121"/>
                </a:lnTo>
                <a:lnTo>
                  <a:pt x="6238" y="7593"/>
                </a:lnTo>
                <a:lnTo>
                  <a:pt x="4253" y="5609"/>
                </a:lnTo>
                <a:lnTo>
                  <a:pt x="5734" y="4159"/>
                </a:lnTo>
                <a:close/>
                <a:moveTo>
                  <a:pt x="3718" y="6176"/>
                </a:moveTo>
                <a:lnTo>
                  <a:pt x="5703" y="8129"/>
                </a:lnTo>
                <a:lnTo>
                  <a:pt x="5230" y="8602"/>
                </a:lnTo>
                <a:lnTo>
                  <a:pt x="4474" y="7877"/>
                </a:lnTo>
                <a:cubicBezTo>
                  <a:pt x="4411" y="7814"/>
                  <a:pt x="4324" y="7782"/>
                  <a:pt x="4238" y="7782"/>
                </a:cubicBezTo>
                <a:cubicBezTo>
                  <a:pt x="4151" y="7782"/>
                  <a:pt x="4064" y="7814"/>
                  <a:pt x="4001" y="7877"/>
                </a:cubicBezTo>
                <a:cubicBezTo>
                  <a:pt x="3875" y="7972"/>
                  <a:pt x="3875" y="8224"/>
                  <a:pt x="4001" y="8350"/>
                </a:cubicBezTo>
                <a:lnTo>
                  <a:pt x="4694" y="9043"/>
                </a:lnTo>
                <a:cubicBezTo>
                  <a:pt x="4537" y="9169"/>
                  <a:pt x="4379" y="9232"/>
                  <a:pt x="4190" y="9295"/>
                </a:cubicBezTo>
                <a:cubicBezTo>
                  <a:pt x="3119" y="9547"/>
                  <a:pt x="2332" y="9988"/>
                  <a:pt x="1733" y="10586"/>
                </a:cubicBezTo>
                <a:lnTo>
                  <a:pt x="1355" y="10964"/>
                </a:lnTo>
                <a:cubicBezTo>
                  <a:pt x="1292" y="11027"/>
                  <a:pt x="1205" y="11059"/>
                  <a:pt x="1119" y="11059"/>
                </a:cubicBezTo>
                <a:cubicBezTo>
                  <a:pt x="1032" y="11059"/>
                  <a:pt x="945" y="11027"/>
                  <a:pt x="882" y="10964"/>
                </a:cubicBezTo>
                <a:cubicBezTo>
                  <a:pt x="819" y="10901"/>
                  <a:pt x="756" y="10807"/>
                  <a:pt x="756" y="10744"/>
                </a:cubicBezTo>
                <a:cubicBezTo>
                  <a:pt x="756" y="10649"/>
                  <a:pt x="788" y="10555"/>
                  <a:pt x="882" y="10492"/>
                </a:cubicBezTo>
                <a:lnTo>
                  <a:pt x="1260" y="10114"/>
                </a:lnTo>
                <a:cubicBezTo>
                  <a:pt x="1859" y="9515"/>
                  <a:pt x="2300" y="8696"/>
                  <a:pt x="2584" y="7656"/>
                </a:cubicBezTo>
                <a:cubicBezTo>
                  <a:pt x="2647" y="7404"/>
                  <a:pt x="2804" y="7121"/>
                  <a:pt x="3025" y="6869"/>
                </a:cubicBezTo>
                <a:lnTo>
                  <a:pt x="3718" y="6176"/>
                </a:lnTo>
                <a:close/>
                <a:moveTo>
                  <a:pt x="10491" y="1"/>
                </a:moveTo>
                <a:cubicBezTo>
                  <a:pt x="10145" y="1"/>
                  <a:pt x="9767" y="158"/>
                  <a:pt x="9515" y="379"/>
                </a:cubicBezTo>
                <a:lnTo>
                  <a:pt x="7876" y="1986"/>
                </a:lnTo>
                <a:cubicBezTo>
                  <a:pt x="7687" y="2190"/>
                  <a:pt x="7428" y="2293"/>
                  <a:pt x="7164" y="2293"/>
                </a:cubicBezTo>
                <a:cubicBezTo>
                  <a:pt x="6900" y="2293"/>
                  <a:pt x="6632" y="2190"/>
                  <a:pt x="6427" y="1986"/>
                </a:cubicBezTo>
                <a:cubicBezTo>
                  <a:pt x="6238" y="1797"/>
                  <a:pt x="5978" y="1702"/>
                  <a:pt x="5714" y="1702"/>
                </a:cubicBezTo>
                <a:cubicBezTo>
                  <a:pt x="5451" y="1702"/>
                  <a:pt x="5183" y="1797"/>
                  <a:pt x="4978" y="1986"/>
                </a:cubicBezTo>
                <a:cubicBezTo>
                  <a:pt x="4600" y="2395"/>
                  <a:pt x="4600" y="3057"/>
                  <a:pt x="4978" y="3435"/>
                </a:cubicBezTo>
                <a:lnTo>
                  <a:pt x="5199" y="3687"/>
                </a:lnTo>
                <a:lnTo>
                  <a:pt x="3466" y="5420"/>
                </a:lnTo>
                <a:lnTo>
                  <a:pt x="2489" y="6396"/>
                </a:lnTo>
                <a:cubicBezTo>
                  <a:pt x="2174" y="6711"/>
                  <a:pt x="1985" y="7058"/>
                  <a:pt x="1859" y="7499"/>
                </a:cubicBezTo>
                <a:cubicBezTo>
                  <a:pt x="1638" y="8413"/>
                  <a:pt x="1229" y="9106"/>
                  <a:pt x="725" y="9641"/>
                </a:cubicBezTo>
                <a:lnTo>
                  <a:pt x="315" y="10019"/>
                </a:lnTo>
                <a:cubicBezTo>
                  <a:pt x="126" y="10240"/>
                  <a:pt x="0" y="10492"/>
                  <a:pt x="0" y="10775"/>
                </a:cubicBezTo>
                <a:cubicBezTo>
                  <a:pt x="0" y="11059"/>
                  <a:pt x="126" y="11343"/>
                  <a:pt x="315" y="11532"/>
                </a:cubicBezTo>
                <a:cubicBezTo>
                  <a:pt x="536" y="11721"/>
                  <a:pt x="788" y="11847"/>
                  <a:pt x="1071" y="11847"/>
                </a:cubicBezTo>
                <a:cubicBezTo>
                  <a:pt x="1355" y="11847"/>
                  <a:pt x="1638" y="11721"/>
                  <a:pt x="1828" y="11532"/>
                </a:cubicBezTo>
                <a:lnTo>
                  <a:pt x="2237" y="11122"/>
                </a:lnTo>
                <a:cubicBezTo>
                  <a:pt x="2741" y="10618"/>
                  <a:pt x="3434" y="10240"/>
                  <a:pt x="4348" y="9988"/>
                </a:cubicBezTo>
                <a:cubicBezTo>
                  <a:pt x="4757" y="9862"/>
                  <a:pt x="5136" y="9673"/>
                  <a:pt x="5419" y="9389"/>
                </a:cubicBezTo>
                <a:lnTo>
                  <a:pt x="6396" y="8413"/>
                </a:lnTo>
                <a:lnTo>
                  <a:pt x="7372" y="7436"/>
                </a:lnTo>
                <a:lnTo>
                  <a:pt x="8129" y="6680"/>
                </a:lnTo>
                <a:lnTo>
                  <a:pt x="8349" y="6932"/>
                </a:lnTo>
                <a:cubicBezTo>
                  <a:pt x="8570" y="7121"/>
                  <a:pt x="8822" y="7247"/>
                  <a:pt x="9105" y="7247"/>
                </a:cubicBezTo>
                <a:cubicBezTo>
                  <a:pt x="9389" y="7247"/>
                  <a:pt x="9672" y="7121"/>
                  <a:pt x="9861" y="6932"/>
                </a:cubicBezTo>
                <a:cubicBezTo>
                  <a:pt x="10050" y="6711"/>
                  <a:pt x="10176" y="6459"/>
                  <a:pt x="10176" y="6176"/>
                </a:cubicBezTo>
                <a:cubicBezTo>
                  <a:pt x="10176" y="5892"/>
                  <a:pt x="10050" y="5609"/>
                  <a:pt x="9861" y="5420"/>
                </a:cubicBezTo>
                <a:cubicBezTo>
                  <a:pt x="9672" y="5231"/>
                  <a:pt x="9546" y="4947"/>
                  <a:pt x="9546" y="4664"/>
                </a:cubicBezTo>
                <a:cubicBezTo>
                  <a:pt x="9546" y="4380"/>
                  <a:pt x="9672" y="4128"/>
                  <a:pt x="9861" y="3907"/>
                </a:cubicBezTo>
                <a:lnTo>
                  <a:pt x="11468" y="2364"/>
                </a:lnTo>
                <a:cubicBezTo>
                  <a:pt x="11752" y="2080"/>
                  <a:pt x="11878" y="1734"/>
                  <a:pt x="11878" y="1356"/>
                </a:cubicBezTo>
                <a:cubicBezTo>
                  <a:pt x="11878" y="1009"/>
                  <a:pt x="11720" y="662"/>
                  <a:pt x="11468" y="379"/>
                </a:cubicBezTo>
                <a:cubicBezTo>
                  <a:pt x="11184" y="95"/>
                  <a:pt x="10838" y="1"/>
                  <a:pt x="10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1" name="Google Shape;5471;p36"/>
          <p:cNvGrpSpPr/>
          <p:nvPr/>
        </p:nvGrpSpPr>
        <p:grpSpPr>
          <a:xfrm>
            <a:off x="18109209" y="8992471"/>
            <a:ext cx="896462" cy="894041"/>
            <a:chOff x="-23599325" y="1971025"/>
            <a:chExt cx="296175" cy="295375"/>
          </a:xfrm>
        </p:grpSpPr>
        <p:sp>
          <p:nvSpPr>
            <p:cNvPr id="5472" name="Google Shape;5472;p36"/>
            <p:cNvSpPr/>
            <p:nvPr/>
          </p:nvSpPr>
          <p:spPr>
            <a:xfrm>
              <a:off x="-23599325" y="1971025"/>
              <a:ext cx="296175" cy="295375"/>
            </a:xfrm>
            <a:custGeom>
              <a:avLst/>
              <a:gdLst/>
              <a:ahLst/>
              <a:cxnLst/>
              <a:rect l="l" t="t" r="r" b="b"/>
              <a:pathLst>
                <a:path w="11847" h="11815" extrusionOk="0">
                  <a:moveTo>
                    <a:pt x="7656" y="662"/>
                  </a:moveTo>
                  <a:lnTo>
                    <a:pt x="7656" y="4190"/>
                  </a:lnTo>
                  <a:lnTo>
                    <a:pt x="4159" y="4190"/>
                  </a:lnTo>
                  <a:lnTo>
                    <a:pt x="4159" y="662"/>
                  </a:lnTo>
                  <a:close/>
                  <a:moveTo>
                    <a:pt x="5577" y="4884"/>
                  </a:moveTo>
                  <a:lnTo>
                    <a:pt x="5577" y="5577"/>
                  </a:lnTo>
                  <a:lnTo>
                    <a:pt x="4222" y="5577"/>
                  </a:lnTo>
                  <a:lnTo>
                    <a:pt x="4222" y="4884"/>
                  </a:lnTo>
                  <a:close/>
                  <a:moveTo>
                    <a:pt x="7625" y="4884"/>
                  </a:moveTo>
                  <a:lnTo>
                    <a:pt x="7625" y="5608"/>
                  </a:lnTo>
                  <a:lnTo>
                    <a:pt x="6270" y="5608"/>
                  </a:lnTo>
                  <a:lnTo>
                    <a:pt x="6270" y="4884"/>
                  </a:lnTo>
                  <a:close/>
                  <a:moveTo>
                    <a:pt x="2111" y="5577"/>
                  </a:moveTo>
                  <a:lnTo>
                    <a:pt x="2111" y="6301"/>
                  </a:lnTo>
                  <a:lnTo>
                    <a:pt x="693" y="6301"/>
                  </a:lnTo>
                  <a:lnTo>
                    <a:pt x="693" y="5923"/>
                  </a:lnTo>
                  <a:cubicBezTo>
                    <a:pt x="693" y="5766"/>
                    <a:pt x="851" y="5577"/>
                    <a:pt x="1072" y="5577"/>
                  </a:cubicBezTo>
                  <a:close/>
                  <a:moveTo>
                    <a:pt x="10775" y="5577"/>
                  </a:moveTo>
                  <a:cubicBezTo>
                    <a:pt x="10996" y="5577"/>
                    <a:pt x="11153" y="5766"/>
                    <a:pt x="11153" y="5955"/>
                  </a:cubicBezTo>
                  <a:lnTo>
                    <a:pt x="11153" y="6301"/>
                  </a:lnTo>
                  <a:lnTo>
                    <a:pt x="9735" y="6301"/>
                  </a:lnTo>
                  <a:lnTo>
                    <a:pt x="9735" y="5577"/>
                  </a:lnTo>
                  <a:close/>
                  <a:moveTo>
                    <a:pt x="5545" y="6270"/>
                  </a:moveTo>
                  <a:lnTo>
                    <a:pt x="5545" y="6963"/>
                  </a:lnTo>
                  <a:lnTo>
                    <a:pt x="4159" y="6963"/>
                  </a:lnTo>
                  <a:lnTo>
                    <a:pt x="4159" y="6270"/>
                  </a:lnTo>
                  <a:close/>
                  <a:moveTo>
                    <a:pt x="7625" y="6270"/>
                  </a:moveTo>
                  <a:lnTo>
                    <a:pt x="7625" y="6963"/>
                  </a:lnTo>
                  <a:lnTo>
                    <a:pt x="6270" y="6963"/>
                  </a:lnTo>
                  <a:lnTo>
                    <a:pt x="6270" y="6270"/>
                  </a:lnTo>
                  <a:close/>
                  <a:moveTo>
                    <a:pt x="2111" y="6931"/>
                  </a:moveTo>
                  <a:lnTo>
                    <a:pt x="2111" y="7656"/>
                  </a:lnTo>
                  <a:lnTo>
                    <a:pt x="693" y="7656"/>
                  </a:lnTo>
                  <a:lnTo>
                    <a:pt x="693" y="6931"/>
                  </a:lnTo>
                  <a:close/>
                  <a:moveTo>
                    <a:pt x="11153" y="6963"/>
                  </a:moveTo>
                  <a:lnTo>
                    <a:pt x="11153" y="7688"/>
                  </a:lnTo>
                  <a:lnTo>
                    <a:pt x="9735" y="7688"/>
                  </a:lnTo>
                  <a:lnTo>
                    <a:pt x="9735" y="6963"/>
                  </a:lnTo>
                  <a:close/>
                  <a:moveTo>
                    <a:pt x="5545" y="7625"/>
                  </a:moveTo>
                  <a:lnTo>
                    <a:pt x="5545" y="8349"/>
                  </a:lnTo>
                  <a:lnTo>
                    <a:pt x="4159" y="8349"/>
                  </a:lnTo>
                  <a:lnTo>
                    <a:pt x="4159" y="7625"/>
                  </a:lnTo>
                  <a:close/>
                  <a:moveTo>
                    <a:pt x="7625" y="7656"/>
                  </a:moveTo>
                  <a:lnTo>
                    <a:pt x="7625" y="8349"/>
                  </a:lnTo>
                  <a:lnTo>
                    <a:pt x="6270" y="8349"/>
                  </a:lnTo>
                  <a:lnTo>
                    <a:pt x="6270" y="7656"/>
                  </a:lnTo>
                  <a:close/>
                  <a:moveTo>
                    <a:pt x="2111" y="8349"/>
                  </a:moveTo>
                  <a:lnTo>
                    <a:pt x="2111" y="9074"/>
                  </a:lnTo>
                  <a:lnTo>
                    <a:pt x="693" y="9074"/>
                  </a:lnTo>
                  <a:lnTo>
                    <a:pt x="693" y="8349"/>
                  </a:lnTo>
                  <a:close/>
                  <a:moveTo>
                    <a:pt x="11153" y="8349"/>
                  </a:moveTo>
                  <a:lnTo>
                    <a:pt x="11153" y="9074"/>
                  </a:lnTo>
                  <a:lnTo>
                    <a:pt x="9735" y="9074"/>
                  </a:lnTo>
                  <a:lnTo>
                    <a:pt x="9735" y="8349"/>
                  </a:lnTo>
                  <a:close/>
                  <a:moveTo>
                    <a:pt x="2111" y="9735"/>
                  </a:moveTo>
                  <a:lnTo>
                    <a:pt x="2111" y="11090"/>
                  </a:lnTo>
                  <a:lnTo>
                    <a:pt x="693" y="11090"/>
                  </a:lnTo>
                  <a:lnTo>
                    <a:pt x="693" y="9735"/>
                  </a:lnTo>
                  <a:close/>
                  <a:moveTo>
                    <a:pt x="8759" y="2048"/>
                  </a:moveTo>
                  <a:cubicBezTo>
                    <a:pt x="8948" y="2048"/>
                    <a:pt x="9105" y="2206"/>
                    <a:pt x="9105" y="2395"/>
                  </a:cubicBezTo>
                  <a:lnTo>
                    <a:pt x="9105" y="11090"/>
                  </a:lnTo>
                  <a:lnTo>
                    <a:pt x="7719" y="11090"/>
                  </a:lnTo>
                  <a:lnTo>
                    <a:pt x="7719" y="10082"/>
                  </a:lnTo>
                  <a:cubicBezTo>
                    <a:pt x="7719" y="9893"/>
                    <a:pt x="7562" y="9735"/>
                    <a:pt x="7373" y="9735"/>
                  </a:cubicBezTo>
                  <a:lnTo>
                    <a:pt x="4600" y="9735"/>
                  </a:lnTo>
                  <a:cubicBezTo>
                    <a:pt x="4411" y="9735"/>
                    <a:pt x="4254" y="9893"/>
                    <a:pt x="4254" y="10082"/>
                  </a:cubicBezTo>
                  <a:lnTo>
                    <a:pt x="4254" y="11090"/>
                  </a:lnTo>
                  <a:lnTo>
                    <a:pt x="2867" y="11090"/>
                  </a:lnTo>
                  <a:lnTo>
                    <a:pt x="2867" y="2395"/>
                  </a:lnTo>
                  <a:lnTo>
                    <a:pt x="2804" y="2395"/>
                  </a:lnTo>
                  <a:cubicBezTo>
                    <a:pt x="2804" y="2206"/>
                    <a:pt x="2962" y="2048"/>
                    <a:pt x="3151" y="2048"/>
                  </a:cubicBezTo>
                  <a:lnTo>
                    <a:pt x="3497" y="2048"/>
                  </a:lnTo>
                  <a:lnTo>
                    <a:pt x="3497" y="8696"/>
                  </a:lnTo>
                  <a:cubicBezTo>
                    <a:pt x="3497" y="8916"/>
                    <a:pt x="3655" y="9074"/>
                    <a:pt x="3875" y="9074"/>
                  </a:cubicBezTo>
                  <a:lnTo>
                    <a:pt x="8034" y="9074"/>
                  </a:lnTo>
                  <a:cubicBezTo>
                    <a:pt x="8223" y="9074"/>
                    <a:pt x="8381" y="8916"/>
                    <a:pt x="8381" y="8696"/>
                  </a:cubicBezTo>
                  <a:lnTo>
                    <a:pt x="8381" y="2048"/>
                  </a:lnTo>
                  <a:close/>
                  <a:moveTo>
                    <a:pt x="6963" y="10428"/>
                  </a:moveTo>
                  <a:lnTo>
                    <a:pt x="6963" y="11153"/>
                  </a:lnTo>
                  <a:lnTo>
                    <a:pt x="4884" y="11153"/>
                  </a:lnTo>
                  <a:lnTo>
                    <a:pt x="4884" y="10428"/>
                  </a:lnTo>
                  <a:close/>
                  <a:moveTo>
                    <a:pt x="11153" y="9767"/>
                  </a:moveTo>
                  <a:lnTo>
                    <a:pt x="11153" y="11153"/>
                  </a:lnTo>
                  <a:lnTo>
                    <a:pt x="9735" y="11153"/>
                  </a:lnTo>
                  <a:lnTo>
                    <a:pt x="9735" y="9767"/>
                  </a:lnTo>
                  <a:close/>
                  <a:moveTo>
                    <a:pt x="3812" y="0"/>
                  </a:moveTo>
                  <a:cubicBezTo>
                    <a:pt x="3623" y="0"/>
                    <a:pt x="3466" y="158"/>
                    <a:pt x="3466" y="347"/>
                  </a:cubicBezTo>
                  <a:lnTo>
                    <a:pt x="3466" y="1387"/>
                  </a:lnTo>
                  <a:lnTo>
                    <a:pt x="3119" y="1387"/>
                  </a:lnTo>
                  <a:cubicBezTo>
                    <a:pt x="2521" y="1387"/>
                    <a:pt x="2080" y="1859"/>
                    <a:pt x="2080" y="2395"/>
                  </a:cubicBezTo>
                  <a:lnTo>
                    <a:pt x="2080" y="4884"/>
                  </a:lnTo>
                  <a:lnTo>
                    <a:pt x="1009" y="4884"/>
                  </a:lnTo>
                  <a:cubicBezTo>
                    <a:pt x="441" y="4884"/>
                    <a:pt x="0" y="5356"/>
                    <a:pt x="0" y="5923"/>
                  </a:cubicBezTo>
                  <a:lnTo>
                    <a:pt x="0" y="11468"/>
                  </a:lnTo>
                  <a:cubicBezTo>
                    <a:pt x="0" y="11657"/>
                    <a:pt x="158" y="11815"/>
                    <a:pt x="347" y="11815"/>
                  </a:cubicBezTo>
                  <a:lnTo>
                    <a:pt x="11468" y="11815"/>
                  </a:lnTo>
                  <a:cubicBezTo>
                    <a:pt x="11657" y="11815"/>
                    <a:pt x="11815" y="11657"/>
                    <a:pt x="11815" y="11468"/>
                  </a:cubicBezTo>
                  <a:lnTo>
                    <a:pt x="11815" y="5923"/>
                  </a:lnTo>
                  <a:cubicBezTo>
                    <a:pt x="11846" y="5356"/>
                    <a:pt x="11374" y="4884"/>
                    <a:pt x="10775" y="4884"/>
                  </a:cubicBezTo>
                  <a:lnTo>
                    <a:pt x="9735" y="4884"/>
                  </a:lnTo>
                  <a:lnTo>
                    <a:pt x="9735" y="2395"/>
                  </a:lnTo>
                  <a:cubicBezTo>
                    <a:pt x="9735" y="1828"/>
                    <a:pt x="9263" y="1387"/>
                    <a:pt x="8696" y="1387"/>
                  </a:cubicBezTo>
                  <a:lnTo>
                    <a:pt x="8349" y="1387"/>
                  </a:lnTo>
                  <a:lnTo>
                    <a:pt x="8349" y="347"/>
                  </a:lnTo>
                  <a:cubicBezTo>
                    <a:pt x="8349" y="158"/>
                    <a:pt x="8192" y="0"/>
                    <a:pt x="80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36"/>
            <p:cNvSpPr/>
            <p:nvPr/>
          </p:nvSpPr>
          <p:spPr>
            <a:xfrm>
              <a:off x="-23477250" y="2004100"/>
              <a:ext cx="53575" cy="53575"/>
            </a:xfrm>
            <a:custGeom>
              <a:avLst/>
              <a:gdLst/>
              <a:ahLst/>
              <a:cxnLst/>
              <a:rect l="l" t="t" r="r" b="b"/>
              <a:pathLst>
                <a:path w="2143" h="2143" extrusionOk="0">
                  <a:moveTo>
                    <a:pt x="1072" y="1"/>
                  </a:moveTo>
                  <a:cubicBezTo>
                    <a:pt x="851" y="1"/>
                    <a:pt x="694" y="158"/>
                    <a:pt x="694" y="379"/>
                  </a:cubicBezTo>
                  <a:lnTo>
                    <a:pt x="694" y="725"/>
                  </a:lnTo>
                  <a:lnTo>
                    <a:pt x="347" y="725"/>
                  </a:lnTo>
                  <a:cubicBezTo>
                    <a:pt x="158" y="725"/>
                    <a:pt x="1" y="883"/>
                    <a:pt x="1" y="1072"/>
                  </a:cubicBezTo>
                  <a:cubicBezTo>
                    <a:pt x="1" y="1292"/>
                    <a:pt x="158" y="1450"/>
                    <a:pt x="347" y="1450"/>
                  </a:cubicBezTo>
                  <a:lnTo>
                    <a:pt x="694" y="1450"/>
                  </a:lnTo>
                  <a:lnTo>
                    <a:pt x="694" y="1796"/>
                  </a:lnTo>
                  <a:cubicBezTo>
                    <a:pt x="694" y="1985"/>
                    <a:pt x="851" y="2143"/>
                    <a:pt x="1072" y="2143"/>
                  </a:cubicBezTo>
                  <a:cubicBezTo>
                    <a:pt x="1261" y="2143"/>
                    <a:pt x="1418" y="1985"/>
                    <a:pt x="1418" y="1796"/>
                  </a:cubicBezTo>
                  <a:lnTo>
                    <a:pt x="1418" y="1450"/>
                  </a:lnTo>
                  <a:lnTo>
                    <a:pt x="1765" y="1450"/>
                  </a:lnTo>
                  <a:cubicBezTo>
                    <a:pt x="1985" y="1450"/>
                    <a:pt x="2143" y="1292"/>
                    <a:pt x="2143" y="1072"/>
                  </a:cubicBezTo>
                  <a:cubicBezTo>
                    <a:pt x="2143" y="883"/>
                    <a:pt x="1985" y="725"/>
                    <a:pt x="1765" y="725"/>
                  </a:cubicBezTo>
                  <a:lnTo>
                    <a:pt x="1418" y="725"/>
                  </a:lnTo>
                  <a:lnTo>
                    <a:pt x="1418" y="379"/>
                  </a:ln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4" name="Google Shape;5474;p36"/>
          <p:cNvSpPr/>
          <p:nvPr/>
        </p:nvSpPr>
        <p:spPr>
          <a:xfrm>
            <a:off x="18111865" y="10122371"/>
            <a:ext cx="894041" cy="898808"/>
          </a:xfrm>
          <a:custGeom>
            <a:avLst/>
            <a:gdLst/>
            <a:ahLst/>
            <a:cxnLst/>
            <a:rect l="l" t="t" r="r" b="b"/>
            <a:pathLst>
              <a:path w="11815" h="11878" extrusionOk="0">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36"/>
          <p:cNvSpPr/>
          <p:nvPr/>
        </p:nvSpPr>
        <p:spPr>
          <a:xfrm>
            <a:off x="18105887" y="11269023"/>
            <a:ext cx="905997" cy="839256"/>
          </a:xfrm>
          <a:custGeom>
            <a:avLst/>
            <a:gdLst/>
            <a:ahLst/>
            <a:cxnLst/>
            <a:rect l="l" t="t" r="r" b="b"/>
            <a:pathLst>
              <a:path w="11973" h="11091" extrusionOk="0">
                <a:moveTo>
                  <a:pt x="2143" y="694"/>
                </a:moveTo>
                <a:cubicBezTo>
                  <a:pt x="2206" y="694"/>
                  <a:pt x="2332" y="726"/>
                  <a:pt x="2363" y="820"/>
                </a:cubicBezTo>
                <a:cubicBezTo>
                  <a:pt x="2489" y="915"/>
                  <a:pt x="2489" y="1167"/>
                  <a:pt x="2363" y="1293"/>
                </a:cubicBezTo>
                <a:lnTo>
                  <a:pt x="1387" y="2269"/>
                </a:lnTo>
                <a:cubicBezTo>
                  <a:pt x="1324" y="2332"/>
                  <a:pt x="1229" y="2395"/>
                  <a:pt x="1135" y="2395"/>
                </a:cubicBezTo>
                <a:cubicBezTo>
                  <a:pt x="1072" y="2395"/>
                  <a:pt x="977" y="2332"/>
                  <a:pt x="914" y="2269"/>
                </a:cubicBezTo>
                <a:cubicBezTo>
                  <a:pt x="788" y="2143"/>
                  <a:pt x="788" y="1923"/>
                  <a:pt x="914" y="1797"/>
                </a:cubicBezTo>
                <a:lnTo>
                  <a:pt x="1891" y="820"/>
                </a:lnTo>
                <a:cubicBezTo>
                  <a:pt x="1985" y="726"/>
                  <a:pt x="2048" y="694"/>
                  <a:pt x="2143" y="694"/>
                </a:cubicBezTo>
                <a:close/>
                <a:moveTo>
                  <a:pt x="2647" y="2017"/>
                </a:moveTo>
                <a:lnTo>
                  <a:pt x="5325" y="4191"/>
                </a:lnTo>
                <a:lnTo>
                  <a:pt x="3151" y="4191"/>
                </a:lnTo>
                <a:lnTo>
                  <a:pt x="2111" y="2584"/>
                </a:lnTo>
                <a:lnTo>
                  <a:pt x="2647" y="2017"/>
                </a:lnTo>
                <a:close/>
                <a:moveTo>
                  <a:pt x="10555" y="2805"/>
                </a:moveTo>
                <a:lnTo>
                  <a:pt x="10555" y="2805"/>
                </a:lnTo>
                <a:cubicBezTo>
                  <a:pt x="10523" y="3277"/>
                  <a:pt x="10334" y="3750"/>
                  <a:pt x="10050" y="4191"/>
                </a:cubicBezTo>
                <a:lnTo>
                  <a:pt x="8318" y="4191"/>
                </a:lnTo>
                <a:cubicBezTo>
                  <a:pt x="8822" y="3403"/>
                  <a:pt x="9641" y="2931"/>
                  <a:pt x="10555" y="2805"/>
                </a:cubicBezTo>
                <a:close/>
                <a:moveTo>
                  <a:pt x="10964" y="4853"/>
                </a:moveTo>
                <a:cubicBezTo>
                  <a:pt x="11153" y="4853"/>
                  <a:pt x="11311" y="5010"/>
                  <a:pt x="11311" y="5231"/>
                </a:cubicBezTo>
                <a:cubicBezTo>
                  <a:pt x="11279" y="5294"/>
                  <a:pt x="11279" y="5388"/>
                  <a:pt x="11185" y="5420"/>
                </a:cubicBezTo>
                <a:cubicBezTo>
                  <a:pt x="11122" y="5483"/>
                  <a:pt x="11027" y="5577"/>
                  <a:pt x="10933" y="5577"/>
                </a:cubicBezTo>
                <a:lnTo>
                  <a:pt x="1198" y="5577"/>
                </a:lnTo>
                <a:cubicBezTo>
                  <a:pt x="1072" y="5577"/>
                  <a:pt x="1009" y="5546"/>
                  <a:pt x="914" y="5420"/>
                </a:cubicBezTo>
                <a:cubicBezTo>
                  <a:pt x="882" y="5325"/>
                  <a:pt x="851" y="5294"/>
                  <a:pt x="851" y="5231"/>
                </a:cubicBezTo>
                <a:cubicBezTo>
                  <a:pt x="851" y="5010"/>
                  <a:pt x="1009" y="4853"/>
                  <a:pt x="1198" y="4853"/>
                </a:cubicBezTo>
                <a:close/>
                <a:moveTo>
                  <a:pt x="10555" y="6239"/>
                </a:moveTo>
                <a:cubicBezTo>
                  <a:pt x="10428" y="7058"/>
                  <a:pt x="10082" y="8098"/>
                  <a:pt x="8759" y="9043"/>
                </a:cubicBezTo>
                <a:lnTo>
                  <a:pt x="3340" y="9043"/>
                </a:lnTo>
                <a:cubicBezTo>
                  <a:pt x="2363" y="8381"/>
                  <a:pt x="1765" y="7657"/>
                  <a:pt x="1576" y="6270"/>
                </a:cubicBezTo>
                <a:lnTo>
                  <a:pt x="9137" y="6270"/>
                </a:lnTo>
                <a:cubicBezTo>
                  <a:pt x="9074" y="6711"/>
                  <a:pt x="8822" y="7216"/>
                  <a:pt x="8192" y="7751"/>
                </a:cubicBezTo>
                <a:cubicBezTo>
                  <a:pt x="8034" y="7846"/>
                  <a:pt x="8034" y="8098"/>
                  <a:pt x="8160" y="8224"/>
                </a:cubicBezTo>
                <a:cubicBezTo>
                  <a:pt x="8223" y="8287"/>
                  <a:pt x="8318" y="8318"/>
                  <a:pt x="8444" y="8318"/>
                </a:cubicBezTo>
                <a:cubicBezTo>
                  <a:pt x="8507" y="8318"/>
                  <a:pt x="8601" y="8287"/>
                  <a:pt x="8633" y="8255"/>
                </a:cubicBezTo>
                <a:cubicBezTo>
                  <a:pt x="9483" y="7531"/>
                  <a:pt x="9767" y="6838"/>
                  <a:pt x="9861" y="6239"/>
                </a:cubicBezTo>
                <a:close/>
                <a:moveTo>
                  <a:pt x="8475" y="9704"/>
                </a:moveTo>
                <a:lnTo>
                  <a:pt x="8475" y="10051"/>
                </a:lnTo>
                <a:cubicBezTo>
                  <a:pt x="8507" y="10272"/>
                  <a:pt x="8349" y="10429"/>
                  <a:pt x="8160" y="10429"/>
                </a:cubicBezTo>
                <a:lnTo>
                  <a:pt x="3938" y="10429"/>
                </a:lnTo>
                <a:cubicBezTo>
                  <a:pt x="3749" y="10429"/>
                  <a:pt x="3592" y="10272"/>
                  <a:pt x="3592" y="10051"/>
                </a:cubicBezTo>
                <a:lnTo>
                  <a:pt x="3592" y="9704"/>
                </a:lnTo>
                <a:close/>
                <a:moveTo>
                  <a:pt x="2143" y="1"/>
                </a:moveTo>
                <a:cubicBezTo>
                  <a:pt x="1859" y="1"/>
                  <a:pt x="1576" y="127"/>
                  <a:pt x="1387" y="348"/>
                </a:cubicBezTo>
                <a:lnTo>
                  <a:pt x="410" y="1324"/>
                </a:lnTo>
                <a:cubicBezTo>
                  <a:pt x="0" y="1702"/>
                  <a:pt x="0" y="2364"/>
                  <a:pt x="410" y="2773"/>
                </a:cubicBezTo>
                <a:cubicBezTo>
                  <a:pt x="599" y="2962"/>
                  <a:pt x="882" y="3088"/>
                  <a:pt x="1135" y="3088"/>
                </a:cubicBezTo>
                <a:cubicBezTo>
                  <a:pt x="1261" y="3088"/>
                  <a:pt x="1418" y="3057"/>
                  <a:pt x="1544" y="3025"/>
                </a:cubicBezTo>
                <a:lnTo>
                  <a:pt x="2332" y="4191"/>
                </a:lnTo>
                <a:lnTo>
                  <a:pt x="1198" y="4191"/>
                </a:lnTo>
                <a:cubicBezTo>
                  <a:pt x="599" y="4191"/>
                  <a:pt x="158" y="4664"/>
                  <a:pt x="158" y="5231"/>
                </a:cubicBezTo>
                <a:cubicBezTo>
                  <a:pt x="158" y="5451"/>
                  <a:pt x="252" y="5640"/>
                  <a:pt x="347" y="5861"/>
                </a:cubicBezTo>
                <a:cubicBezTo>
                  <a:pt x="473" y="6050"/>
                  <a:pt x="662" y="6176"/>
                  <a:pt x="914" y="6207"/>
                </a:cubicBezTo>
                <a:cubicBezTo>
                  <a:pt x="977" y="6995"/>
                  <a:pt x="1229" y="7625"/>
                  <a:pt x="1544" y="8161"/>
                </a:cubicBezTo>
                <a:cubicBezTo>
                  <a:pt x="1859" y="8696"/>
                  <a:pt x="2300" y="9106"/>
                  <a:pt x="2930" y="9547"/>
                </a:cubicBezTo>
                <a:lnTo>
                  <a:pt x="2930" y="10051"/>
                </a:lnTo>
                <a:cubicBezTo>
                  <a:pt x="2930" y="10650"/>
                  <a:pt x="3403" y="11091"/>
                  <a:pt x="3938" y="11091"/>
                </a:cubicBezTo>
                <a:lnTo>
                  <a:pt x="8160" y="11091"/>
                </a:lnTo>
                <a:cubicBezTo>
                  <a:pt x="8759" y="11091"/>
                  <a:pt x="9168" y="10618"/>
                  <a:pt x="9168" y="10051"/>
                </a:cubicBezTo>
                <a:lnTo>
                  <a:pt x="9168" y="9547"/>
                </a:lnTo>
                <a:cubicBezTo>
                  <a:pt x="10428" y="8696"/>
                  <a:pt x="11122" y="7594"/>
                  <a:pt x="11216" y="6207"/>
                </a:cubicBezTo>
                <a:cubicBezTo>
                  <a:pt x="11437" y="6113"/>
                  <a:pt x="11626" y="6018"/>
                  <a:pt x="11752" y="5861"/>
                </a:cubicBezTo>
                <a:cubicBezTo>
                  <a:pt x="11846" y="5640"/>
                  <a:pt x="11941" y="5451"/>
                  <a:pt x="11941" y="5231"/>
                </a:cubicBezTo>
                <a:cubicBezTo>
                  <a:pt x="11972" y="4632"/>
                  <a:pt x="11500" y="4191"/>
                  <a:pt x="10901" y="4191"/>
                </a:cubicBezTo>
                <a:lnTo>
                  <a:pt x="10838" y="4191"/>
                </a:lnTo>
                <a:cubicBezTo>
                  <a:pt x="11122" y="3656"/>
                  <a:pt x="11279" y="3057"/>
                  <a:pt x="11279" y="2458"/>
                </a:cubicBezTo>
                <a:cubicBezTo>
                  <a:pt x="11279" y="2269"/>
                  <a:pt x="11122" y="2112"/>
                  <a:pt x="10901" y="2112"/>
                </a:cubicBezTo>
                <a:cubicBezTo>
                  <a:pt x="9452" y="2112"/>
                  <a:pt x="8160" y="2931"/>
                  <a:pt x="7530" y="4191"/>
                </a:cubicBezTo>
                <a:lnTo>
                  <a:pt x="6427" y="4191"/>
                </a:lnTo>
                <a:lnTo>
                  <a:pt x="3088" y="1482"/>
                </a:lnTo>
                <a:cubicBezTo>
                  <a:pt x="3245" y="1072"/>
                  <a:pt x="3151" y="663"/>
                  <a:pt x="2867" y="348"/>
                </a:cubicBezTo>
                <a:cubicBezTo>
                  <a:pt x="2678" y="127"/>
                  <a:pt x="2395" y="1"/>
                  <a:pt x="21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36"/>
          <p:cNvSpPr/>
          <p:nvPr/>
        </p:nvSpPr>
        <p:spPr>
          <a:xfrm>
            <a:off x="15835413" y="12488559"/>
            <a:ext cx="901230" cy="896462"/>
          </a:xfrm>
          <a:custGeom>
            <a:avLst/>
            <a:gdLst/>
            <a:ahLst/>
            <a:cxnLst/>
            <a:rect l="l" t="t" r="r" b="b"/>
            <a:pathLst>
              <a:path w="11910" h="11847" extrusionOk="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7" name="Google Shape;5477;p36"/>
          <p:cNvGrpSpPr/>
          <p:nvPr/>
        </p:nvGrpSpPr>
        <p:grpSpPr>
          <a:xfrm>
            <a:off x="16955959" y="5625020"/>
            <a:ext cx="913110" cy="895857"/>
            <a:chOff x="-26993200" y="1961775"/>
            <a:chExt cx="301675" cy="295975"/>
          </a:xfrm>
        </p:grpSpPr>
        <p:sp>
          <p:nvSpPr>
            <p:cNvPr id="5478" name="Google Shape;5478;p36"/>
            <p:cNvSpPr/>
            <p:nvPr/>
          </p:nvSpPr>
          <p:spPr>
            <a:xfrm>
              <a:off x="-26993200" y="1961775"/>
              <a:ext cx="301675" cy="295975"/>
            </a:xfrm>
            <a:custGeom>
              <a:avLst/>
              <a:gdLst/>
              <a:ahLst/>
              <a:cxnLst/>
              <a:rect l="l" t="t" r="r" b="b"/>
              <a:pathLst>
                <a:path w="12067" h="11839" extrusionOk="0">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36"/>
            <p:cNvSpPr/>
            <p:nvPr/>
          </p:nvSpPr>
          <p:spPr>
            <a:xfrm>
              <a:off x="-26900250" y="21647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36"/>
            <p:cNvSpPr/>
            <p:nvPr/>
          </p:nvSpPr>
          <p:spPr>
            <a:xfrm>
              <a:off x="-26938075" y="2177375"/>
              <a:ext cx="18150" cy="16575"/>
            </a:xfrm>
            <a:custGeom>
              <a:avLst/>
              <a:gdLst/>
              <a:ahLst/>
              <a:cxnLst/>
              <a:rect l="l" t="t" r="r" b="b"/>
              <a:pathLst>
                <a:path w="726" h="663" extrusionOk="0">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1" name="Google Shape;5481;p36"/>
          <p:cNvGrpSpPr/>
          <p:nvPr/>
        </p:nvGrpSpPr>
        <p:grpSpPr>
          <a:xfrm>
            <a:off x="17019144" y="6758292"/>
            <a:ext cx="786741" cy="894041"/>
            <a:chOff x="-26970350" y="2332550"/>
            <a:chExt cx="259925" cy="295375"/>
          </a:xfrm>
        </p:grpSpPr>
        <p:sp>
          <p:nvSpPr>
            <p:cNvPr id="5482" name="Google Shape;5482;p36"/>
            <p:cNvSpPr/>
            <p:nvPr/>
          </p:nvSpPr>
          <p:spPr>
            <a:xfrm>
              <a:off x="-26970350" y="2332550"/>
              <a:ext cx="259925" cy="295375"/>
            </a:xfrm>
            <a:custGeom>
              <a:avLst/>
              <a:gdLst/>
              <a:ahLst/>
              <a:cxnLst/>
              <a:rect l="l" t="t" r="r" b="b"/>
              <a:pathLst>
                <a:path w="10397" h="11815" extrusionOk="0">
                  <a:moveTo>
                    <a:pt x="6963" y="662"/>
                  </a:moveTo>
                  <a:cubicBezTo>
                    <a:pt x="7152" y="662"/>
                    <a:pt x="7404" y="693"/>
                    <a:pt x="7593" y="756"/>
                  </a:cubicBezTo>
                  <a:cubicBezTo>
                    <a:pt x="8538" y="977"/>
                    <a:pt x="9294" y="1733"/>
                    <a:pt x="9515" y="2646"/>
                  </a:cubicBezTo>
                  <a:cubicBezTo>
                    <a:pt x="9672" y="3466"/>
                    <a:pt x="9483" y="4285"/>
                    <a:pt x="8979" y="4946"/>
                  </a:cubicBezTo>
                  <a:cubicBezTo>
                    <a:pt x="8475" y="5639"/>
                    <a:pt x="8160" y="6522"/>
                    <a:pt x="8160" y="7467"/>
                  </a:cubicBezTo>
                  <a:lnTo>
                    <a:pt x="8160" y="10208"/>
                  </a:lnTo>
                  <a:cubicBezTo>
                    <a:pt x="8160" y="10712"/>
                    <a:pt x="7719" y="11090"/>
                    <a:pt x="7246" y="11090"/>
                  </a:cubicBezTo>
                  <a:cubicBezTo>
                    <a:pt x="6742" y="11090"/>
                    <a:pt x="6333" y="10680"/>
                    <a:pt x="6333" y="10208"/>
                  </a:cubicBezTo>
                  <a:lnTo>
                    <a:pt x="6333" y="8538"/>
                  </a:lnTo>
                  <a:cubicBezTo>
                    <a:pt x="6333" y="7908"/>
                    <a:pt x="5829" y="7404"/>
                    <a:pt x="5198" y="7404"/>
                  </a:cubicBezTo>
                  <a:cubicBezTo>
                    <a:pt x="4568" y="7404"/>
                    <a:pt x="4064" y="7908"/>
                    <a:pt x="4064" y="8538"/>
                  </a:cubicBezTo>
                  <a:lnTo>
                    <a:pt x="4064" y="10208"/>
                  </a:lnTo>
                  <a:cubicBezTo>
                    <a:pt x="4064" y="10712"/>
                    <a:pt x="3623" y="11090"/>
                    <a:pt x="3151" y="11090"/>
                  </a:cubicBezTo>
                  <a:cubicBezTo>
                    <a:pt x="2647" y="11090"/>
                    <a:pt x="2237" y="10680"/>
                    <a:pt x="2237" y="10208"/>
                  </a:cubicBezTo>
                  <a:lnTo>
                    <a:pt x="2237" y="7467"/>
                  </a:lnTo>
                  <a:cubicBezTo>
                    <a:pt x="2237" y="6522"/>
                    <a:pt x="1953" y="5639"/>
                    <a:pt x="1418" y="4946"/>
                  </a:cubicBezTo>
                  <a:cubicBezTo>
                    <a:pt x="914" y="4285"/>
                    <a:pt x="756" y="3466"/>
                    <a:pt x="945" y="2646"/>
                  </a:cubicBezTo>
                  <a:cubicBezTo>
                    <a:pt x="1166" y="1701"/>
                    <a:pt x="1922" y="945"/>
                    <a:pt x="2867" y="756"/>
                  </a:cubicBezTo>
                  <a:cubicBezTo>
                    <a:pt x="3056" y="693"/>
                    <a:pt x="3308" y="662"/>
                    <a:pt x="3497" y="662"/>
                  </a:cubicBezTo>
                  <a:cubicBezTo>
                    <a:pt x="4064" y="662"/>
                    <a:pt x="4600" y="819"/>
                    <a:pt x="5041" y="1134"/>
                  </a:cubicBezTo>
                  <a:cubicBezTo>
                    <a:pt x="5104" y="1166"/>
                    <a:pt x="5175" y="1181"/>
                    <a:pt x="5242" y="1181"/>
                  </a:cubicBezTo>
                  <a:cubicBezTo>
                    <a:pt x="5309" y="1181"/>
                    <a:pt x="5372" y="1166"/>
                    <a:pt x="5419" y="1134"/>
                  </a:cubicBezTo>
                  <a:cubicBezTo>
                    <a:pt x="5860" y="819"/>
                    <a:pt x="6427" y="662"/>
                    <a:pt x="6963" y="662"/>
                  </a:cubicBezTo>
                  <a:close/>
                  <a:moveTo>
                    <a:pt x="3466" y="0"/>
                  </a:moveTo>
                  <a:cubicBezTo>
                    <a:pt x="3182" y="0"/>
                    <a:pt x="2899" y="32"/>
                    <a:pt x="2678" y="63"/>
                  </a:cubicBezTo>
                  <a:cubicBezTo>
                    <a:pt x="1481" y="347"/>
                    <a:pt x="504" y="1292"/>
                    <a:pt x="221" y="2489"/>
                  </a:cubicBezTo>
                  <a:cubicBezTo>
                    <a:pt x="0" y="3497"/>
                    <a:pt x="189" y="4568"/>
                    <a:pt x="851" y="5387"/>
                  </a:cubicBezTo>
                  <a:cubicBezTo>
                    <a:pt x="1292" y="5954"/>
                    <a:pt x="1544" y="6679"/>
                    <a:pt x="1544" y="7467"/>
                  </a:cubicBezTo>
                  <a:lnTo>
                    <a:pt x="1544" y="10208"/>
                  </a:lnTo>
                  <a:cubicBezTo>
                    <a:pt x="1544" y="11090"/>
                    <a:pt x="2237" y="11814"/>
                    <a:pt x="3151" y="11814"/>
                  </a:cubicBezTo>
                  <a:cubicBezTo>
                    <a:pt x="4064" y="11814"/>
                    <a:pt x="4757" y="11090"/>
                    <a:pt x="4757" y="10208"/>
                  </a:cubicBezTo>
                  <a:lnTo>
                    <a:pt x="4757" y="8538"/>
                  </a:lnTo>
                  <a:cubicBezTo>
                    <a:pt x="4757" y="8317"/>
                    <a:pt x="4946" y="8065"/>
                    <a:pt x="5230" y="8065"/>
                  </a:cubicBezTo>
                  <a:cubicBezTo>
                    <a:pt x="5482" y="8065"/>
                    <a:pt x="5703" y="8254"/>
                    <a:pt x="5703" y="8538"/>
                  </a:cubicBezTo>
                  <a:lnTo>
                    <a:pt x="5703" y="10208"/>
                  </a:lnTo>
                  <a:cubicBezTo>
                    <a:pt x="5703" y="11090"/>
                    <a:pt x="6427" y="11814"/>
                    <a:pt x="7309" y="11814"/>
                  </a:cubicBezTo>
                  <a:cubicBezTo>
                    <a:pt x="8223" y="11814"/>
                    <a:pt x="8948" y="11090"/>
                    <a:pt x="8948" y="10208"/>
                  </a:cubicBezTo>
                  <a:lnTo>
                    <a:pt x="8948" y="7467"/>
                  </a:lnTo>
                  <a:cubicBezTo>
                    <a:pt x="8948" y="6679"/>
                    <a:pt x="9168" y="5954"/>
                    <a:pt x="9609" y="5387"/>
                  </a:cubicBezTo>
                  <a:cubicBezTo>
                    <a:pt x="10145" y="4568"/>
                    <a:pt x="10397" y="3497"/>
                    <a:pt x="10145" y="2489"/>
                  </a:cubicBezTo>
                  <a:cubicBezTo>
                    <a:pt x="9893" y="1292"/>
                    <a:pt x="8885" y="347"/>
                    <a:pt x="7719" y="63"/>
                  </a:cubicBezTo>
                  <a:cubicBezTo>
                    <a:pt x="7435" y="0"/>
                    <a:pt x="7152" y="0"/>
                    <a:pt x="6931" y="0"/>
                  </a:cubicBezTo>
                  <a:cubicBezTo>
                    <a:pt x="6333" y="0"/>
                    <a:pt x="5703" y="158"/>
                    <a:pt x="5198" y="473"/>
                  </a:cubicBezTo>
                  <a:cubicBezTo>
                    <a:pt x="4694" y="158"/>
                    <a:pt x="4064"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36"/>
            <p:cNvSpPr/>
            <p:nvPr/>
          </p:nvSpPr>
          <p:spPr>
            <a:xfrm>
              <a:off x="-26831725" y="2365650"/>
              <a:ext cx="82700" cy="81900"/>
            </a:xfrm>
            <a:custGeom>
              <a:avLst/>
              <a:gdLst/>
              <a:ahLst/>
              <a:cxnLst/>
              <a:rect l="l" t="t" r="r" b="b"/>
              <a:pathLst>
                <a:path w="3308" h="3276" extrusionOk="0">
                  <a:moveTo>
                    <a:pt x="1335" y="0"/>
                  </a:moveTo>
                  <a:cubicBezTo>
                    <a:pt x="937" y="0"/>
                    <a:pt x="544" y="121"/>
                    <a:pt x="189" y="377"/>
                  </a:cubicBezTo>
                  <a:cubicBezTo>
                    <a:pt x="32" y="472"/>
                    <a:pt x="0" y="692"/>
                    <a:pt x="126" y="818"/>
                  </a:cubicBezTo>
                  <a:cubicBezTo>
                    <a:pt x="202" y="932"/>
                    <a:pt x="300" y="989"/>
                    <a:pt x="401" y="989"/>
                  </a:cubicBezTo>
                  <a:cubicBezTo>
                    <a:pt x="468" y="989"/>
                    <a:pt x="536" y="963"/>
                    <a:pt x="599" y="913"/>
                  </a:cubicBezTo>
                  <a:cubicBezTo>
                    <a:pt x="818" y="753"/>
                    <a:pt x="1075" y="669"/>
                    <a:pt x="1331" y="669"/>
                  </a:cubicBezTo>
                  <a:cubicBezTo>
                    <a:pt x="1479" y="669"/>
                    <a:pt x="1626" y="698"/>
                    <a:pt x="1764" y="755"/>
                  </a:cubicBezTo>
                  <a:cubicBezTo>
                    <a:pt x="2174" y="913"/>
                    <a:pt x="2457" y="1196"/>
                    <a:pt x="2520" y="1574"/>
                  </a:cubicBezTo>
                  <a:cubicBezTo>
                    <a:pt x="2646" y="1984"/>
                    <a:pt x="2520" y="2394"/>
                    <a:pt x="2300" y="2709"/>
                  </a:cubicBezTo>
                  <a:cubicBezTo>
                    <a:pt x="2174" y="2866"/>
                    <a:pt x="2205" y="3087"/>
                    <a:pt x="2331" y="3181"/>
                  </a:cubicBezTo>
                  <a:cubicBezTo>
                    <a:pt x="2394" y="3244"/>
                    <a:pt x="2489" y="3276"/>
                    <a:pt x="2520" y="3276"/>
                  </a:cubicBezTo>
                  <a:cubicBezTo>
                    <a:pt x="2646" y="3276"/>
                    <a:pt x="2709" y="3244"/>
                    <a:pt x="2804" y="3150"/>
                  </a:cubicBezTo>
                  <a:cubicBezTo>
                    <a:pt x="3182" y="2677"/>
                    <a:pt x="3308" y="2047"/>
                    <a:pt x="3151" y="1417"/>
                  </a:cubicBezTo>
                  <a:cubicBezTo>
                    <a:pt x="3119" y="818"/>
                    <a:pt x="2646" y="377"/>
                    <a:pt x="2048" y="125"/>
                  </a:cubicBezTo>
                  <a:cubicBezTo>
                    <a:pt x="1813" y="43"/>
                    <a:pt x="1573" y="0"/>
                    <a:pt x="13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36"/>
          <p:cNvGrpSpPr/>
          <p:nvPr/>
        </p:nvGrpSpPr>
        <p:grpSpPr>
          <a:xfrm>
            <a:off x="16966704" y="7955051"/>
            <a:ext cx="891620" cy="734302"/>
            <a:chOff x="-26986100" y="2735800"/>
            <a:chExt cx="294575" cy="242600"/>
          </a:xfrm>
        </p:grpSpPr>
        <p:sp>
          <p:nvSpPr>
            <p:cNvPr id="5485" name="Google Shape;5485;p36"/>
            <p:cNvSpPr/>
            <p:nvPr/>
          </p:nvSpPr>
          <p:spPr>
            <a:xfrm>
              <a:off x="-26986100" y="2735800"/>
              <a:ext cx="294575" cy="242600"/>
            </a:xfrm>
            <a:custGeom>
              <a:avLst/>
              <a:gdLst/>
              <a:ahLst/>
              <a:cxnLst/>
              <a:rect l="l" t="t" r="r" b="b"/>
              <a:pathLst>
                <a:path w="11783" h="9704" extrusionOk="0">
                  <a:moveTo>
                    <a:pt x="3781" y="757"/>
                  </a:moveTo>
                  <a:cubicBezTo>
                    <a:pt x="3970" y="757"/>
                    <a:pt x="4127" y="914"/>
                    <a:pt x="4127" y="1103"/>
                  </a:cubicBezTo>
                  <a:lnTo>
                    <a:pt x="4127" y="1481"/>
                  </a:lnTo>
                  <a:lnTo>
                    <a:pt x="3434" y="1481"/>
                  </a:lnTo>
                  <a:lnTo>
                    <a:pt x="3434" y="1103"/>
                  </a:lnTo>
                  <a:cubicBezTo>
                    <a:pt x="3434" y="914"/>
                    <a:pt x="3592" y="757"/>
                    <a:pt x="3781" y="757"/>
                  </a:cubicBezTo>
                  <a:close/>
                  <a:moveTo>
                    <a:pt x="9137" y="2804"/>
                  </a:moveTo>
                  <a:cubicBezTo>
                    <a:pt x="9515" y="2836"/>
                    <a:pt x="9924" y="3088"/>
                    <a:pt x="10082" y="3466"/>
                  </a:cubicBezTo>
                  <a:lnTo>
                    <a:pt x="10932" y="5608"/>
                  </a:lnTo>
                  <a:lnTo>
                    <a:pt x="9357" y="5608"/>
                  </a:lnTo>
                  <a:cubicBezTo>
                    <a:pt x="9168" y="5608"/>
                    <a:pt x="9010" y="5451"/>
                    <a:pt x="9010" y="5262"/>
                  </a:cubicBezTo>
                  <a:lnTo>
                    <a:pt x="9010" y="2804"/>
                  </a:lnTo>
                  <a:close/>
                  <a:moveTo>
                    <a:pt x="6522" y="2143"/>
                  </a:moveTo>
                  <a:cubicBezTo>
                    <a:pt x="6742" y="2143"/>
                    <a:pt x="6900" y="2300"/>
                    <a:pt x="6900" y="2489"/>
                  </a:cubicBezTo>
                  <a:lnTo>
                    <a:pt x="6900" y="6301"/>
                  </a:lnTo>
                  <a:lnTo>
                    <a:pt x="630" y="6301"/>
                  </a:lnTo>
                  <a:lnTo>
                    <a:pt x="630" y="2489"/>
                  </a:lnTo>
                  <a:cubicBezTo>
                    <a:pt x="630" y="2300"/>
                    <a:pt x="788" y="2143"/>
                    <a:pt x="977" y="2143"/>
                  </a:cubicBezTo>
                  <a:close/>
                  <a:moveTo>
                    <a:pt x="6900" y="7026"/>
                  </a:moveTo>
                  <a:lnTo>
                    <a:pt x="6900" y="8412"/>
                  </a:lnTo>
                  <a:lnTo>
                    <a:pt x="3340" y="8412"/>
                  </a:lnTo>
                  <a:cubicBezTo>
                    <a:pt x="3182" y="8003"/>
                    <a:pt x="2836" y="7688"/>
                    <a:pt x="2363" y="7688"/>
                  </a:cubicBezTo>
                  <a:cubicBezTo>
                    <a:pt x="1890" y="7688"/>
                    <a:pt x="1544" y="7971"/>
                    <a:pt x="1386" y="8412"/>
                  </a:cubicBezTo>
                  <a:lnTo>
                    <a:pt x="977" y="8412"/>
                  </a:lnTo>
                  <a:cubicBezTo>
                    <a:pt x="788" y="8412"/>
                    <a:pt x="630" y="8255"/>
                    <a:pt x="630" y="8034"/>
                  </a:cubicBezTo>
                  <a:lnTo>
                    <a:pt x="630" y="7026"/>
                  </a:lnTo>
                  <a:close/>
                  <a:moveTo>
                    <a:pt x="8349" y="2836"/>
                  </a:moveTo>
                  <a:lnTo>
                    <a:pt x="8349" y="5293"/>
                  </a:lnTo>
                  <a:cubicBezTo>
                    <a:pt x="8349" y="5892"/>
                    <a:pt x="8821" y="6301"/>
                    <a:pt x="9357" y="6301"/>
                  </a:cubicBezTo>
                  <a:lnTo>
                    <a:pt x="11090" y="6301"/>
                  </a:lnTo>
                  <a:lnTo>
                    <a:pt x="11090" y="7026"/>
                  </a:lnTo>
                  <a:lnTo>
                    <a:pt x="10743" y="7026"/>
                  </a:lnTo>
                  <a:cubicBezTo>
                    <a:pt x="10554" y="7026"/>
                    <a:pt x="10397" y="7184"/>
                    <a:pt x="10397" y="7373"/>
                  </a:cubicBezTo>
                  <a:cubicBezTo>
                    <a:pt x="10397" y="7562"/>
                    <a:pt x="10554" y="7719"/>
                    <a:pt x="10743" y="7719"/>
                  </a:cubicBezTo>
                  <a:lnTo>
                    <a:pt x="11090" y="7719"/>
                  </a:lnTo>
                  <a:lnTo>
                    <a:pt x="11090" y="8097"/>
                  </a:lnTo>
                  <a:cubicBezTo>
                    <a:pt x="11090" y="8255"/>
                    <a:pt x="10932" y="8412"/>
                    <a:pt x="10743" y="8412"/>
                  </a:cubicBezTo>
                  <a:lnTo>
                    <a:pt x="10365" y="8412"/>
                  </a:lnTo>
                  <a:cubicBezTo>
                    <a:pt x="10208" y="8003"/>
                    <a:pt x="9830" y="7688"/>
                    <a:pt x="9357" y="7688"/>
                  </a:cubicBezTo>
                  <a:cubicBezTo>
                    <a:pt x="8947" y="7688"/>
                    <a:pt x="8538" y="7971"/>
                    <a:pt x="8380" y="8412"/>
                  </a:cubicBezTo>
                  <a:lnTo>
                    <a:pt x="7593" y="8412"/>
                  </a:lnTo>
                  <a:lnTo>
                    <a:pt x="7593" y="2836"/>
                  </a:lnTo>
                  <a:close/>
                  <a:moveTo>
                    <a:pt x="2363" y="8349"/>
                  </a:moveTo>
                  <a:cubicBezTo>
                    <a:pt x="2552" y="8349"/>
                    <a:pt x="2709" y="8507"/>
                    <a:pt x="2709" y="8727"/>
                  </a:cubicBezTo>
                  <a:cubicBezTo>
                    <a:pt x="2709" y="8916"/>
                    <a:pt x="2552" y="9074"/>
                    <a:pt x="2363" y="9074"/>
                  </a:cubicBezTo>
                  <a:cubicBezTo>
                    <a:pt x="2174" y="9074"/>
                    <a:pt x="2016" y="8916"/>
                    <a:pt x="2016" y="8727"/>
                  </a:cubicBezTo>
                  <a:cubicBezTo>
                    <a:pt x="2016" y="8507"/>
                    <a:pt x="2174" y="8349"/>
                    <a:pt x="2363" y="8349"/>
                  </a:cubicBezTo>
                  <a:close/>
                  <a:moveTo>
                    <a:pt x="9326" y="8349"/>
                  </a:moveTo>
                  <a:cubicBezTo>
                    <a:pt x="9515" y="8349"/>
                    <a:pt x="9672" y="8507"/>
                    <a:pt x="9672" y="8727"/>
                  </a:cubicBezTo>
                  <a:cubicBezTo>
                    <a:pt x="9672" y="8916"/>
                    <a:pt x="9515" y="9074"/>
                    <a:pt x="9326" y="9074"/>
                  </a:cubicBezTo>
                  <a:cubicBezTo>
                    <a:pt x="9137" y="9074"/>
                    <a:pt x="8979" y="8916"/>
                    <a:pt x="8979" y="8727"/>
                  </a:cubicBezTo>
                  <a:cubicBezTo>
                    <a:pt x="8979" y="8507"/>
                    <a:pt x="9137" y="8349"/>
                    <a:pt x="9326" y="8349"/>
                  </a:cubicBezTo>
                  <a:close/>
                  <a:moveTo>
                    <a:pt x="3781" y="1"/>
                  </a:moveTo>
                  <a:cubicBezTo>
                    <a:pt x="3182" y="1"/>
                    <a:pt x="2741" y="473"/>
                    <a:pt x="2741" y="1040"/>
                  </a:cubicBezTo>
                  <a:lnTo>
                    <a:pt x="2741" y="1387"/>
                  </a:lnTo>
                  <a:lnTo>
                    <a:pt x="1008" y="1387"/>
                  </a:lnTo>
                  <a:cubicBezTo>
                    <a:pt x="441" y="1387"/>
                    <a:pt x="0" y="1859"/>
                    <a:pt x="0" y="2395"/>
                  </a:cubicBezTo>
                  <a:lnTo>
                    <a:pt x="0" y="7971"/>
                  </a:lnTo>
                  <a:cubicBezTo>
                    <a:pt x="0" y="8538"/>
                    <a:pt x="473" y="8979"/>
                    <a:pt x="1008" y="8979"/>
                  </a:cubicBezTo>
                  <a:lnTo>
                    <a:pt x="1418" y="8979"/>
                  </a:lnTo>
                  <a:cubicBezTo>
                    <a:pt x="1575" y="9389"/>
                    <a:pt x="1922" y="9704"/>
                    <a:pt x="2394" y="9704"/>
                  </a:cubicBezTo>
                  <a:cubicBezTo>
                    <a:pt x="2867" y="9704"/>
                    <a:pt x="3214" y="9420"/>
                    <a:pt x="3371" y="8979"/>
                  </a:cubicBezTo>
                  <a:lnTo>
                    <a:pt x="8380" y="8979"/>
                  </a:lnTo>
                  <a:cubicBezTo>
                    <a:pt x="8538" y="9389"/>
                    <a:pt x="8916" y="9704"/>
                    <a:pt x="9389" y="9704"/>
                  </a:cubicBezTo>
                  <a:cubicBezTo>
                    <a:pt x="9798" y="9704"/>
                    <a:pt x="10208" y="9420"/>
                    <a:pt x="10365" y="8979"/>
                  </a:cubicBezTo>
                  <a:lnTo>
                    <a:pt x="10743" y="8979"/>
                  </a:lnTo>
                  <a:cubicBezTo>
                    <a:pt x="11342" y="8979"/>
                    <a:pt x="11783" y="8507"/>
                    <a:pt x="11783" y="7971"/>
                  </a:cubicBezTo>
                  <a:lnTo>
                    <a:pt x="11783" y="6144"/>
                  </a:lnTo>
                  <a:cubicBezTo>
                    <a:pt x="11783" y="6112"/>
                    <a:pt x="11783" y="5986"/>
                    <a:pt x="11720" y="5892"/>
                  </a:cubicBezTo>
                  <a:cubicBezTo>
                    <a:pt x="11688" y="5766"/>
                    <a:pt x="11688" y="5671"/>
                    <a:pt x="11657" y="5577"/>
                  </a:cubicBezTo>
                  <a:lnTo>
                    <a:pt x="10712" y="3214"/>
                  </a:lnTo>
                  <a:cubicBezTo>
                    <a:pt x="10428" y="2521"/>
                    <a:pt x="9798" y="2080"/>
                    <a:pt x="9105" y="2080"/>
                  </a:cubicBezTo>
                  <a:lnTo>
                    <a:pt x="7530" y="2080"/>
                  </a:lnTo>
                  <a:cubicBezTo>
                    <a:pt x="7372" y="1702"/>
                    <a:pt x="6994" y="1387"/>
                    <a:pt x="6522" y="1387"/>
                  </a:cubicBezTo>
                  <a:lnTo>
                    <a:pt x="4789" y="1387"/>
                  </a:lnTo>
                  <a:lnTo>
                    <a:pt x="4789" y="1040"/>
                  </a:lnTo>
                  <a:cubicBezTo>
                    <a:pt x="4789" y="442"/>
                    <a:pt x="4316"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36"/>
            <p:cNvSpPr/>
            <p:nvPr/>
          </p:nvSpPr>
          <p:spPr>
            <a:xfrm>
              <a:off x="-26927050" y="2805900"/>
              <a:ext cx="70925" cy="70900"/>
            </a:xfrm>
            <a:custGeom>
              <a:avLst/>
              <a:gdLst/>
              <a:ahLst/>
              <a:cxnLst/>
              <a:rect l="l" t="t" r="r" b="b"/>
              <a:pathLst>
                <a:path w="2837" h="2836" extrusionOk="0">
                  <a:moveTo>
                    <a:pt x="1419" y="0"/>
                  </a:moveTo>
                  <a:cubicBezTo>
                    <a:pt x="1230" y="0"/>
                    <a:pt x="1072" y="158"/>
                    <a:pt x="1072" y="347"/>
                  </a:cubicBezTo>
                  <a:lnTo>
                    <a:pt x="1072" y="1072"/>
                  </a:lnTo>
                  <a:lnTo>
                    <a:pt x="347" y="1072"/>
                  </a:lnTo>
                  <a:cubicBezTo>
                    <a:pt x="158" y="1072"/>
                    <a:pt x="1" y="1229"/>
                    <a:pt x="1" y="1418"/>
                  </a:cubicBezTo>
                  <a:cubicBezTo>
                    <a:pt x="1" y="1607"/>
                    <a:pt x="158" y="1765"/>
                    <a:pt x="347" y="1765"/>
                  </a:cubicBezTo>
                  <a:lnTo>
                    <a:pt x="1072" y="1765"/>
                  </a:lnTo>
                  <a:lnTo>
                    <a:pt x="1072" y="2489"/>
                  </a:lnTo>
                  <a:cubicBezTo>
                    <a:pt x="1072" y="2678"/>
                    <a:pt x="1230" y="2836"/>
                    <a:pt x="1419" y="2836"/>
                  </a:cubicBezTo>
                  <a:cubicBezTo>
                    <a:pt x="1608" y="2836"/>
                    <a:pt x="1765" y="2678"/>
                    <a:pt x="1765" y="2489"/>
                  </a:cubicBezTo>
                  <a:lnTo>
                    <a:pt x="1765" y="1765"/>
                  </a:lnTo>
                  <a:lnTo>
                    <a:pt x="2490" y="1765"/>
                  </a:lnTo>
                  <a:cubicBezTo>
                    <a:pt x="2679" y="1765"/>
                    <a:pt x="2836" y="1607"/>
                    <a:pt x="2836" y="1418"/>
                  </a:cubicBezTo>
                  <a:cubicBezTo>
                    <a:pt x="2836" y="1229"/>
                    <a:pt x="2679" y="1072"/>
                    <a:pt x="2490" y="1072"/>
                  </a:cubicBezTo>
                  <a:lnTo>
                    <a:pt x="1765" y="1072"/>
                  </a:lnTo>
                  <a:lnTo>
                    <a:pt x="1765" y="347"/>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36"/>
          <p:cNvGrpSpPr/>
          <p:nvPr/>
        </p:nvGrpSpPr>
        <p:grpSpPr>
          <a:xfrm>
            <a:off x="19242611" y="8991261"/>
            <a:ext cx="898808" cy="896462"/>
            <a:chOff x="-23229925" y="1970225"/>
            <a:chExt cx="296950" cy="296175"/>
          </a:xfrm>
        </p:grpSpPr>
        <p:sp>
          <p:nvSpPr>
            <p:cNvPr id="5488" name="Google Shape;5488;p36"/>
            <p:cNvSpPr/>
            <p:nvPr/>
          </p:nvSpPr>
          <p:spPr>
            <a:xfrm>
              <a:off x="-23229925" y="1970225"/>
              <a:ext cx="296950" cy="296175"/>
            </a:xfrm>
            <a:custGeom>
              <a:avLst/>
              <a:gdLst/>
              <a:ahLst/>
              <a:cxnLst/>
              <a:rect l="l" t="t" r="r" b="b"/>
              <a:pathLst>
                <a:path w="11878" h="11847" extrusionOk="0">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36"/>
            <p:cNvSpPr/>
            <p:nvPr/>
          </p:nvSpPr>
          <p:spPr>
            <a:xfrm>
              <a:off x="-23196075" y="2005675"/>
              <a:ext cx="227650" cy="192200"/>
            </a:xfrm>
            <a:custGeom>
              <a:avLst/>
              <a:gdLst/>
              <a:ahLst/>
              <a:cxnLst/>
              <a:rect l="l" t="t" r="r" b="b"/>
              <a:pathLst>
                <a:path w="9106" h="7688" extrusionOk="0">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36"/>
            <p:cNvSpPr/>
            <p:nvPr/>
          </p:nvSpPr>
          <p:spPr>
            <a:xfrm>
              <a:off x="-231425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36"/>
            <p:cNvSpPr/>
            <p:nvPr/>
          </p:nvSpPr>
          <p:spPr>
            <a:xfrm>
              <a:off x="-23177150" y="221440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2" name="Google Shape;5492;p36"/>
          <p:cNvGrpSpPr/>
          <p:nvPr/>
        </p:nvGrpSpPr>
        <p:grpSpPr>
          <a:xfrm>
            <a:off x="19349874" y="10122451"/>
            <a:ext cx="684284" cy="898808"/>
            <a:chOff x="-23177950" y="2340425"/>
            <a:chExt cx="226075" cy="296950"/>
          </a:xfrm>
        </p:grpSpPr>
        <p:sp>
          <p:nvSpPr>
            <p:cNvPr id="5493" name="Google Shape;5493;p36"/>
            <p:cNvSpPr/>
            <p:nvPr/>
          </p:nvSpPr>
          <p:spPr>
            <a:xfrm>
              <a:off x="-23177950" y="2340425"/>
              <a:ext cx="226075" cy="296950"/>
            </a:xfrm>
            <a:custGeom>
              <a:avLst/>
              <a:gdLst/>
              <a:ahLst/>
              <a:cxnLst/>
              <a:rect l="l" t="t" r="r" b="b"/>
              <a:pathLst>
                <a:path w="9043" h="11878" extrusionOk="0">
                  <a:moveTo>
                    <a:pt x="1418" y="693"/>
                  </a:moveTo>
                  <a:lnTo>
                    <a:pt x="1418" y="1449"/>
                  </a:lnTo>
                  <a:cubicBezTo>
                    <a:pt x="1418" y="2048"/>
                    <a:pt x="1891" y="2457"/>
                    <a:pt x="2426" y="2457"/>
                  </a:cubicBezTo>
                  <a:lnTo>
                    <a:pt x="2804" y="2457"/>
                  </a:lnTo>
                  <a:cubicBezTo>
                    <a:pt x="2899" y="2457"/>
                    <a:pt x="2993" y="2426"/>
                    <a:pt x="3057" y="2300"/>
                  </a:cubicBezTo>
                  <a:cubicBezTo>
                    <a:pt x="3340" y="1953"/>
                    <a:pt x="3750" y="1764"/>
                    <a:pt x="4159" y="1764"/>
                  </a:cubicBezTo>
                  <a:cubicBezTo>
                    <a:pt x="6459" y="1764"/>
                    <a:pt x="8349" y="3623"/>
                    <a:pt x="8349" y="5923"/>
                  </a:cubicBezTo>
                  <a:cubicBezTo>
                    <a:pt x="8349" y="8254"/>
                    <a:pt x="6491" y="10113"/>
                    <a:pt x="4159" y="10113"/>
                  </a:cubicBezTo>
                  <a:cubicBezTo>
                    <a:pt x="3750" y="10113"/>
                    <a:pt x="3340" y="9924"/>
                    <a:pt x="3057" y="9578"/>
                  </a:cubicBezTo>
                  <a:cubicBezTo>
                    <a:pt x="2993" y="9483"/>
                    <a:pt x="2899" y="9389"/>
                    <a:pt x="2804" y="9389"/>
                  </a:cubicBezTo>
                  <a:lnTo>
                    <a:pt x="2426" y="9389"/>
                  </a:lnTo>
                  <a:cubicBezTo>
                    <a:pt x="1859" y="9389"/>
                    <a:pt x="1418" y="9861"/>
                    <a:pt x="1418" y="10428"/>
                  </a:cubicBezTo>
                  <a:lnTo>
                    <a:pt x="1418" y="11153"/>
                  </a:lnTo>
                  <a:lnTo>
                    <a:pt x="694" y="11153"/>
                  </a:lnTo>
                  <a:lnTo>
                    <a:pt x="694" y="10428"/>
                  </a:lnTo>
                  <a:cubicBezTo>
                    <a:pt x="694" y="9483"/>
                    <a:pt x="1481" y="8695"/>
                    <a:pt x="2426" y="8695"/>
                  </a:cubicBezTo>
                  <a:lnTo>
                    <a:pt x="2489" y="8695"/>
                  </a:lnTo>
                  <a:cubicBezTo>
                    <a:pt x="2647" y="8695"/>
                    <a:pt x="2804" y="8569"/>
                    <a:pt x="2836" y="8412"/>
                  </a:cubicBezTo>
                  <a:cubicBezTo>
                    <a:pt x="2962" y="7782"/>
                    <a:pt x="3529" y="7309"/>
                    <a:pt x="4222" y="7309"/>
                  </a:cubicBezTo>
                  <a:cubicBezTo>
                    <a:pt x="4947" y="7309"/>
                    <a:pt x="5577" y="6679"/>
                    <a:pt x="5577" y="5923"/>
                  </a:cubicBezTo>
                  <a:cubicBezTo>
                    <a:pt x="5577" y="5198"/>
                    <a:pt x="4947" y="4568"/>
                    <a:pt x="4222" y="4568"/>
                  </a:cubicBezTo>
                  <a:cubicBezTo>
                    <a:pt x="3529" y="4568"/>
                    <a:pt x="2993" y="4096"/>
                    <a:pt x="2836" y="3466"/>
                  </a:cubicBezTo>
                  <a:cubicBezTo>
                    <a:pt x="2804" y="3308"/>
                    <a:pt x="2678" y="3182"/>
                    <a:pt x="2489" y="3182"/>
                  </a:cubicBezTo>
                  <a:lnTo>
                    <a:pt x="2426" y="3182"/>
                  </a:lnTo>
                  <a:cubicBezTo>
                    <a:pt x="1481" y="3182"/>
                    <a:pt x="694" y="2394"/>
                    <a:pt x="694" y="1449"/>
                  </a:cubicBezTo>
                  <a:lnTo>
                    <a:pt x="694" y="693"/>
                  </a:lnTo>
                  <a:close/>
                  <a:moveTo>
                    <a:pt x="347" y="0"/>
                  </a:moveTo>
                  <a:cubicBezTo>
                    <a:pt x="158" y="0"/>
                    <a:pt x="1" y="158"/>
                    <a:pt x="1" y="347"/>
                  </a:cubicBezTo>
                  <a:lnTo>
                    <a:pt x="1" y="1449"/>
                  </a:lnTo>
                  <a:cubicBezTo>
                    <a:pt x="1" y="2710"/>
                    <a:pt x="977" y="3749"/>
                    <a:pt x="2206" y="3844"/>
                  </a:cubicBezTo>
                  <a:cubicBezTo>
                    <a:pt x="2489" y="4694"/>
                    <a:pt x="3277" y="5261"/>
                    <a:pt x="4159" y="5261"/>
                  </a:cubicBezTo>
                  <a:cubicBezTo>
                    <a:pt x="4569" y="5261"/>
                    <a:pt x="4884" y="5576"/>
                    <a:pt x="4884" y="5986"/>
                  </a:cubicBezTo>
                  <a:cubicBezTo>
                    <a:pt x="4884" y="6364"/>
                    <a:pt x="4569" y="6679"/>
                    <a:pt x="4159" y="6679"/>
                  </a:cubicBezTo>
                  <a:cubicBezTo>
                    <a:pt x="3277" y="6679"/>
                    <a:pt x="2489" y="7278"/>
                    <a:pt x="2206" y="8097"/>
                  </a:cubicBezTo>
                  <a:cubicBezTo>
                    <a:pt x="977" y="8223"/>
                    <a:pt x="1" y="9263"/>
                    <a:pt x="1" y="10523"/>
                  </a:cubicBezTo>
                  <a:lnTo>
                    <a:pt x="1" y="11531"/>
                  </a:lnTo>
                  <a:cubicBezTo>
                    <a:pt x="1" y="11720"/>
                    <a:pt x="158" y="11877"/>
                    <a:pt x="347" y="11877"/>
                  </a:cubicBezTo>
                  <a:lnTo>
                    <a:pt x="1733" y="11877"/>
                  </a:lnTo>
                  <a:cubicBezTo>
                    <a:pt x="1922" y="11877"/>
                    <a:pt x="2080" y="11720"/>
                    <a:pt x="2080" y="11531"/>
                  </a:cubicBezTo>
                  <a:lnTo>
                    <a:pt x="2080" y="10523"/>
                  </a:lnTo>
                  <a:cubicBezTo>
                    <a:pt x="2080" y="10302"/>
                    <a:pt x="2237" y="10145"/>
                    <a:pt x="2426" y="10145"/>
                  </a:cubicBezTo>
                  <a:lnTo>
                    <a:pt x="2647" y="10145"/>
                  </a:lnTo>
                  <a:cubicBezTo>
                    <a:pt x="3025" y="10586"/>
                    <a:pt x="3592" y="10869"/>
                    <a:pt x="4159" y="10869"/>
                  </a:cubicBezTo>
                  <a:cubicBezTo>
                    <a:pt x="6837" y="10869"/>
                    <a:pt x="9011" y="8695"/>
                    <a:pt x="9011" y="6018"/>
                  </a:cubicBezTo>
                  <a:cubicBezTo>
                    <a:pt x="9042" y="3277"/>
                    <a:pt x="6837" y="1103"/>
                    <a:pt x="4159" y="1103"/>
                  </a:cubicBezTo>
                  <a:cubicBezTo>
                    <a:pt x="3592" y="1103"/>
                    <a:pt x="3025" y="1323"/>
                    <a:pt x="2647" y="1796"/>
                  </a:cubicBezTo>
                  <a:lnTo>
                    <a:pt x="2426" y="1796"/>
                  </a:lnTo>
                  <a:cubicBezTo>
                    <a:pt x="2237" y="1796"/>
                    <a:pt x="2080" y="1638"/>
                    <a:pt x="2080" y="1449"/>
                  </a:cubicBez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36"/>
            <p:cNvSpPr/>
            <p:nvPr/>
          </p:nvSpPr>
          <p:spPr>
            <a:xfrm>
              <a:off x="-23081850" y="2425475"/>
              <a:ext cx="96100" cy="151250"/>
            </a:xfrm>
            <a:custGeom>
              <a:avLst/>
              <a:gdLst/>
              <a:ahLst/>
              <a:cxnLst/>
              <a:rect l="l" t="t" r="r" b="b"/>
              <a:pathLst>
                <a:path w="3844" h="6050" extrusionOk="0">
                  <a:moveTo>
                    <a:pt x="2568" y="1"/>
                  </a:moveTo>
                  <a:cubicBezTo>
                    <a:pt x="2481" y="1"/>
                    <a:pt x="2395" y="32"/>
                    <a:pt x="2332" y="95"/>
                  </a:cubicBezTo>
                  <a:cubicBezTo>
                    <a:pt x="2205" y="221"/>
                    <a:pt x="2205" y="442"/>
                    <a:pt x="2332" y="568"/>
                  </a:cubicBezTo>
                  <a:cubicBezTo>
                    <a:pt x="2867" y="1072"/>
                    <a:pt x="3151" y="1796"/>
                    <a:pt x="3151" y="2553"/>
                  </a:cubicBezTo>
                  <a:cubicBezTo>
                    <a:pt x="3151" y="3277"/>
                    <a:pt x="2899" y="3970"/>
                    <a:pt x="2332" y="4506"/>
                  </a:cubicBezTo>
                  <a:cubicBezTo>
                    <a:pt x="1827" y="5010"/>
                    <a:pt x="1134" y="5325"/>
                    <a:pt x="378" y="5325"/>
                  </a:cubicBezTo>
                  <a:cubicBezTo>
                    <a:pt x="189" y="5325"/>
                    <a:pt x="0" y="5482"/>
                    <a:pt x="0" y="5703"/>
                  </a:cubicBezTo>
                  <a:cubicBezTo>
                    <a:pt x="0" y="5892"/>
                    <a:pt x="189" y="6050"/>
                    <a:pt x="378" y="6050"/>
                  </a:cubicBezTo>
                  <a:cubicBezTo>
                    <a:pt x="1292" y="6050"/>
                    <a:pt x="2174" y="5703"/>
                    <a:pt x="2804" y="5010"/>
                  </a:cubicBezTo>
                  <a:cubicBezTo>
                    <a:pt x="3466" y="4348"/>
                    <a:pt x="3844" y="3498"/>
                    <a:pt x="3844" y="2584"/>
                  </a:cubicBezTo>
                  <a:cubicBezTo>
                    <a:pt x="3844" y="1670"/>
                    <a:pt x="3434" y="757"/>
                    <a:pt x="2804" y="95"/>
                  </a:cubicBezTo>
                  <a:cubicBezTo>
                    <a:pt x="2741" y="32"/>
                    <a:pt x="2654" y="1"/>
                    <a:pt x="2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5" name="Google Shape;5495;p36"/>
          <p:cNvGrpSpPr/>
          <p:nvPr/>
        </p:nvGrpSpPr>
        <p:grpSpPr>
          <a:xfrm>
            <a:off x="19243783" y="11240513"/>
            <a:ext cx="896462" cy="896462"/>
            <a:chOff x="-23229150" y="2710600"/>
            <a:chExt cx="296175" cy="296175"/>
          </a:xfrm>
        </p:grpSpPr>
        <p:sp>
          <p:nvSpPr>
            <p:cNvPr id="5496" name="Google Shape;5496;p36"/>
            <p:cNvSpPr/>
            <p:nvPr/>
          </p:nvSpPr>
          <p:spPr>
            <a:xfrm>
              <a:off x="-23177150" y="2727925"/>
              <a:ext cx="191400" cy="258375"/>
            </a:xfrm>
            <a:custGeom>
              <a:avLst/>
              <a:gdLst/>
              <a:ahLst/>
              <a:cxnLst/>
              <a:rect l="l" t="t" r="r" b="b"/>
              <a:pathLst>
                <a:path w="7656" h="10335" extrusionOk="0">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36"/>
            <p:cNvSpPr/>
            <p:nvPr/>
          </p:nvSpPr>
          <p:spPr>
            <a:xfrm>
              <a:off x="-23229150" y="2710600"/>
              <a:ext cx="296175" cy="296175"/>
            </a:xfrm>
            <a:custGeom>
              <a:avLst/>
              <a:gdLst/>
              <a:ahLst/>
              <a:cxnLst/>
              <a:rect l="l" t="t" r="r" b="b"/>
              <a:pathLst>
                <a:path w="11847" h="11847" extrusionOk="0">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98" name="Google Shape;5498;p36"/>
          <p:cNvSpPr/>
          <p:nvPr/>
        </p:nvSpPr>
        <p:spPr>
          <a:xfrm>
            <a:off x="16970994" y="12489780"/>
            <a:ext cx="896462" cy="894041"/>
          </a:xfrm>
          <a:custGeom>
            <a:avLst/>
            <a:gdLst/>
            <a:ahLst/>
            <a:cxnLst/>
            <a:rect l="l" t="t" r="r" b="b"/>
            <a:pathLst>
              <a:path w="11847" h="11815" extrusionOk="0">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36"/>
          <p:cNvSpPr/>
          <p:nvPr/>
        </p:nvSpPr>
        <p:spPr>
          <a:xfrm>
            <a:off x="12497853" y="8993577"/>
            <a:ext cx="815420" cy="891695"/>
          </a:xfrm>
          <a:custGeom>
            <a:avLst/>
            <a:gdLst/>
            <a:ahLst/>
            <a:cxnLst/>
            <a:rect l="l" t="t" r="r" b="b"/>
            <a:pathLst>
              <a:path w="10776" h="11784" extrusionOk="0">
                <a:moveTo>
                  <a:pt x="5388" y="662"/>
                </a:moveTo>
                <a:cubicBezTo>
                  <a:pt x="6144" y="662"/>
                  <a:pt x="6774" y="1355"/>
                  <a:pt x="6774" y="2080"/>
                </a:cubicBezTo>
                <a:cubicBezTo>
                  <a:pt x="6774" y="2206"/>
                  <a:pt x="6711" y="2332"/>
                  <a:pt x="6680" y="2489"/>
                </a:cubicBezTo>
                <a:cubicBezTo>
                  <a:pt x="6333" y="2206"/>
                  <a:pt x="5861" y="2017"/>
                  <a:pt x="5388" y="2017"/>
                </a:cubicBezTo>
                <a:cubicBezTo>
                  <a:pt x="4915" y="2017"/>
                  <a:pt x="4443" y="2174"/>
                  <a:pt x="4096" y="2489"/>
                </a:cubicBezTo>
                <a:cubicBezTo>
                  <a:pt x="4033" y="2332"/>
                  <a:pt x="4002" y="2206"/>
                  <a:pt x="4002" y="2080"/>
                </a:cubicBezTo>
                <a:cubicBezTo>
                  <a:pt x="4002" y="1355"/>
                  <a:pt x="4632" y="662"/>
                  <a:pt x="5388" y="662"/>
                </a:cubicBezTo>
                <a:close/>
                <a:moveTo>
                  <a:pt x="5388" y="2710"/>
                </a:moveTo>
                <a:cubicBezTo>
                  <a:pt x="5766" y="2710"/>
                  <a:pt x="6144" y="2867"/>
                  <a:pt x="6365" y="3151"/>
                </a:cubicBezTo>
                <a:cubicBezTo>
                  <a:pt x="6176" y="3592"/>
                  <a:pt x="5829" y="4096"/>
                  <a:pt x="5419" y="4663"/>
                </a:cubicBezTo>
                <a:cubicBezTo>
                  <a:pt x="5293" y="4506"/>
                  <a:pt x="5230" y="4380"/>
                  <a:pt x="5104" y="4253"/>
                </a:cubicBezTo>
                <a:cubicBezTo>
                  <a:pt x="4852" y="3812"/>
                  <a:pt x="4600" y="3466"/>
                  <a:pt x="4411" y="3151"/>
                </a:cubicBezTo>
                <a:cubicBezTo>
                  <a:pt x="4663" y="2867"/>
                  <a:pt x="5041" y="2710"/>
                  <a:pt x="5388" y="2710"/>
                </a:cubicBezTo>
                <a:close/>
                <a:moveTo>
                  <a:pt x="7404" y="1576"/>
                </a:moveTo>
                <a:lnTo>
                  <a:pt x="7404" y="1576"/>
                </a:lnTo>
                <a:cubicBezTo>
                  <a:pt x="7908" y="2048"/>
                  <a:pt x="8192" y="2773"/>
                  <a:pt x="8192" y="3497"/>
                </a:cubicBezTo>
                <a:cubicBezTo>
                  <a:pt x="8192" y="4222"/>
                  <a:pt x="7719" y="5230"/>
                  <a:pt x="6806" y="6490"/>
                </a:cubicBezTo>
                <a:cubicBezTo>
                  <a:pt x="6459" y="6081"/>
                  <a:pt x="6144" y="5640"/>
                  <a:pt x="5829" y="5230"/>
                </a:cubicBezTo>
                <a:cubicBezTo>
                  <a:pt x="6050" y="4915"/>
                  <a:pt x="6428" y="4443"/>
                  <a:pt x="6743" y="3938"/>
                </a:cubicBezTo>
                <a:cubicBezTo>
                  <a:pt x="7215" y="3151"/>
                  <a:pt x="7467" y="2552"/>
                  <a:pt x="7467" y="2143"/>
                </a:cubicBezTo>
                <a:cubicBezTo>
                  <a:pt x="7467" y="1922"/>
                  <a:pt x="7436" y="1733"/>
                  <a:pt x="7404" y="1576"/>
                </a:cubicBezTo>
                <a:close/>
                <a:moveTo>
                  <a:pt x="3970" y="7593"/>
                </a:moveTo>
                <a:cubicBezTo>
                  <a:pt x="4002" y="7656"/>
                  <a:pt x="4033" y="7688"/>
                  <a:pt x="4033" y="7719"/>
                </a:cubicBezTo>
                <a:lnTo>
                  <a:pt x="4947" y="8853"/>
                </a:lnTo>
                <a:lnTo>
                  <a:pt x="3151" y="11153"/>
                </a:lnTo>
                <a:lnTo>
                  <a:pt x="1135" y="11153"/>
                </a:lnTo>
                <a:cubicBezTo>
                  <a:pt x="2300" y="9641"/>
                  <a:pt x="3214" y="8538"/>
                  <a:pt x="3876" y="7719"/>
                </a:cubicBezTo>
                <a:lnTo>
                  <a:pt x="3970" y="7593"/>
                </a:lnTo>
                <a:close/>
                <a:moveTo>
                  <a:pt x="3435" y="1576"/>
                </a:moveTo>
                <a:lnTo>
                  <a:pt x="3435" y="1576"/>
                </a:lnTo>
                <a:cubicBezTo>
                  <a:pt x="3372" y="1765"/>
                  <a:pt x="3340" y="1922"/>
                  <a:pt x="3340" y="2143"/>
                </a:cubicBezTo>
                <a:cubicBezTo>
                  <a:pt x="3340" y="2710"/>
                  <a:pt x="3687" y="3466"/>
                  <a:pt x="4569" y="4663"/>
                </a:cubicBezTo>
                <a:cubicBezTo>
                  <a:pt x="4726" y="4884"/>
                  <a:pt x="5167" y="5482"/>
                  <a:pt x="5199" y="5482"/>
                </a:cubicBezTo>
                <a:cubicBezTo>
                  <a:pt x="5892" y="6396"/>
                  <a:pt x="6774" y="7498"/>
                  <a:pt x="7782" y="8759"/>
                </a:cubicBezTo>
                <a:cubicBezTo>
                  <a:pt x="8381" y="9452"/>
                  <a:pt x="9011" y="10239"/>
                  <a:pt x="9673" y="11122"/>
                </a:cubicBezTo>
                <a:lnTo>
                  <a:pt x="7656" y="11122"/>
                </a:lnTo>
                <a:lnTo>
                  <a:pt x="7656" y="11153"/>
                </a:lnTo>
                <a:lnTo>
                  <a:pt x="5672" y="8633"/>
                </a:lnTo>
                <a:lnTo>
                  <a:pt x="4600" y="7278"/>
                </a:lnTo>
                <a:cubicBezTo>
                  <a:pt x="4474" y="7120"/>
                  <a:pt x="4380" y="7026"/>
                  <a:pt x="4254" y="6868"/>
                </a:cubicBezTo>
                <a:lnTo>
                  <a:pt x="4254" y="6805"/>
                </a:lnTo>
                <a:cubicBezTo>
                  <a:pt x="3214" y="5451"/>
                  <a:pt x="2647" y="4253"/>
                  <a:pt x="2647" y="3497"/>
                </a:cubicBezTo>
                <a:cubicBezTo>
                  <a:pt x="2647" y="2773"/>
                  <a:pt x="2899" y="2048"/>
                  <a:pt x="3435" y="1576"/>
                </a:cubicBezTo>
                <a:close/>
                <a:moveTo>
                  <a:pt x="5388" y="0"/>
                </a:moveTo>
                <a:cubicBezTo>
                  <a:pt x="4474" y="0"/>
                  <a:pt x="3592" y="347"/>
                  <a:pt x="2962" y="1009"/>
                </a:cubicBezTo>
                <a:cubicBezTo>
                  <a:pt x="2269" y="1702"/>
                  <a:pt x="1922" y="2552"/>
                  <a:pt x="1922" y="3497"/>
                </a:cubicBezTo>
                <a:cubicBezTo>
                  <a:pt x="1922" y="4569"/>
                  <a:pt x="2710" y="5892"/>
                  <a:pt x="3498" y="6994"/>
                </a:cubicBezTo>
                <a:lnTo>
                  <a:pt x="3309" y="7246"/>
                </a:lnTo>
                <a:cubicBezTo>
                  <a:pt x="2553" y="8192"/>
                  <a:pt x="1544" y="9452"/>
                  <a:pt x="127" y="11216"/>
                </a:cubicBezTo>
                <a:cubicBezTo>
                  <a:pt x="32" y="11342"/>
                  <a:pt x="1" y="11468"/>
                  <a:pt x="64" y="11563"/>
                </a:cubicBezTo>
                <a:cubicBezTo>
                  <a:pt x="127" y="11689"/>
                  <a:pt x="284" y="11783"/>
                  <a:pt x="379" y="11783"/>
                </a:cubicBezTo>
                <a:lnTo>
                  <a:pt x="3277" y="11783"/>
                </a:lnTo>
                <a:cubicBezTo>
                  <a:pt x="3372" y="11783"/>
                  <a:pt x="3466" y="11720"/>
                  <a:pt x="3529" y="11657"/>
                </a:cubicBezTo>
                <a:lnTo>
                  <a:pt x="5388" y="9357"/>
                </a:lnTo>
                <a:lnTo>
                  <a:pt x="7247" y="11657"/>
                </a:lnTo>
                <a:cubicBezTo>
                  <a:pt x="7310" y="11720"/>
                  <a:pt x="7404" y="11783"/>
                  <a:pt x="7530" y="11783"/>
                </a:cubicBezTo>
                <a:lnTo>
                  <a:pt x="10397" y="11783"/>
                </a:lnTo>
                <a:cubicBezTo>
                  <a:pt x="10523" y="11783"/>
                  <a:pt x="10618" y="11689"/>
                  <a:pt x="10712" y="11563"/>
                </a:cubicBezTo>
                <a:cubicBezTo>
                  <a:pt x="10775" y="11500"/>
                  <a:pt x="10775" y="11374"/>
                  <a:pt x="10649" y="11279"/>
                </a:cubicBezTo>
                <a:cubicBezTo>
                  <a:pt x="9799" y="10208"/>
                  <a:pt x="9011" y="9231"/>
                  <a:pt x="8286" y="8349"/>
                </a:cubicBezTo>
                <a:cubicBezTo>
                  <a:pt x="7940" y="7877"/>
                  <a:pt x="7593" y="7435"/>
                  <a:pt x="7247" y="7057"/>
                </a:cubicBezTo>
                <a:cubicBezTo>
                  <a:pt x="8003" y="5986"/>
                  <a:pt x="8854" y="4600"/>
                  <a:pt x="8854" y="3497"/>
                </a:cubicBezTo>
                <a:cubicBezTo>
                  <a:pt x="8854" y="2552"/>
                  <a:pt x="8507" y="1702"/>
                  <a:pt x="7814" y="1009"/>
                </a:cubicBezTo>
                <a:cubicBezTo>
                  <a:pt x="7152" y="347"/>
                  <a:pt x="6302"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0" name="Google Shape;5500;p36"/>
          <p:cNvGrpSpPr/>
          <p:nvPr/>
        </p:nvGrpSpPr>
        <p:grpSpPr>
          <a:xfrm>
            <a:off x="12452216" y="10151055"/>
            <a:ext cx="903575" cy="841602"/>
            <a:chOff x="-25477800" y="2357750"/>
            <a:chExt cx="298525" cy="278050"/>
          </a:xfrm>
        </p:grpSpPr>
        <p:sp>
          <p:nvSpPr>
            <p:cNvPr id="5501" name="Google Shape;5501;p36"/>
            <p:cNvSpPr/>
            <p:nvPr/>
          </p:nvSpPr>
          <p:spPr>
            <a:xfrm>
              <a:off x="-25477800" y="2357750"/>
              <a:ext cx="298525" cy="278050"/>
            </a:xfrm>
            <a:custGeom>
              <a:avLst/>
              <a:gdLst/>
              <a:ahLst/>
              <a:cxnLst/>
              <a:rect l="l" t="t" r="r" b="b"/>
              <a:pathLst>
                <a:path w="11941" h="11122" extrusionOk="0">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36"/>
            <p:cNvSpPr/>
            <p:nvPr/>
          </p:nvSpPr>
          <p:spPr>
            <a:xfrm>
              <a:off x="-25388025" y="2514850"/>
              <a:ext cx="104000" cy="88650"/>
            </a:xfrm>
            <a:custGeom>
              <a:avLst/>
              <a:gdLst/>
              <a:ahLst/>
              <a:cxnLst/>
              <a:rect l="l" t="t" r="r" b="b"/>
              <a:pathLst>
                <a:path w="4160" h="3546" extrusionOk="0">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3" name="Google Shape;5503;p36"/>
          <p:cNvSpPr/>
          <p:nvPr/>
        </p:nvSpPr>
        <p:spPr>
          <a:xfrm>
            <a:off x="12456160" y="11241442"/>
            <a:ext cx="898808" cy="894419"/>
          </a:xfrm>
          <a:custGeom>
            <a:avLst/>
            <a:gdLst/>
            <a:ahLst/>
            <a:cxnLst/>
            <a:rect l="l" t="t" r="r" b="b"/>
            <a:pathLst>
              <a:path w="11878" h="11820" extrusionOk="0">
                <a:moveTo>
                  <a:pt x="9704" y="729"/>
                </a:moveTo>
                <a:cubicBezTo>
                  <a:pt x="10019" y="729"/>
                  <a:pt x="10303" y="792"/>
                  <a:pt x="10523" y="982"/>
                </a:cubicBezTo>
                <a:cubicBezTo>
                  <a:pt x="10838" y="1234"/>
                  <a:pt x="10996" y="1612"/>
                  <a:pt x="11059" y="2021"/>
                </a:cubicBezTo>
                <a:cubicBezTo>
                  <a:pt x="11153" y="2368"/>
                  <a:pt x="11059" y="2714"/>
                  <a:pt x="10744" y="2998"/>
                </a:cubicBezTo>
                <a:lnTo>
                  <a:pt x="8255" y="5487"/>
                </a:lnTo>
                <a:lnTo>
                  <a:pt x="6270" y="3502"/>
                </a:lnTo>
                <a:lnTo>
                  <a:pt x="6743" y="3029"/>
                </a:lnTo>
                <a:lnTo>
                  <a:pt x="7499" y="3785"/>
                </a:lnTo>
                <a:cubicBezTo>
                  <a:pt x="7593" y="3880"/>
                  <a:pt x="7656" y="3911"/>
                  <a:pt x="7751" y="3911"/>
                </a:cubicBezTo>
                <a:cubicBezTo>
                  <a:pt x="7814" y="3911"/>
                  <a:pt x="7940" y="3880"/>
                  <a:pt x="7971" y="3785"/>
                </a:cubicBezTo>
                <a:cubicBezTo>
                  <a:pt x="8097" y="3659"/>
                  <a:pt x="8097" y="3439"/>
                  <a:pt x="7971" y="3313"/>
                </a:cubicBezTo>
                <a:lnTo>
                  <a:pt x="7215" y="2557"/>
                </a:lnTo>
                <a:lnTo>
                  <a:pt x="7688" y="2084"/>
                </a:lnTo>
                <a:lnTo>
                  <a:pt x="8444" y="2840"/>
                </a:lnTo>
                <a:cubicBezTo>
                  <a:pt x="8538" y="2935"/>
                  <a:pt x="8601" y="2966"/>
                  <a:pt x="8696" y="2966"/>
                </a:cubicBezTo>
                <a:cubicBezTo>
                  <a:pt x="8759" y="2966"/>
                  <a:pt x="8885" y="2935"/>
                  <a:pt x="8916" y="2840"/>
                </a:cubicBezTo>
                <a:cubicBezTo>
                  <a:pt x="9042" y="2714"/>
                  <a:pt x="9042" y="2494"/>
                  <a:pt x="8916" y="2368"/>
                </a:cubicBezTo>
                <a:lnTo>
                  <a:pt x="8160" y="1612"/>
                </a:lnTo>
                <a:lnTo>
                  <a:pt x="8601" y="1202"/>
                </a:lnTo>
                <a:cubicBezTo>
                  <a:pt x="8916" y="887"/>
                  <a:pt x="9326" y="729"/>
                  <a:pt x="9704" y="729"/>
                </a:cubicBezTo>
                <a:close/>
                <a:moveTo>
                  <a:pt x="5766" y="4132"/>
                </a:moveTo>
                <a:lnTo>
                  <a:pt x="7751" y="6117"/>
                </a:lnTo>
                <a:lnTo>
                  <a:pt x="5577" y="8196"/>
                </a:lnTo>
                <a:cubicBezTo>
                  <a:pt x="5230" y="8543"/>
                  <a:pt x="4789" y="8763"/>
                  <a:pt x="4317" y="8826"/>
                </a:cubicBezTo>
                <a:cubicBezTo>
                  <a:pt x="3687" y="8921"/>
                  <a:pt x="3088" y="9236"/>
                  <a:pt x="2678" y="9645"/>
                </a:cubicBezTo>
                <a:lnTo>
                  <a:pt x="1324" y="11000"/>
                </a:lnTo>
                <a:cubicBezTo>
                  <a:pt x="1261" y="11063"/>
                  <a:pt x="1174" y="11095"/>
                  <a:pt x="1087" y="11095"/>
                </a:cubicBezTo>
                <a:cubicBezTo>
                  <a:pt x="1001" y="11095"/>
                  <a:pt x="914" y="11063"/>
                  <a:pt x="851" y="11000"/>
                </a:cubicBezTo>
                <a:cubicBezTo>
                  <a:pt x="725" y="10874"/>
                  <a:pt x="725" y="10653"/>
                  <a:pt x="851" y="10527"/>
                </a:cubicBezTo>
                <a:lnTo>
                  <a:pt x="2206" y="9173"/>
                </a:lnTo>
                <a:cubicBezTo>
                  <a:pt x="2615" y="8763"/>
                  <a:pt x="2931" y="8165"/>
                  <a:pt x="3025" y="7535"/>
                </a:cubicBezTo>
                <a:cubicBezTo>
                  <a:pt x="3088" y="7062"/>
                  <a:pt x="3309" y="6589"/>
                  <a:pt x="3655" y="6274"/>
                </a:cubicBezTo>
                <a:lnTo>
                  <a:pt x="3876" y="6022"/>
                </a:lnTo>
                <a:lnTo>
                  <a:pt x="4632" y="6778"/>
                </a:lnTo>
                <a:cubicBezTo>
                  <a:pt x="4726" y="6873"/>
                  <a:pt x="4789" y="6904"/>
                  <a:pt x="4884" y="6904"/>
                </a:cubicBezTo>
                <a:cubicBezTo>
                  <a:pt x="4947" y="6904"/>
                  <a:pt x="5073" y="6873"/>
                  <a:pt x="5104" y="6778"/>
                </a:cubicBezTo>
                <a:cubicBezTo>
                  <a:pt x="5230" y="6652"/>
                  <a:pt x="5230" y="6432"/>
                  <a:pt x="5104" y="6306"/>
                </a:cubicBezTo>
                <a:lnTo>
                  <a:pt x="4348" y="5550"/>
                </a:lnTo>
                <a:lnTo>
                  <a:pt x="4821" y="5077"/>
                </a:lnTo>
                <a:lnTo>
                  <a:pt x="5577" y="5833"/>
                </a:lnTo>
                <a:cubicBezTo>
                  <a:pt x="5640" y="5928"/>
                  <a:pt x="5734" y="5959"/>
                  <a:pt x="5797" y="5959"/>
                </a:cubicBezTo>
                <a:cubicBezTo>
                  <a:pt x="5892" y="5959"/>
                  <a:pt x="6018" y="5928"/>
                  <a:pt x="6050" y="5833"/>
                </a:cubicBezTo>
                <a:cubicBezTo>
                  <a:pt x="6176" y="5707"/>
                  <a:pt x="6176" y="5487"/>
                  <a:pt x="6050" y="5361"/>
                </a:cubicBezTo>
                <a:lnTo>
                  <a:pt x="5293" y="4605"/>
                </a:lnTo>
                <a:lnTo>
                  <a:pt x="5766" y="4132"/>
                </a:lnTo>
                <a:close/>
                <a:moveTo>
                  <a:pt x="9769" y="1"/>
                </a:moveTo>
                <a:cubicBezTo>
                  <a:pt x="9726" y="1"/>
                  <a:pt x="9683" y="2"/>
                  <a:pt x="9641" y="5"/>
                </a:cubicBezTo>
                <a:cubicBezTo>
                  <a:pt x="9105" y="36"/>
                  <a:pt x="8601" y="288"/>
                  <a:pt x="8255" y="666"/>
                </a:cubicBezTo>
                <a:lnTo>
                  <a:pt x="3183" y="5802"/>
                </a:lnTo>
                <a:cubicBezTo>
                  <a:pt x="2741" y="6211"/>
                  <a:pt x="2426" y="6810"/>
                  <a:pt x="2363" y="7440"/>
                </a:cubicBezTo>
                <a:cubicBezTo>
                  <a:pt x="2269" y="7913"/>
                  <a:pt x="2080" y="8385"/>
                  <a:pt x="1733" y="8700"/>
                </a:cubicBezTo>
                <a:lnTo>
                  <a:pt x="379" y="10055"/>
                </a:lnTo>
                <a:cubicBezTo>
                  <a:pt x="1" y="10433"/>
                  <a:pt x="1" y="11095"/>
                  <a:pt x="379" y="11504"/>
                </a:cubicBezTo>
                <a:cubicBezTo>
                  <a:pt x="568" y="11693"/>
                  <a:pt x="851" y="11819"/>
                  <a:pt x="1135" y="11819"/>
                </a:cubicBezTo>
                <a:cubicBezTo>
                  <a:pt x="1418" y="11819"/>
                  <a:pt x="1670" y="11693"/>
                  <a:pt x="1891" y="11504"/>
                </a:cubicBezTo>
                <a:lnTo>
                  <a:pt x="3214" y="10149"/>
                </a:lnTo>
                <a:cubicBezTo>
                  <a:pt x="3561" y="9803"/>
                  <a:pt x="4002" y="9614"/>
                  <a:pt x="4474" y="9519"/>
                </a:cubicBezTo>
                <a:cubicBezTo>
                  <a:pt x="5104" y="9456"/>
                  <a:pt x="5703" y="9141"/>
                  <a:pt x="6144" y="8700"/>
                </a:cubicBezTo>
                <a:lnTo>
                  <a:pt x="11279" y="3502"/>
                </a:lnTo>
                <a:cubicBezTo>
                  <a:pt x="11657" y="3092"/>
                  <a:pt x="11878" y="2525"/>
                  <a:pt x="11846" y="1927"/>
                </a:cubicBezTo>
                <a:cubicBezTo>
                  <a:pt x="11815" y="1360"/>
                  <a:pt x="11531" y="792"/>
                  <a:pt x="11090" y="446"/>
                </a:cubicBezTo>
                <a:cubicBezTo>
                  <a:pt x="10715" y="157"/>
                  <a:pt x="10234" y="1"/>
                  <a:pt x="9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36"/>
          <p:cNvSpPr/>
          <p:nvPr/>
        </p:nvSpPr>
        <p:spPr>
          <a:xfrm>
            <a:off x="13574237" y="8992404"/>
            <a:ext cx="894041" cy="894041"/>
          </a:xfrm>
          <a:custGeom>
            <a:avLst/>
            <a:gdLst/>
            <a:ahLst/>
            <a:cxnLst/>
            <a:rect l="l" t="t" r="r" b="b"/>
            <a:pathLst>
              <a:path w="11815" h="11815" extrusionOk="0">
                <a:moveTo>
                  <a:pt x="6270" y="662"/>
                </a:moveTo>
                <a:lnTo>
                  <a:pt x="6270" y="2048"/>
                </a:lnTo>
                <a:cubicBezTo>
                  <a:pt x="6270" y="2678"/>
                  <a:pt x="6616" y="3245"/>
                  <a:pt x="7247" y="3497"/>
                </a:cubicBezTo>
                <a:cubicBezTo>
                  <a:pt x="7467" y="3623"/>
                  <a:pt x="7625" y="3875"/>
                  <a:pt x="7625" y="4127"/>
                </a:cubicBezTo>
                <a:cubicBezTo>
                  <a:pt x="7625" y="4537"/>
                  <a:pt x="7310" y="4852"/>
                  <a:pt x="6931" y="4852"/>
                </a:cubicBezTo>
                <a:cubicBezTo>
                  <a:pt x="6711" y="4852"/>
                  <a:pt x="6522" y="4758"/>
                  <a:pt x="6396" y="4600"/>
                </a:cubicBezTo>
                <a:cubicBezTo>
                  <a:pt x="6301" y="4443"/>
                  <a:pt x="6081" y="4380"/>
                  <a:pt x="5892" y="4380"/>
                </a:cubicBezTo>
                <a:cubicBezTo>
                  <a:pt x="5703" y="4380"/>
                  <a:pt x="5514" y="4443"/>
                  <a:pt x="5388" y="4600"/>
                </a:cubicBezTo>
                <a:cubicBezTo>
                  <a:pt x="5262" y="4758"/>
                  <a:pt x="5073" y="4852"/>
                  <a:pt x="4884" y="4852"/>
                </a:cubicBezTo>
                <a:cubicBezTo>
                  <a:pt x="4663" y="4852"/>
                  <a:pt x="4474" y="4758"/>
                  <a:pt x="4348" y="4600"/>
                </a:cubicBezTo>
                <a:cubicBezTo>
                  <a:pt x="4254" y="4443"/>
                  <a:pt x="4159" y="4285"/>
                  <a:pt x="4159" y="4096"/>
                </a:cubicBezTo>
                <a:cubicBezTo>
                  <a:pt x="4159" y="3875"/>
                  <a:pt x="4348" y="3623"/>
                  <a:pt x="4600" y="3497"/>
                </a:cubicBezTo>
                <a:cubicBezTo>
                  <a:pt x="5136" y="3277"/>
                  <a:pt x="5545" y="2647"/>
                  <a:pt x="5545" y="1922"/>
                </a:cubicBezTo>
                <a:lnTo>
                  <a:pt x="5545" y="662"/>
                </a:lnTo>
                <a:close/>
                <a:moveTo>
                  <a:pt x="6963" y="788"/>
                </a:moveTo>
                <a:cubicBezTo>
                  <a:pt x="7940" y="977"/>
                  <a:pt x="8885" y="1513"/>
                  <a:pt x="9609" y="2206"/>
                </a:cubicBezTo>
                <a:cubicBezTo>
                  <a:pt x="10586" y="3182"/>
                  <a:pt x="11153" y="4506"/>
                  <a:pt x="11153" y="5923"/>
                </a:cubicBezTo>
                <a:cubicBezTo>
                  <a:pt x="11122" y="7278"/>
                  <a:pt x="10586" y="8633"/>
                  <a:pt x="9609" y="9609"/>
                </a:cubicBezTo>
                <a:cubicBezTo>
                  <a:pt x="8853" y="10365"/>
                  <a:pt x="7940" y="10838"/>
                  <a:pt x="6963" y="11027"/>
                </a:cubicBezTo>
                <a:lnTo>
                  <a:pt x="6963" y="9735"/>
                </a:lnTo>
                <a:cubicBezTo>
                  <a:pt x="6963" y="9357"/>
                  <a:pt x="7215" y="9074"/>
                  <a:pt x="7562" y="8916"/>
                </a:cubicBezTo>
                <a:cubicBezTo>
                  <a:pt x="8034" y="8664"/>
                  <a:pt x="8349" y="8192"/>
                  <a:pt x="8349" y="7656"/>
                </a:cubicBezTo>
                <a:cubicBezTo>
                  <a:pt x="8349" y="6900"/>
                  <a:pt x="7719" y="6270"/>
                  <a:pt x="6963" y="6270"/>
                </a:cubicBezTo>
                <a:cubicBezTo>
                  <a:pt x="6585" y="6270"/>
                  <a:pt x="6175" y="6427"/>
                  <a:pt x="5955" y="6742"/>
                </a:cubicBezTo>
                <a:cubicBezTo>
                  <a:pt x="5671" y="6427"/>
                  <a:pt x="5325" y="6270"/>
                  <a:pt x="4915" y="6270"/>
                </a:cubicBezTo>
                <a:cubicBezTo>
                  <a:pt x="4537" y="6270"/>
                  <a:pt x="4159" y="6427"/>
                  <a:pt x="3907" y="6711"/>
                </a:cubicBezTo>
                <a:cubicBezTo>
                  <a:pt x="3623" y="6963"/>
                  <a:pt x="3497" y="7372"/>
                  <a:pt x="3529" y="7751"/>
                </a:cubicBezTo>
                <a:cubicBezTo>
                  <a:pt x="3592" y="8286"/>
                  <a:pt x="3907" y="8696"/>
                  <a:pt x="4380" y="8948"/>
                </a:cubicBezTo>
                <a:cubicBezTo>
                  <a:pt x="4695" y="9105"/>
                  <a:pt x="4915" y="9483"/>
                  <a:pt x="4915" y="9924"/>
                </a:cubicBezTo>
                <a:lnTo>
                  <a:pt x="4915" y="11059"/>
                </a:lnTo>
                <a:cubicBezTo>
                  <a:pt x="3939" y="10870"/>
                  <a:pt x="2993" y="10365"/>
                  <a:pt x="2269" y="9641"/>
                </a:cubicBezTo>
                <a:cubicBezTo>
                  <a:pt x="1292" y="8664"/>
                  <a:pt x="757" y="7372"/>
                  <a:pt x="757" y="5955"/>
                </a:cubicBezTo>
                <a:cubicBezTo>
                  <a:pt x="757" y="4569"/>
                  <a:pt x="1292" y="3214"/>
                  <a:pt x="2269" y="2237"/>
                </a:cubicBezTo>
                <a:cubicBezTo>
                  <a:pt x="3025" y="1481"/>
                  <a:pt x="3939" y="1040"/>
                  <a:pt x="4915" y="819"/>
                </a:cubicBezTo>
                <a:lnTo>
                  <a:pt x="4915" y="1985"/>
                </a:lnTo>
                <a:cubicBezTo>
                  <a:pt x="4915" y="2395"/>
                  <a:pt x="4695" y="2804"/>
                  <a:pt x="4380" y="2962"/>
                </a:cubicBezTo>
                <a:cubicBezTo>
                  <a:pt x="3907" y="3151"/>
                  <a:pt x="3592" y="3623"/>
                  <a:pt x="3529" y="4127"/>
                </a:cubicBezTo>
                <a:cubicBezTo>
                  <a:pt x="3497" y="4537"/>
                  <a:pt x="3655" y="4884"/>
                  <a:pt x="3907" y="5199"/>
                </a:cubicBezTo>
                <a:cubicBezTo>
                  <a:pt x="4159" y="5482"/>
                  <a:pt x="4537" y="5640"/>
                  <a:pt x="4915" y="5640"/>
                </a:cubicBezTo>
                <a:cubicBezTo>
                  <a:pt x="5325" y="5640"/>
                  <a:pt x="5703" y="5482"/>
                  <a:pt x="5955" y="5167"/>
                </a:cubicBezTo>
                <a:cubicBezTo>
                  <a:pt x="6207" y="5482"/>
                  <a:pt x="6585" y="5640"/>
                  <a:pt x="6963" y="5640"/>
                </a:cubicBezTo>
                <a:cubicBezTo>
                  <a:pt x="7719" y="5640"/>
                  <a:pt x="8349" y="5010"/>
                  <a:pt x="8349" y="4253"/>
                </a:cubicBezTo>
                <a:cubicBezTo>
                  <a:pt x="8349" y="3749"/>
                  <a:pt x="8034" y="3245"/>
                  <a:pt x="7562" y="2993"/>
                </a:cubicBezTo>
                <a:cubicBezTo>
                  <a:pt x="7152" y="2804"/>
                  <a:pt x="6963" y="2489"/>
                  <a:pt x="6963" y="2174"/>
                </a:cubicBezTo>
                <a:lnTo>
                  <a:pt x="6963" y="788"/>
                </a:lnTo>
                <a:close/>
                <a:moveTo>
                  <a:pt x="6931" y="6900"/>
                </a:moveTo>
                <a:cubicBezTo>
                  <a:pt x="7310" y="6900"/>
                  <a:pt x="7625" y="7215"/>
                  <a:pt x="7625" y="7593"/>
                </a:cubicBezTo>
                <a:cubicBezTo>
                  <a:pt x="7625" y="7877"/>
                  <a:pt x="7467" y="8129"/>
                  <a:pt x="7247" y="8223"/>
                </a:cubicBezTo>
                <a:cubicBezTo>
                  <a:pt x="6616" y="8538"/>
                  <a:pt x="6270" y="9105"/>
                  <a:pt x="6270" y="9735"/>
                </a:cubicBezTo>
                <a:lnTo>
                  <a:pt x="6270" y="11090"/>
                </a:lnTo>
                <a:lnTo>
                  <a:pt x="5545" y="11090"/>
                </a:lnTo>
                <a:lnTo>
                  <a:pt x="5545" y="9861"/>
                </a:lnTo>
                <a:cubicBezTo>
                  <a:pt x="5545" y="9137"/>
                  <a:pt x="5136" y="8507"/>
                  <a:pt x="4600" y="8223"/>
                </a:cubicBezTo>
                <a:cubicBezTo>
                  <a:pt x="4348" y="8129"/>
                  <a:pt x="4191" y="7877"/>
                  <a:pt x="4159" y="7656"/>
                </a:cubicBezTo>
                <a:cubicBezTo>
                  <a:pt x="4159" y="7435"/>
                  <a:pt x="4191" y="7246"/>
                  <a:pt x="4348" y="7120"/>
                </a:cubicBezTo>
                <a:cubicBezTo>
                  <a:pt x="4474" y="6963"/>
                  <a:pt x="4695" y="6900"/>
                  <a:pt x="4884" y="6900"/>
                </a:cubicBezTo>
                <a:cubicBezTo>
                  <a:pt x="5073" y="6900"/>
                  <a:pt x="5262" y="6963"/>
                  <a:pt x="5388" y="7120"/>
                </a:cubicBezTo>
                <a:cubicBezTo>
                  <a:pt x="5514" y="7278"/>
                  <a:pt x="5703" y="7372"/>
                  <a:pt x="5892" y="7372"/>
                </a:cubicBezTo>
                <a:cubicBezTo>
                  <a:pt x="6112" y="7372"/>
                  <a:pt x="6301" y="7278"/>
                  <a:pt x="6427" y="7120"/>
                </a:cubicBezTo>
                <a:cubicBezTo>
                  <a:pt x="6522" y="6963"/>
                  <a:pt x="6742" y="6900"/>
                  <a:pt x="6931" y="6900"/>
                </a:cubicBezTo>
                <a:close/>
                <a:moveTo>
                  <a:pt x="5892" y="0"/>
                </a:moveTo>
                <a:cubicBezTo>
                  <a:pt x="4317" y="0"/>
                  <a:pt x="2836" y="630"/>
                  <a:pt x="1733" y="1733"/>
                </a:cubicBezTo>
                <a:cubicBezTo>
                  <a:pt x="630" y="2836"/>
                  <a:pt x="0" y="4348"/>
                  <a:pt x="0" y="5923"/>
                </a:cubicBezTo>
                <a:cubicBezTo>
                  <a:pt x="0" y="7498"/>
                  <a:pt x="630" y="8979"/>
                  <a:pt x="1733" y="10082"/>
                </a:cubicBezTo>
                <a:cubicBezTo>
                  <a:pt x="2836" y="11185"/>
                  <a:pt x="4317" y="11815"/>
                  <a:pt x="5892" y="11815"/>
                </a:cubicBezTo>
                <a:cubicBezTo>
                  <a:pt x="7467" y="11815"/>
                  <a:pt x="8979" y="11185"/>
                  <a:pt x="10082" y="10082"/>
                </a:cubicBezTo>
                <a:cubicBezTo>
                  <a:pt x="11185" y="8979"/>
                  <a:pt x="11815" y="7498"/>
                  <a:pt x="11815" y="5923"/>
                </a:cubicBezTo>
                <a:cubicBezTo>
                  <a:pt x="11815" y="4348"/>
                  <a:pt x="11216" y="2836"/>
                  <a:pt x="10082" y="1733"/>
                </a:cubicBezTo>
                <a:cubicBezTo>
                  <a:pt x="8979" y="630"/>
                  <a:pt x="7467"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5" name="Google Shape;5505;p36"/>
          <p:cNvGrpSpPr/>
          <p:nvPr/>
        </p:nvGrpSpPr>
        <p:grpSpPr>
          <a:xfrm>
            <a:off x="13572699" y="10123662"/>
            <a:ext cx="894041" cy="896387"/>
            <a:chOff x="-25104475" y="2340425"/>
            <a:chExt cx="295375" cy="296150"/>
          </a:xfrm>
        </p:grpSpPr>
        <p:sp>
          <p:nvSpPr>
            <p:cNvPr id="5506" name="Google Shape;5506;p36"/>
            <p:cNvSpPr/>
            <p:nvPr/>
          </p:nvSpPr>
          <p:spPr>
            <a:xfrm>
              <a:off x="-25104475" y="2340425"/>
              <a:ext cx="225275" cy="296150"/>
            </a:xfrm>
            <a:custGeom>
              <a:avLst/>
              <a:gdLst/>
              <a:ahLst/>
              <a:cxnLst/>
              <a:rect l="l" t="t" r="r" b="b"/>
              <a:pathLst>
                <a:path w="9011" h="11846" extrusionOk="0">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36"/>
            <p:cNvSpPr/>
            <p:nvPr/>
          </p:nvSpPr>
          <p:spPr>
            <a:xfrm>
              <a:off x="-25001300" y="2375075"/>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36"/>
            <p:cNvSpPr/>
            <p:nvPr/>
          </p:nvSpPr>
          <p:spPr>
            <a:xfrm>
              <a:off x="-25070600" y="2444375"/>
              <a:ext cx="87450" cy="86675"/>
            </a:xfrm>
            <a:custGeom>
              <a:avLst/>
              <a:gdLst/>
              <a:ahLst/>
              <a:cxnLst/>
              <a:rect l="l" t="t" r="r" b="b"/>
              <a:pathLst>
                <a:path w="3498" h="3467" extrusionOk="0">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36"/>
            <p:cNvSpPr/>
            <p:nvPr/>
          </p:nvSpPr>
          <p:spPr>
            <a:xfrm>
              <a:off x="-24966650" y="2479025"/>
              <a:ext cx="52025" cy="18150"/>
            </a:xfrm>
            <a:custGeom>
              <a:avLst/>
              <a:gdLst/>
              <a:ahLst/>
              <a:cxnLst/>
              <a:rect l="l" t="t" r="r" b="b"/>
              <a:pathLst>
                <a:path w="2081" h="726" extrusionOk="0">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36"/>
            <p:cNvSpPr/>
            <p:nvPr/>
          </p:nvSpPr>
          <p:spPr>
            <a:xfrm>
              <a:off x="-24966650" y="2444375"/>
              <a:ext cx="52025" cy="18150"/>
            </a:xfrm>
            <a:custGeom>
              <a:avLst/>
              <a:gdLst/>
              <a:ahLst/>
              <a:cxnLst/>
              <a:rect l="l" t="t" r="r" b="b"/>
              <a:pathLst>
                <a:path w="2081" h="726" extrusionOk="0">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36"/>
            <p:cNvSpPr/>
            <p:nvPr/>
          </p:nvSpPr>
          <p:spPr>
            <a:xfrm>
              <a:off x="-24966650" y="2513700"/>
              <a:ext cx="52025" cy="17350"/>
            </a:xfrm>
            <a:custGeom>
              <a:avLst/>
              <a:gdLst/>
              <a:ahLst/>
              <a:cxnLst/>
              <a:rect l="l" t="t" r="r" b="b"/>
              <a:pathLst>
                <a:path w="2081" h="694" extrusionOk="0">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36"/>
            <p:cNvSpPr/>
            <p:nvPr/>
          </p:nvSpPr>
          <p:spPr>
            <a:xfrm>
              <a:off x="-25071400" y="2549125"/>
              <a:ext cx="156775" cy="17350"/>
            </a:xfrm>
            <a:custGeom>
              <a:avLst/>
              <a:gdLst/>
              <a:ahLst/>
              <a:cxnLst/>
              <a:rect l="l" t="t" r="r" b="b"/>
              <a:pathLst>
                <a:path w="6271" h="694" extrusionOk="0">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36"/>
            <p:cNvSpPr/>
            <p:nvPr/>
          </p:nvSpPr>
          <p:spPr>
            <a:xfrm>
              <a:off x="-25071400" y="2583800"/>
              <a:ext cx="156775" cy="17350"/>
            </a:xfrm>
            <a:custGeom>
              <a:avLst/>
              <a:gdLst/>
              <a:ahLst/>
              <a:cxnLst/>
              <a:rect l="l" t="t" r="r" b="b"/>
              <a:pathLst>
                <a:path w="6271" h="694" extrusionOk="0">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36"/>
            <p:cNvSpPr/>
            <p:nvPr/>
          </p:nvSpPr>
          <p:spPr>
            <a:xfrm>
              <a:off x="-24862675" y="2375850"/>
              <a:ext cx="53575" cy="260725"/>
            </a:xfrm>
            <a:custGeom>
              <a:avLst/>
              <a:gdLst/>
              <a:ahLst/>
              <a:cxnLst/>
              <a:rect l="l" t="t" r="r" b="b"/>
              <a:pathLst>
                <a:path w="2143" h="10429" extrusionOk="0">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15" name="Google Shape;5515;p36"/>
          <p:cNvSpPr/>
          <p:nvPr/>
        </p:nvSpPr>
        <p:spPr>
          <a:xfrm>
            <a:off x="13569470" y="11354870"/>
            <a:ext cx="903575" cy="667561"/>
          </a:xfrm>
          <a:custGeom>
            <a:avLst/>
            <a:gdLst/>
            <a:ahLst/>
            <a:cxnLst/>
            <a:rect l="l" t="t" r="r" b="b"/>
            <a:pathLst>
              <a:path w="11941" h="8822" extrusionOk="0">
                <a:moveTo>
                  <a:pt x="7184" y="1229"/>
                </a:moveTo>
                <a:lnTo>
                  <a:pt x="7184" y="1922"/>
                </a:lnTo>
                <a:lnTo>
                  <a:pt x="6459" y="1922"/>
                </a:lnTo>
                <a:lnTo>
                  <a:pt x="6459" y="1229"/>
                </a:lnTo>
                <a:close/>
                <a:moveTo>
                  <a:pt x="5797" y="1261"/>
                </a:moveTo>
                <a:lnTo>
                  <a:pt x="5797" y="1954"/>
                </a:lnTo>
                <a:lnTo>
                  <a:pt x="5073" y="1954"/>
                </a:lnTo>
                <a:lnTo>
                  <a:pt x="5073" y="1607"/>
                </a:lnTo>
                <a:cubicBezTo>
                  <a:pt x="5073" y="1418"/>
                  <a:pt x="5230" y="1261"/>
                  <a:pt x="5419" y="1261"/>
                </a:cubicBezTo>
                <a:close/>
                <a:moveTo>
                  <a:pt x="8192" y="1261"/>
                </a:moveTo>
                <a:cubicBezTo>
                  <a:pt x="8381" y="1261"/>
                  <a:pt x="8538" y="1418"/>
                  <a:pt x="8538" y="1607"/>
                </a:cubicBezTo>
                <a:lnTo>
                  <a:pt x="8538" y="1954"/>
                </a:lnTo>
                <a:lnTo>
                  <a:pt x="7845" y="1954"/>
                </a:lnTo>
                <a:lnTo>
                  <a:pt x="7845" y="1261"/>
                </a:lnTo>
                <a:close/>
                <a:moveTo>
                  <a:pt x="1450" y="694"/>
                </a:moveTo>
                <a:cubicBezTo>
                  <a:pt x="1607" y="694"/>
                  <a:pt x="1796" y="788"/>
                  <a:pt x="1922" y="914"/>
                </a:cubicBezTo>
                <a:lnTo>
                  <a:pt x="3182" y="2174"/>
                </a:lnTo>
                <a:cubicBezTo>
                  <a:pt x="3497" y="2489"/>
                  <a:pt x="3938" y="2679"/>
                  <a:pt x="4411" y="2679"/>
                </a:cubicBezTo>
                <a:lnTo>
                  <a:pt x="10523" y="2679"/>
                </a:lnTo>
                <a:cubicBezTo>
                  <a:pt x="10901" y="2679"/>
                  <a:pt x="11216" y="2994"/>
                  <a:pt x="11216" y="3372"/>
                </a:cubicBezTo>
                <a:cubicBezTo>
                  <a:pt x="11216" y="3781"/>
                  <a:pt x="10901" y="4096"/>
                  <a:pt x="10523" y="4096"/>
                </a:cubicBezTo>
                <a:lnTo>
                  <a:pt x="3812" y="4096"/>
                </a:lnTo>
                <a:cubicBezTo>
                  <a:pt x="3340" y="4096"/>
                  <a:pt x="2899" y="3907"/>
                  <a:pt x="2584" y="3592"/>
                </a:cubicBezTo>
                <a:lnTo>
                  <a:pt x="977" y="1891"/>
                </a:lnTo>
                <a:cubicBezTo>
                  <a:pt x="693" y="1607"/>
                  <a:pt x="693" y="1166"/>
                  <a:pt x="977" y="914"/>
                </a:cubicBezTo>
                <a:cubicBezTo>
                  <a:pt x="1103" y="788"/>
                  <a:pt x="1292" y="694"/>
                  <a:pt x="1450" y="694"/>
                </a:cubicBezTo>
                <a:close/>
                <a:moveTo>
                  <a:pt x="8255" y="4726"/>
                </a:moveTo>
                <a:lnTo>
                  <a:pt x="6805" y="5545"/>
                </a:lnTo>
                <a:lnTo>
                  <a:pt x="5356" y="4726"/>
                </a:lnTo>
                <a:close/>
                <a:moveTo>
                  <a:pt x="6805" y="6333"/>
                </a:moveTo>
                <a:lnTo>
                  <a:pt x="8822" y="7467"/>
                </a:lnTo>
                <a:lnTo>
                  <a:pt x="4821" y="7467"/>
                </a:lnTo>
                <a:lnTo>
                  <a:pt x="6805" y="6333"/>
                </a:lnTo>
                <a:close/>
                <a:moveTo>
                  <a:pt x="3340" y="7467"/>
                </a:moveTo>
                <a:cubicBezTo>
                  <a:pt x="3529" y="7467"/>
                  <a:pt x="3686" y="7625"/>
                  <a:pt x="3686" y="7845"/>
                </a:cubicBezTo>
                <a:cubicBezTo>
                  <a:pt x="3686" y="8034"/>
                  <a:pt x="3529" y="8192"/>
                  <a:pt x="3340" y="8192"/>
                </a:cubicBezTo>
                <a:cubicBezTo>
                  <a:pt x="3151" y="8192"/>
                  <a:pt x="2993" y="8034"/>
                  <a:pt x="2993" y="7845"/>
                </a:cubicBezTo>
                <a:cubicBezTo>
                  <a:pt x="2993" y="7625"/>
                  <a:pt x="3151" y="7467"/>
                  <a:pt x="3340" y="7467"/>
                </a:cubicBezTo>
                <a:close/>
                <a:moveTo>
                  <a:pt x="10271" y="7467"/>
                </a:moveTo>
                <a:cubicBezTo>
                  <a:pt x="10460" y="7467"/>
                  <a:pt x="10618" y="7625"/>
                  <a:pt x="10618" y="7845"/>
                </a:cubicBezTo>
                <a:cubicBezTo>
                  <a:pt x="10618" y="8034"/>
                  <a:pt x="10460" y="8192"/>
                  <a:pt x="10271" y="8192"/>
                </a:cubicBezTo>
                <a:cubicBezTo>
                  <a:pt x="10082" y="8192"/>
                  <a:pt x="9924" y="8034"/>
                  <a:pt x="9924" y="7845"/>
                </a:cubicBezTo>
                <a:cubicBezTo>
                  <a:pt x="9924" y="7625"/>
                  <a:pt x="10082" y="7467"/>
                  <a:pt x="10271" y="7467"/>
                </a:cubicBezTo>
                <a:close/>
                <a:moveTo>
                  <a:pt x="1544" y="1"/>
                </a:moveTo>
                <a:cubicBezTo>
                  <a:pt x="1166" y="1"/>
                  <a:pt x="820" y="158"/>
                  <a:pt x="536" y="379"/>
                </a:cubicBezTo>
                <a:cubicBezTo>
                  <a:pt x="0" y="946"/>
                  <a:pt x="0" y="1796"/>
                  <a:pt x="536" y="2363"/>
                </a:cubicBezTo>
                <a:lnTo>
                  <a:pt x="2206" y="4002"/>
                </a:lnTo>
                <a:cubicBezTo>
                  <a:pt x="2678" y="4474"/>
                  <a:pt x="3277" y="4726"/>
                  <a:pt x="3938" y="4726"/>
                </a:cubicBezTo>
                <a:lnTo>
                  <a:pt x="4002" y="4726"/>
                </a:lnTo>
                <a:lnTo>
                  <a:pt x="6175" y="5955"/>
                </a:lnTo>
                <a:lnTo>
                  <a:pt x="4128" y="7089"/>
                </a:lnTo>
                <a:cubicBezTo>
                  <a:pt x="3938" y="6900"/>
                  <a:pt x="3686" y="6774"/>
                  <a:pt x="3371" y="6774"/>
                </a:cubicBezTo>
                <a:cubicBezTo>
                  <a:pt x="2804" y="6774"/>
                  <a:pt x="2363" y="7247"/>
                  <a:pt x="2363" y="7782"/>
                </a:cubicBezTo>
                <a:cubicBezTo>
                  <a:pt x="2363" y="8381"/>
                  <a:pt x="2836" y="8822"/>
                  <a:pt x="3371" y="8822"/>
                </a:cubicBezTo>
                <a:cubicBezTo>
                  <a:pt x="3812" y="8822"/>
                  <a:pt x="4222" y="8538"/>
                  <a:pt x="4380" y="8097"/>
                </a:cubicBezTo>
                <a:lnTo>
                  <a:pt x="9326" y="8097"/>
                </a:lnTo>
                <a:cubicBezTo>
                  <a:pt x="9483" y="8507"/>
                  <a:pt x="9830" y="8822"/>
                  <a:pt x="10302" y="8822"/>
                </a:cubicBezTo>
                <a:cubicBezTo>
                  <a:pt x="10901" y="8822"/>
                  <a:pt x="11342" y="8349"/>
                  <a:pt x="11342" y="7782"/>
                </a:cubicBezTo>
                <a:cubicBezTo>
                  <a:pt x="11342" y="7184"/>
                  <a:pt x="10870" y="6774"/>
                  <a:pt x="10302" y="6774"/>
                </a:cubicBezTo>
                <a:cubicBezTo>
                  <a:pt x="10050" y="6774"/>
                  <a:pt x="9767" y="6900"/>
                  <a:pt x="9578" y="7089"/>
                </a:cubicBezTo>
                <a:lnTo>
                  <a:pt x="7530" y="5955"/>
                </a:lnTo>
                <a:lnTo>
                  <a:pt x="9672" y="4726"/>
                </a:lnTo>
                <a:lnTo>
                  <a:pt x="10555" y="4726"/>
                </a:lnTo>
                <a:cubicBezTo>
                  <a:pt x="11311" y="4726"/>
                  <a:pt x="11941" y="4096"/>
                  <a:pt x="11941" y="3340"/>
                </a:cubicBezTo>
                <a:cubicBezTo>
                  <a:pt x="11941" y="2584"/>
                  <a:pt x="11311" y="1954"/>
                  <a:pt x="10555" y="1954"/>
                </a:cubicBezTo>
                <a:lnTo>
                  <a:pt x="9263" y="1954"/>
                </a:lnTo>
                <a:lnTo>
                  <a:pt x="9263" y="1607"/>
                </a:lnTo>
                <a:cubicBezTo>
                  <a:pt x="9263" y="1009"/>
                  <a:pt x="8790" y="599"/>
                  <a:pt x="8223" y="599"/>
                </a:cubicBezTo>
                <a:lnTo>
                  <a:pt x="5482" y="599"/>
                </a:lnTo>
                <a:cubicBezTo>
                  <a:pt x="4884" y="599"/>
                  <a:pt x="4443" y="1072"/>
                  <a:pt x="4443" y="1607"/>
                </a:cubicBezTo>
                <a:lnTo>
                  <a:pt x="4443" y="1954"/>
                </a:lnTo>
                <a:cubicBezTo>
                  <a:pt x="4222" y="1954"/>
                  <a:pt x="3970" y="1859"/>
                  <a:pt x="3781" y="1639"/>
                </a:cubicBezTo>
                <a:lnTo>
                  <a:pt x="2521" y="379"/>
                </a:lnTo>
                <a:cubicBezTo>
                  <a:pt x="2237" y="127"/>
                  <a:pt x="1891"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519"/>
        <p:cNvGrpSpPr/>
        <p:nvPr/>
      </p:nvGrpSpPr>
      <p:grpSpPr>
        <a:xfrm>
          <a:off x="0" y="0"/>
          <a:ext cx="0" cy="0"/>
          <a:chOff x="0" y="0"/>
          <a:chExt cx="0" cy="0"/>
        </a:xfrm>
      </p:grpSpPr>
      <p:sp>
        <p:nvSpPr>
          <p:cNvPr id="5520" name="Google Shape;5520;p37"/>
          <p:cNvSpPr txBox="1">
            <a:spLocks noGrp="1"/>
          </p:cNvSpPr>
          <p:nvPr>
            <p:ph type="title" idx="4294967295"/>
          </p:nvPr>
        </p:nvSpPr>
        <p:spPr>
          <a:xfrm>
            <a:off x="1437360" y="2018751"/>
            <a:ext cx="9477000" cy="1620300"/>
          </a:xfrm>
          <a:prstGeom prst="rect">
            <a:avLst/>
          </a:prstGeom>
        </p:spPr>
        <p:txBody>
          <a:bodyPr spcFirstLastPara="1" wrap="square" lIns="255150" tIns="255150" rIns="255150" bIns="255150" anchor="t" anchorCtr="0">
            <a:noAutofit/>
          </a:bodyPr>
          <a:lstStyle/>
          <a:p>
            <a:pPr marL="0" lvl="0" indent="0" algn="ctr" rtl="0">
              <a:spcBef>
                <a:spcPts val="0"/>
              </a:spcBef>
              <a:spcAft>
                <a:spcPts val="0"/>
              </a:spcAft>
              <a:buClr>
                <a:srgbClr val="000000"/>
              </a:buClr>
              <a:buSzPts val="3100"/>
              <a:buFont typeface="Arial"/>
              <a:buNone/>
            </a:pPr>
            <a:r>
              <a:rPr lang="en" sz="7500">
                <a:solidFill>
                  <a:srgbClr val="FFFFFF"/>
                </a:solidFill>
                <a:latin typeface="Arial"/>
                <a:ea typeface="Arial"/>
                <a:cs typeface="Arial"/>
                <a:sym typeface="Arial"/>
              </a:rPr>
              <a:t>Business </a:t>
            </a:r>
            <a:r>
              <a:rPr lang="en" sz="7500">
                <a:latin typeface="Arial"/>
                <a:ea typeface="Arial"/>
                <a:cs typeface="Arial"/>
                <a:sym typeface="Arial"/>
              </a:rPr>
              <a:t>I</a:t>
            </a:r>
            <a:r>
              <a:rPr lang="en" sz="7500">
                <a:solidFill>
                  <a:srgbClr val="FFFFFF"/>
                </a:solidFill>
                <a:latin typeface="Arial"/>
                <a:ea typeface="Arial"/>
                <a:cs typeface="Arial"/>
                <a:sym typeface="Arial"/>
              </a:rPr>
              <a:t>cons</a:t>
            </a:r>
            <a:endParaRPr sz="7500">
              <a:solidFill>
                <a:srgbClr val="FFFFFF"/>
              </a:solidFill>
              <a:latin typeface="Arial"/>
              <a:ea typeface="Arial"/>
              <a:cs typeface="Arial"/>
              <a:sym typeface="Arial"/>
            </a:endParaRPr>
          </a:p>
        </p:txBody>
      </p:sp>
      <p:sp>
        <p:nvSpPr>
          <p:cNvPr id="5521" name="Google Shape;5521;p37"/>
          <p:cNvSpPr txBox="1">
            <a:spLocks noGrp="1"/>
          </p:cNvSpPr>
          <p:nvPr>
            <p:ph type="title" idx="4294967295"/>
          </p:nvPr>
        </p:nvSpPr>
        <p:spPr>
          <a:xfrm>
            <a:off x="12494599" y="2018751"/>
            <a:ext cx="9108000" cy="1620300"/>
          </a:xfrm>
          <a:prstGeom prst="rect">
            <a:avLst/>
          </a:prstGeom>
        </p:spPr>
        <p:txBody>
          <a:bodyPr spcFirstLastPara="1" wrap="square" lIns="255150" tIns="255150" rIns="255150" bIns="255150" anchor="t" anchorCtr="0">
            <a:noAutofit/>
          </a:bodyPr>
          <a:lstStyle/>
          <a:p>
            <a:pPr marL="0" lvl="0" indent="0" algn="ctr" rtl="0">
              <a:spcBef>
                <a:spcPts val="0"/>
              </a:spcBef>
              <a:spcAft>
                <a:spcPts val="0"/>
              </a:spcAft>
              <a:buClr>
                <a:srgbClr val="000000"/>
              </a:buClr>
              <a:buSzPts val="3100"/>
              <a:buFont typeface="Arial"/>
              <a:buNone/>
            </a:pPr>
            <a:r>
              <a:rPr lang="en" sz="7500">
                <a:latin typeface="Arial"/>
                <a:ea typeface="Arial"/>
                <a:cs typeface="Arial"/>
                <a:sym typeface="Arial"/>
              </a:rPr>
              <a:t>Teamwork Icons</a:t>
            </a:r>
            <a:endParaRPr sz="7500">
              <a:solidFill>
                <a:srgbClr val="FFFFFF"/>
              </a:solidFill>
              <a:latin typeface="Arial"/>
              <a:ea typeface="Arial"/>
              <a:cs typeface="Arial"/>
              <a:sym typeface="Arial"/>
            </a:endParaRPr>
          </a:p>
        </p:txBody>
      </p:sp>
      <p:grpSp>
        <p:nvGrpSpPr>
          <p:cNvPr id="5522" name="Google Shape;5522;p37"/>
          <p:cNvGrpSpPr/>
          <p:nvPr/>
        </p:nvGrpSpPr>
        <p:grpSpPr>
          <a:xfrm>
            <a:off x="1818303" y="5626289"/>
            <a:ext cx="919900" cy="919827"/>
            <a:chOff x="-65131525" y="1914325"/>
            <a:chExt cx="316650" cy="316625"/>
          </a:xfrm>
        </p:grpSpPr>
        <p:sp>
          <p:nvSpPr>
            <p:cNvPr id="5523" name="Google Shape;5523;p37"/>
            <p:cNvSpPr/>
            <p:nvPr/>
          </p:nvSpPr>
          <p:spPr>
            <a:xfrm>
              <a:off x="-65024400" y="1949750"/>
              <a:ext cx="103175" cy="247350"/>
            </a:xfrm>
            <a:custGeom>
              <a:avLst/>
              <a:gdLst/>
              <a:ahLst/>
              <a:cxnLst/>
              <a:rect l="l" t="t" r="r" b="b"/>
              <a:pathLst>
                <a:path w="4127" h="9894" extrusionOk="0">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37"/>
            <p:cNvSpPr/>
            <p:nvPr/>
          </p:nvSpPr>
          <p:spPr>
            <a:xfrm>
              <a:off x="-65131525" y="1914325"/>
              <a:ext cx="316650" cy="316625"/>
            </a:xfrm>
            <a:custGeom>
              <a:avLst/>
              <a:gdLst/>
              <a:ahLst/>
              <a:cxnLst/>
              <a:rect l="l" t="t" r="r" b="b"/>
              <a:pathLst>
                <a:path w="12666" h="12665" extrusionOk="0">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5" name="Google Shape;5525;p37"/>
          <p:cNvGrpSpPr/>
          <p:nvPr/>
        </p:nvGrpSpPr>
        <p:grpSpPr>
          <a:xfrm>
            <a:off x="1818303" y="6832550"/>
            <a:ext cx="919900" cy="919900"/>
            <a:chOff x="-65131525" y="2281350"/>
            <a:chExt cx="316650" cy="316650"/>
          </a:xfrm>
        </p:grpSpPr>
        <p:sp>
          <p:nvSpPr>
            <p:cNvPr id="5526" name="Google Shape;5526;p37"/>
            <p:cNvSpPr/>
            <p:nvPr/>
          </p:nvSpPr>
          <p:spPr>
            <a:xfrm>
              <a:off x="-65131525" y="2322300"/>
              <a:ext cx="275675" cy="275700"/>
            </a:xfrm>
            <a:custGeom>
              <a:avLst/>
              <a:gdLst/>
              <a:ahLst/>
              <a:cxnLst/>
              <a:rect l="l" t="t" r="r" b="b"/>
              <a:pathLst>
                <a:path w="11027" h="11028" extrusionOk="0">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37"/>
            <p:cNvSpPr/>
            <p:nvPr/>
          </p:nvSpPr>
          <p:spPr>
            <a:xfrm>
              <a:off x="-64963775" y="2281350"/>
              <a:ext cx="148900" cy="148875"/>
            </a:xfrm>
            <a:custGeom>
              <a:avLst/>
              <a:gdLst/>
              <a:ahLst/>
              <a:cxnLst/>
              <a:rect l="l" t="t" r="r" b="b"/>
              <a:pathLst>
                <a:path w="5956" h="5955" extrusionOk="0">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8" name="Google Shape;5528;p37"/>
          <p:cNvGrpSpPr/>
          <p:nvPr/>
        </p:nvGrpSpPr>
        <p:grpSpPr>
          <a:xfrm>
            <a:off x="1826329" y="8000414"/>
            <a:ext cx="903849" cy="922151"/>
            <a:chOff x="-65129950" y="2646800"/>
            <a:chExt cx="311125" cy="317425"/>
          </a:xfrm>
        </p:grpSpPr>
        <p:sp>
          <p:nvSpPr>
            <p:cNvPr id="5529" name="Google Shape;5529;p37"/>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37"/>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1" name="Google Shape;5531;p37"/>
          <p:cNvGrpSpPr/>
          <p:nvPr/>
        </p:nvGrpSpPr>
        <p:grpSpPr>
          <a:xfrm>
            <a:off x="7360091" y="5622803"/>
            <a:ext cx="926727" cy="926800"/>
            <a:chOff x="-63252250" y="1930850"/>
            <a:chExt cx="319000" cy="319025"/>
          </a:xfrm>
        </p:grpSpPr>
        <p:sp>
          <p:nvSpPr>
            <p:cNvPr id="5532" name="Google Shape;5532;p37"/>
            <p:cNvSpPr/>
            <p:nvPr/>
          </p:nvSpPr>
          <p:spPr>
            <a:xfrm>
              <a:off x="-63252250" y="1930850"/>
              <a:ext cx="319000" cy="319025"/>
            </a:xfrm>
            <a:custGeom>
              <a:avLst/>
              <a:gdLst/>
              <a:ahLst/>
              <a:cxnLst/>
              <a:rect l="l" t="t" r="r" b="b"/>
              <a:pathLst>
                <a:path w="12760" h="12761" extrusionOk="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37"/>
            <p:cNvSpPr/>
            <p:nvPr/>
          </p:nvSpPr>
          <p:spPr>
            <a:xfrm>
              <a:off x="-63160900" y="2021425"/>
              <a:ext cx="137850" cy="137850"/>
            </a:xfrm>
            <a:custGeom>
              <a:avLst/>
              <a:gdLst/>
              <a:ahLst/>
              <a:cxnLst/>
              <a:rect l="l" t="t" r="r" b="b"/>
              <a:pathLst>
                <a:path w="5514" h="5514" extrusionOk="0">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4" name="Google Shape;5534;p37"/>
          <p:cNvSpPr/>
          <p:nvPr/>
        </p:nvSpPr>
        <p:spPr>
          <a:xfrm>
            <a:off x="7340571" y="6830436"/>
            <a:ext cx="935224" cy="924112"/>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5" name="Google Shape;5535;p37"/>
          <p:cNvGrpSpPr/>
          <p:nvPr/>
        </p:nvGrpSpPr>
        <p:grpSpPr>
          <a:xfrm>
            <a:off x="7362379" y="7999252"/>
            <a:ext cx="922151" cy="924475"/>
            <a:chOff x="-63250675" y="2664125"/>
            <a:chExt cx="317425" cy="318225"/>
          </a:xfrm>
        </p:grpSpPr>
        <p:sp>
          <p:nvSpPr>
            <p:cNvPr id="5536" name="Google Shape;5536;p37"/>
            <p:cNvSpPr/>
            <p:nvPr/>
          </p:nvSpPr>
          <p:spPr>
            <a:xfrm>
              <a:off x="-63250675" y="2664125"/>
              <a:ext cx="317425" cy="318225"/>
            </a:xfrm>
            <a:custGeom>
              <a:avLst/>
              <a:gdLst/>
              <a:ahLst/>
              <a:cxnLst/>
              <a:rect l="l" t="t" r="r" b="b"/>
              <a:pathLst>
                <a:path w="12697" h="12729" extrusionOk="0">
                  <a:moveTo>
                    <a:pt x="6364" y="2521"/>
                  </a:moveTo>
                  <a:cubicBezTo>
                    <a:pt x="8475" y="2521"/>
                    <a:pt x="10208" y="4254"/>
                    <a:pt x="10208" y="6396"/>
                  </a:cubicBezTo>
                  <a:cubicBezTo>
                    <a:pt x="10208" y="8507"/>
                    <a:pt x="8475" y="10240"/>
                    <a:pt x="6364" y="10240"/>
                  </a:cubicBezTo>
                  <a:cubicBezTo>
                    <a:pt x="4222" y="10240"/>
                    <a:pt x="2489" y="8507"/>
                    <a:pt x="2489" y="6396"/>
                  </a:cubicBezTo>
                  <a:cubicBezTo>
                    <a:pt x="2489" y="4254"/>
                    <a:pt x="4222" y="2521"/>
                    <a:pt x="6364" y="2521"/>
                  </a:cubicBezTo>
                  <a:close/>
                  <a:moveTo>
                    <a:pt x="6364" y="1"/>
                  </a:moveTo>
                  <a:cubicBezTo>
                    <a:pt x="6112" y="1"/>
                    <a:pt x="5923" y="190"/>
                    <a:pt x="5923" y="442"/>
                  </a:cubicBezTo>
                  <a:lnTo>
                    <a:pt x="5923" y="1702"/>
                  </a:lnTo>
                  <a:cubicBezTo>
                    <a:pt x="4946" y="1765"/>
                    <a:pt x="4033" y="2174"/>
                    <a:pt x="3308" y="2773"/>
                  </a:cubicBezTo>
                  <a:lnTo>
                    <a:pt x="2426" y="1859"/>
                  </a:lnTo>
                  <a:cubicBezTo>
                    <a:pt x="2347" y="1781"/>
                    <a:pt x="2237" y="1741"/>
                    <a:pt x="2127" y="1741"/>
                  </a:cubicBezTo>
                  <a:cubicBezTo>
                    <a:pt x="2017" y="1741"/>
                    <a:pt x="1906" y="1781"/>
                    <a:pt x="1827" y="1859"/>
                  </a:cubicBezTo>
                  <a:cubicBezTo>
                    <a:pt x="1670" y="2017"/>
                    <a:pt x="1670" y="2300"/>
                    <a:pt x="1827" y="2458"/>
                  </a:cubicBezTo>
                  <a:lnTo>
                    <a:pt x="2741" y="3340"/>
                  </a:lnTo>
                  <a:cubicBezTo>
                    <a:pt x="2143" y="4065"/>
                    <a:pt x="1733" y="4978"/>
                    <a:pt x="1670" y="5955"/>
                  </a:cubicBezTo>
                  <a:lnTo>
                    <a:pt x="410" y="5955"/>
                  </a:lnTo>
                  <a:cubicBezTo>
                    <a:pt x="158" y="5955"/>
                    <a:pt x="0" y="6144"/>
                    <a:pt x="0" y="6333"/>
                  </a:cubicBezTo>
                  <a:cubicBezTo>
                    <a:pt x="0" y="6585"/>
                    <a:pt x="221" y="6774"/>
                    <a:pt x="410" y="6774"/>
                  </a:cubicBezTo>
                  <a:lnTo>
                    <a:pt x="1670" y="6774"/>
                  </a:lnTo>
                  <a:cubicBezTo>
                    <a:pt x="1733" y="7751"/>
                    <a:pt x="2143" y="8664"/>
                    <a:pt x="2741" y="9389"/>
                  </a:cubicBezTo>
                  <a:lnTo>
                    <a:pt x="1827" y="10271"/>
                  </a:lnTo>
                  <a:cubicBezTo>
                    <a:pt x="1670" y="10429"/>
                    <a:pt x="1670" y="10712"/>
                    <a:pt x="1827" y="10870"/>
                  </a:cubicBezTo>
                  <a:cubicBezTo>
                    <a:pt x="1890" y="10964"/>
                    <a:pt x="2017" y="10996"/>
                    <a:pt x="2111" y="10996"/>
                  </a:cubicBezTo>
                  <a:cubicBezTo>
                    <a:pt x="2174" y="10996"/>
                    <a:pt x="2300" y="10964"/>
                    <a:pt x="2363" y="10870"/>
                  </a:cubicBezTo>
                  <a:lnTo>
                    <a:pt x="3277" y="9956"/>
                  </a:lnTo>
                  <a:cubicBezTo>
                    <a:pt x="4001" y="10555"/>
                    <a:pt x="4883" y="10964"/>
                    <a:pt x="5892" y="11027"/>
                  </a:cubicBezTo>
                  <a:lnTo>
                    <a:pt x="5892" y="12287"/>
                  </a:lnTo>
                  <a:cubicBezTo>
                    <a:pt x="5892" y="12508"/>
                    <a:pt x="6081" y="12729"/>
                    <a:pt x="6301" y="12729"/>
                  </a:cubicBezTo>
                  <a:cubicBezTo>
                    <a:pt x="6553" y="12729"/>
                    <a:pt x="6711" y="12508"/>
                    <a:pt x="6711" y="12287"/>
                  </a:cubicBezTo>
                  <a:lnTo>
                    <a:pt x="6711" y="11027"/>
                  </a:lnTo>
                  <a:cubicBezTo>
                    <a:pt x="7687" y="10964"/>
                    <a:pt x="8601" y="10555"/>
                    <a:pt x="9294" y="9956"/>
                  </a:cubicBezTo>
                  <a:lnTo>
                    <a:pt x="10208" y="10870"/>
                  </a:lnTo>
                  <a:cubicBezTo>
                    <a:pt x="10302" y="10964"/>
                    <a:pt x="10397" y="10996"/>
                    <a:pt x="10491" y="10996"/>
                  </a:cubicBezTo>
                  <a:cubicBezTo>
                    <a:pt x="10617" y="10996"/>
                    <a:pt x="10680" y="10964"/>
                    <a:pt x="10775" y="10870"/>
                  </a:cubicBezTo>
                  <a:cubicBezTo>
                    <a:pt x="10932" y="10712"/>
                    <a:pt x="10932" y="10429"/>
                    <a:pt x="10775" y="10271"/>
                  </a:cubicBezTo>
                  <a:lnTo>
                    <a:pt x="9861" y="9389"/>
                  </a:lnTo>
                  <a:cubicBezTo>
                    <a:pt x="10460" y="8664"/>
                    <a:pt x="10838" y="7751"/>
                    <a:pt x="10932" y="6774"/>
                  </a:cubicBezTo>
                  <a:lnTo>
                    <a:pt x="12193" y="6774"/>
                  </a:lnTo>
                  <a:cubicBezTo>
                    <a:pt x="12413" y="6774"/>
                    <a:pt x="12602" y="6585"/>
                    <a:pt x="12602" y="6333"/>
                  </a:cubicBezTo>
                  <a:cubicBezTo>
                    <a:pt x="12697" y="6144"/>
                    <a:pt x="12508" y="5955"/>
                    <a:pt x="12256" y="5955"/>
                  </a:cubicBezTo>
                  <a:lnTo>
                    <a:pt x="10995" y="5955"/>
                  </a:lnTo>
                  <a:cubicBezTo>
                    <a:pt x="10932" y="4978"/>
                    <a:pt x="10523" y="4065"/>
                    <a:pt x="9924" y="3340"/>
                  </a:cubicBezTo>
                  <a:lnTo>
                    <a:pt x="10838" y="2458"/>
                  </a:lnTo>
                  <a:cubicBezTo>
                    <a:pt x="10995" y="2300"/>
                    <a:pt x="10995" y="2017"/>
                    <a:pt x="10838" y="1859"/>
                  </a:cubicBezTo>
                  <a:cubicBezTo>
                    <a:pt x="10759" y="1781"/>
                    <a:pt x="10649" y="1741"/>
                    <a:pt x="10539" y="1741"/>
                  </a:cubicBezTo>
                  <a:cubicBezTo>
                    <a:pt x="10428" y="1741"/>
                    <a:pt x="10318" y="1781"/>
                    <a:pt x="10239" y="1859"/>
                  </a:cubicBezTo>
                  <a:lnTo>
                    <a:pt x="9357" y="2773"/>
                  </a:lnTo>
                  <a:cubicBezTo>
                    <a:pt x="8633" y="2174"/>
                    <a:pt x="7719" y="1765"/>
                    <a:pt x="6742" y="1702"/>
                  </a:cubicBezTo>
                  <a:lnTo>
                    <a:pt x="6742" y="442"/>
                  </a:lnTo>
                  <a:cubicBezTo>
                    <a:pt x="6742" y="190"/>
                    <a:pt x="6553" y="1"/>
                    <a:pt x="6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37"/>
            <p:cNvSpPr/>
            <p:nvPr/>
          </p:nvSpPr>
          <p:spPr>
            <a:xfrm>
              <a:off x="-63167975" y="2747625"/>
              <a:ext cx="152025" cy="152025"/>
            </a:xfrm>
            <a:custGeom>
              <a:avLst/>
              <a:gdLst/>
              <a:ahLst/>
              <a:cxnLst/>
              <a:rect l="l" t="t" r="r" b="b"/>
              <a:pathLst>
                <a:path w="6081" h="6081" extrusionOk="0">
                  <a:moveTo>
                    <a:pt x="2615" y="819"/>
                  </a:moveTo>
                  <a:lnTo>
                    <a:pt x="2615" y="1701"/>
                  </a:lnTo>
                  <a:cubicBezTo>
                    <a:pt x="2521" y="1733"/>
                    <a:pt x="2458" y="1733"/>
                    <a:pt x="2363" y="1764"/>
                  </a:cubicBezTo>
                  <a:lnTo>
                    <a:pt x="1796" y="1197"/>
                  </a:lnTo>
                  <a:cubicBezTo>
                    <a:pt x="2017" y="1040"/>
                    <a:pt x="2300" y="914"/>
                    <a:pt x="2615" y="819"/>
                  </a:cubicBezTo>
                  <a:close/>
                  <a:moveTo>
                    <a:pt x="3434" y="882"/>
                  </a:moveTo>
                  <a:cubicBezTo>
                    <a:pt x="3749" y="914"/>
                    <a:pt x="4033" y="1040"/>
                    <a:pt x="4253" y="1229"/>
                  </a:cubicBezTo>
                  <a:lnTo>
                    <a:pt x="3686" y="1827"/>
                  </a:lnTo>
                  <a:cubicBezTo>
                    <a:pt x="3592" y="1796"/>
                    <a:pt x="3529" y="1733"/>
                    <a:pt x="3434" y="1733"/>
                  </a:cubicBezTo>
                  <a:lnTo>
                    <a:pt x="3434" y="882"/>
                  </a:lnTo>
                  <a:close/>
                  <a:moveTo>
                    <a:pt x="1197" y="1796"/>
                  </a:moveTo>
                  <a:lnTo>
                    <a:pt x="1796" y="2363"/>
                  </a:lnTo>
                  <a:cubicBezTo>
                    <a:pt x="1733" y="2457"/>
                    <a:pt x="1701" y="2520"/>
                    <a:pt x="1701" y="2615"/>
                  </a:cubicBezTo>
                  <a:lnTo>
                    <a:pt x="851" y="2615"/>
                  </a:lnTo>
                  <a:cubicBezTo>
                    <a:pt x="914" y="2300"/>
                    <a:pt x="1040" y="2016"/>
                    <a:pt x="1197" y="1796"/>
                  </a:cubicBezTo>
                  <a:close/>
                  <a:moveTo>
                    <a:pt x="4852" y="1796"/>
                  </a:moveTo>
                  <a:cubicBezTo>
                    <a:pt x="5010" y="2016"/>
                    <a:pt x="5136" y="2300"/>
                    <a:pt x="5199" y="2615"/>
                  </a:cubicBezTo>
                  <a:lnTo>
                    <a:pt x="4348" y="2615"/>
                  </a:lnTo>
                  <a:cubicBezTo>
                    <a:pt x="4316" y="2520"/>
                    <a:pt x="4316" y="2457"/>
                    <a:pt x="4253" y="2363"/>
                  </a:cubicBezTo>
                  <a:lnTo>
                    <a:pt x="4852" y="1796"/>
                  </a:lnTo>
                  <a:close/>
                  <a:moveTo>
                    <a:pt x="3056" y="2457"/>
                  </a:moveTo>
                  <a:cubicBezTo>
                    <a:pt x="3214" y="2457"/>
                    <a:pt x="3308" y="2520"/>
                    <a:pt x="3434" y="2615"/>
                  </a:cubicBezTo>
                  <a:cubicBezTo>
                    <a:pt x="3560" y="2741"/>
                    <a:pt x="3592" y="2836"/>
                    <a:pt x="3592" y="2993"/>
                  </a:cubicBezTo>
                  <a:cubicBezTo>
                    <a:pt x="3592" y="3151"/>
                    <a:pt x="3529" y="3308"/>
                    <a:pt x="3434" y="3403"/>
                  </a:cubicBezTo>
                  <a:cubicBezTo>
                    <a:pt x="3308" y="3529"/>
                    <a:pt x="3214" y="3560"/>
                    <a:pt x="3056" y="3560"/>
                  </a:cubicBezTo>
                  <a:cubicBezTo>
                    <a:pt x="2899" y="3560"/>
                    <a:pt x="2773" y="3466"/>
                    <a:pt x="2647" y="3403"/>
                  </a:cubicBezTo>
                  <a:cubicBezTo>
                    <a:pt x="2521" y="3277"/>
                    <a:pt x="2489" y="3151"/>
                    <a:pt x="2489" y="2993"/>
                  </a:cubicBezTo>
                  <a:cubicBezTo>
                    <a:pt x="2489" y="2836"/>
                    <a:pt x="2584" y="2741"/>
                    <a:pt x="2647" y="2615"/>
                  </a:cubicBezTo>
                  <a:cubicBezTo>
                    <a:pt x="2773" y="2489"/>
                    <a:pt x="2899" y="2457"/>
                    <a:pt x="3056" y="2457"/>
                  </a:cubicBezTo>
                  <a:close/>
                  <a:moveTo>
                    <a:pt x="1733" y="3434"/>
                  </a:moveTo>
                  <a:cubicBezTo>
                    <a:pt x="1796" y="3529"/>
                    <a:pt x="1796" y="3592"/>
                    <a:pt x="1828" y="3686"/>
                  </a:cubicBezTo>
                  <a:lnTo>
                    <a:pt x="1229" y="4253"/>
                  </a:lnTo>
                  <a:cubicBezTo>
                    <a:pt x="1040" y="4033"/>
                    <a:pt x="914" y="3749"/>
                    <a:pt x="882" y="3434"/>
                  </a:cubicBezTo>
                  <a:close/>
                  <a:moveTo>
                    <a:pt x="5199" y="3434"/>
                  </a:moveTo>
                  <a:cubicBezTo>
                    <a:pt x="5136" y="3749"/>
                    <a:pt x="5010" y="4033"/>
                    <a:pt x="4852" y="4253"/>
                  </a:cubicBezTo>
                  <a:lnTo>
                    <a:pt x="4253" y="3686"/>
                  </a:lnTo>
                  <a:cubicBezTo>
                    <a:pt x="4316" y="3592"/>
                    <a:pt x="4348" y="3529"/>
                    <a:pt x="4348" y="3434"/>
                  </a:cubicBezTo>
                  <a:close/>
                  <a:moveTo>
                    <a:pt x="2363" y="4253"/>
                  </a:moveTo>
                  <a:cubicBezTo>
                    <a:pt x="2458" y="4316"/>
                    <a:pt x="2521" y="4348"/>
                    <a:pt x="2615" y="4348"/>
                  </a:cubicBezTo>
                  <a:lnTo>
                    <a:pt x="2615" y="5198"/>
                  </a:lnTo>
                  <a:cubicBezTo>
                    <a:pt x="2300" y="5167"/>
                    <a:pt x="2017" y="5041"/>
                    <a:pt x="1796" y="4852"/>
                  </a:cubicBezTo>
                  <a:lnTo>
                    <a:pt x="2363" y="4253"/>
                  </a:lnTo>
                  <a:close/>
                  <a:moveTo>
                    <a:pt x="3686" y="4253"/>
                  </a:moveTo>
                  <a:lnTo>
                    <a:pt x="4253" y="4852"/>
                  </a:lnTo>
                  <a:cubicBezTo>
                    <a:pt x="4033" y="5009"/>
                    <a:pt x="3749" y="5135"/>
                    <a:pt x="3434" y="5198"/>
                  </a:cubicBezTo>
                  <a:lnTo>
                    <a:pt x="3434" y="4348"/>
                  </a:lnTo>
                  <a:cubicBezTo>
                    <a:pt x="3529" y="4316"/>
                    <a:pt x="3592" y="4316"/>
                    <a:pt x="3686" y="4253"/>
                  </a:cubicBezTo>
                  <a:close/>
                  <a:moveTo>
                    <a:pt x="3056" y="0"/>
                  </a:moveTo>
                  <a:cubicBezTo>
                    <a:pt x="1355" y="0"/>
                    <a:pt x="0" y="1386"/>
                    <a:pt x="0" y="3056"/>
                  </a:cubicBezTo>
                  <a:cubicBezTo>
                    <a:pt x="0" y="3875"/>
                    <a:pt x="315" y="4631"/>
                    <a:pt x="882" y="5167"/>
                  </a:cubicBezTo>
                  <a:cubicBezTo>
                    <a:pt x="1229" y="5608"/>
                    <a:pt x="2111" y="6081"/>
                    <a:pt x="3056" y="6081"/>
                  </a:cubicBezTo>
                  <a:cubicBezTo>
                    <a:pt x="4694" y="6081"/>
                    <a:pt x="6081" y="4726"/>
                    <a:pt x="6081" y="3056"/>
                  </a:cubicBezTo>
                  <a:cubicBezTo>
                    <a:pt x="6081" y="1355"/>
                    <a:pt x="4694" y="0"/>
                    <a:pt x="3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8" name="Google Shape;5538;p37"/>
          <p:cNvGrpSpPr/>
          <p:nvPr/>
        </p:nvGrpSpPr>
        <p:grpSpPr>
          <a:xfrm>
            <a:off x="4038793" y="9195764"/>
            <a:ext cx="913000" cy="907335"/>
            <a:chOff x="-61354075" y="1940500"/>
            <a:chExt cx="314275" cy="312325"/>
          </a:xfrm>
        </p:grpSpPr>
        <p:sp>
          <p:nvSpPr>
            <p:cNvPr id="5539" name="Google Shape;5539;p37"/>
            <p:cNvSpPr/>
            <p:nvPr/>
          </p:nvSpPr>
          <p:spPr>
            <a:xfrm>
              <a:off x="-61354075" y="1940500"/>
              <a:ext cx="314275" cy="312325"/>
            </a:xfrm>
            <a:custGeom>
              <a:avLst/>
              <a:gdLst/>
              <a:ahLst/>
              <a:cxnLst/>
              <a:rect l="l" t="t" r="r" b="b"/>
              <a:pathLst>
                <a:path w="12571" h="12493" extrusionOk="0">
                  <a:moveTo>
                    <a:pt x="6270" y="1001"/>
                  </a:moveTo>
                  <a:lnTo>
                    <a:pt x="7687" y="2419"/>
                  </a:lnTo>
                  <a:cubicBezTo>
                    <a:pt x="7750" y="2482"/>
                    <a:pt x="7876" y="2513"/>
                    <a:pt x="7971" y="2513"/>
                  </a:cubicBezTo>
                  <a:lnTo>
                    <a:pt x="9956" y="2513"/>
                  </a:lnTo>
                  <a:lnTo>
                    <a:pt x="9956" y="4529"/>
                  </a:lnTo>
                  <a:cubicBezTo>
                    <a:pt x="9956" y="4655"/>
                    <a:pt x="10019" y="4718"/>
                    <a:pt x="10082" y="4813"/>
                  </a:cubicBezTo>
                  <a:lnTo>
                    <a:pt x="11499" y="6231"/>
                  </a:lnTo>
                  <a:lnTo>
                    <a:pt x="10082" y="7648"/>
                  </a:lnTo>
                  <a:cubicBezTo>
                    <a:pt x="10019" y="7711"/>
                    <a:pt x="9956" y="7837"/>
                    <a:pt x="9956" y="7900"/>
                  </a:cubicBezTo>
                  <a:lnTo>
                    <a:pt x="9956" y="9917"/>
                  </a:lnTo>
                  <a:lnTo>
                    <a:pt x="7971" y="9917"/>
                  </a:lnTo>
                  <a:cubicBezTo>
                    <a:pt x="7845" y="9917"/>
                    <a:pt x="7750" y="9948"/>
                    <a:pt x="7687" y="10043"/>
                  </a:cubicBezTo>
                  <a:lnTo>
                    <a:pt x="6270" y="11460"/>
                  </a:lnTo>
                  <a:lnTo>
                    <a:pt x="4852" y="10043"/>
                  </a:lnTo>
                  <a:cubicBezTo>
                    <a:pt x="4757" y="9948"/>
                    <a:pt x="4631" y="9917"/>
                    <a:pt x="4568" y="9917"/>
                  </a:cubicBezTo>
                  <a:lnTo>
                    <a:pt x="2552" y="9917"/>
                  </a:lnTo>
                  <a:lnTo>
                    <a:pt x="2552" y="7900"/>
                  </a:lnTo>
                  <a:cubicBezTo>
                    <a:pt x="2552" y="7806"/>
                    <a:pt x="2521" y="7711"/>
                    <a:pt x="2426" y="7648"/>
                  </a:cubicBezTo>
                  <a:lnTo>
                    <a:pt x="1008" y="6231"/>
                  </a:lnTo>
                  <a:lnTo>
                    <a:pt x="2426" y="4813"/>
                  </a:lnTo>
                  <a:cubicBezTo>
                    <a:pt x="2521" y="4718"/>
                    <a:pt x="2552" y="4624"/>
                    <a:pt x="2552" y="4529"/>
                  </a:cubicBezTo>
                  <a:lnTo>
                    <a:pt x="2552" y="2513"/>
                  </a:lnTo>
                  <a:lnTo>
                    <a:pt x="4568" y="2513"/>
                  </a:lnTo>
                  <a:cubicBezTo>
                    <a:pt x="4694" y="2513"/>
                    <a:pt x="4757" y="2482"/>
                    <a:pt x="4852" y="2419"/>
                  </a:cubicBezTo>
                  <a:lnTo>
                    <a:pt x="6270" y="1001"/>
                  </a:lnTo>
                  <a:close/>
                  <a:moveTo>
                    <a:pt x="6285" y="1"/>
                  </a:moveTo>
                  <a:cubicBezTo>
                    <a:pt x="6175" y="1"/>
                    <a:pt x="6065" y="40"/>
                    <a:pt x="5986" y="119"/>
                  </a:cubicBezTo>
                  <a:lnTo>
                    <a:pt x="4411" y="1694"/>
                  </a:lnTo>
                  <a:lnTo>
                    <a:pt x="2174" y="1694"/>
                  </a:lnTo>
                  <a:cubicBezTo>
                    <a:pt x="1922" y="1694"/>
                    <a:pt x="1733" y="1883"/>
                    <a:pt x="1733" y="2135"/>
                  </a:cubicBezTo>
                  <a:lnTo>
                    <a:pt x="1733" y="4372"/>
                  </a:lnTo>
                  <a:lnTo>
                    <a:pt x="158" y="5947"/>
                  </a:lnTo>
                  <a:cubicBezTo>
                    <a:pt x="0" y="6105"/>
                    <a:pt x="0" y="6388"/>
                    <a:pt x="158" y="6546"/>
                  </a:cubicBezTo>
                  <a:lnTo>
                    <a:pt x="1733" y="8121"/>
                  </a:lnTo>
                  <a:lnTo>
                    <a:pt x="1733" y="10358"/>
                  </a:lnTo>
                  <a:cubicBezTo>
                    <a:pt x="1733" y="10578"/>
                    <a:pt x="1922" y="10736"/>
                    <a:pt x="2174" y="10736"/>
                  </a:cubicBezTo>
                  <a:lnTo>
                    <a:pt x="4411" y="10736"/>
                  </a:lnTo>
                  <a:lnTo>
                    <a:pt x="5986" y="12374"/>
                  </a:lnTo>
                  <a:cubicBezTo>
                    <a:pt x="6065" y="12453"/>
                    <a:pt x="6175" y="12492"/>
                    <a:pt x="6285" y="12492"/>
                  </a:cubicBezTo>
                  <a:cubicBezTo>
                    <a:pt x="6396" y="12492"/>
                    <a:pt x="6506" y="12453"/>
                    <a:pt x="6585" y="12374"/>
                  </a:cubicBezTo>
                  <a:lnTo>
                    <a:pt x="8160" y="10736"/>
                  </a:lnTo>
                  <a:lnTo>
                    <a:pt x="10397" y="10736"/>
                  </a:lnTo>
                  <a:cubicBezTo>
                    <a:pt x="10617" y="10736"/>
                    <a:pt x="10775" y="10547"/>
                    <a:pt x="10775" y="10358"/>
                  </a:cubicBezTo>
                  <a:lnTo>
                    <a:pt x="10775" y="8121"/>
                  </a:lnTo>
                  <a:lnTo>
                    <a:pt x="12413" y="6546"/>
                  </a:lnTo>
                  <a:cubicBezTo>
                    <a:pt x="12571" y="6388"/>
                    <a:pt x="12571" y="6105"/>
                    <a:pt x="12413" y="5947"/>
                  </a:cubicBezTo>
                  <a:lnTo>
                    <a:pt x="10775" y="4372"/>
                  </a:lnTo>
                  <a:lnTo>
                    <a:pt x="10775" y="2135"/>
                  </a:lnTo>
                  <a:cubicBezTo>
                    <a:pt x="10775" y="1883"/>
                    <a:pt x="10586" y="1694"/>
                    <a:pt x="10397" y="1694"/>
                  </a:cubicBezTo>
                  <a:lnTo>
                    <a:pt x="8160" y="1694"/>
                  </a:lnTo>
                  <a:lnTo>
                    <a:pt x="6585" y="119"/>
                  </a:lnTo>
                  <a:cubicBezTo>
                    <a:pt x="6506" y="40"/>
                    <a:pt x="6396" y="1"/>
                    <a:pt x="6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37"/>
            <p:cNvSpPr/>
            <p:nvPr/>
          </p:nvSpPr>
          <p:spPr>
            <a:xfrm>
              <a:off x="-61268225" y="2024575"/>
              <a:ext cx="60650" cy="61475"/>
            </a:xfrm>
            <a:custGeom>
              <a:avLst/>
              <a:gdLst/>
              <a:ahLst/>
              <a:cxnLst/>
              <a:rect l="l" t="t" r="r" b="b"/>
              <a:pathLst>
                <a:path w="2426" h="2459" extrusionOk="0">
                  <a:moveTo>
                    <a:pt x="1197" y="820"/>
                  </a:moveTo>
                  <a:cubicBezTo>
                    <a:pt x="1449" y="820"/>
                    <a:pt x="1607" y="1009"/>
                    <a:pt x="1607" y="1261"/>
                  </a:cubicBezTo>
                  <a:cubicBezTo>
                    <a:pt x="1607" y="1481"/>
                    <a:pt x="1418" y="1639"/>
                    <a:pt x="1197" y="1639"/>
                  </a:cubicBezTo>
                  <a:cubicBezTo>
                    <a:pt x="1008" y="1639"/>
                    <a:pt x="819" y="1450"/>
                    <a:pt x="819" y="1261"/>
                  </a:cubicBezTo>
                  <a:cubicBezTo>
                    <a:pt x="788" y="977"/>
                    <a:pt x="977" y="820"/>
                    <a:pt x="1197" y="820"/>
                  </a:cubicBezTo>
                  <a:close/>
                  <a:moveTo>
                    <a:pt x="1197" y="1"/>
                  </a:moveTo>
                  <a:cubicBezTo>
                    <a:pt x="536" y="1"/>
                    <a:pt x="0" y="536"/>
                    <a:pt x="0" y="1261"/>
                  </a:cubicBezTo>
                  <a:cubicBezTo>
                    <a:pt x="0" y="1954"/>
                    <a:pt x="504" y="2458"/>
                    <a:pt x="1197" y="2458"/>
                  </a:cubicBezTo>
                  <a:cubicBezTo>
                    <a:pt x="1890" y="2458"/>
                    <a:pt x="2426" y="1922"/>
                    <a:pt x="2426" y="1261"/>
                  </a:cubicBezTo>
                  <a:cubicBezTo>
                    <a:pt x="2426" y="568"/>
                    <a:pt x="1890" y="1"/>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37"/>
            <p:cNvSpPr/>
            <p:nvPr/>
          </p:nvSpPr>
          <p:spPr>
            <a:xfrm>
              <a:off x="-61187100" y="2107275"/>
              <a:ext cx="61450" cy="61475"/>
            </a:xfrm>
            <a:custGeom>
              <a:avLst/>
              <a:gdLst/>
              <a:ahLst/>
              <a:cxnLst/>
              <a:rect l="l" t="t" r="r" b="b"/>
              <a:pathLst>
                <a:path w="2458" h="2459" extrusionOk="0">
                  <a:moveTo>
                    <a:pt x="1229" y="788"/>
                  </a:moveTo>
                  <a:cubicBezTo>
                    <a:pt x="1512" y="820"/>
                    <a:pt x="1670" y="977"/>
                    <a:pt x="1670" y="1198"/>
                  </a:cubicBezTo>
                  <a:cubicBezTo>
                    <a:pt x="1670" y="1450"/>
                    <a:pt x="1481" y="1639"/>
                    <a:pt x="1229" y="1639"/>
                  </a:cubicBezTo>
                  <a:cubicBezTo>
                    <a:pt x="1008" y="1639"/>
                    <a:pt x="851" y="1450"/>
                    <a:pt x="851" y="1198"/>
                  </a:cubicBezTo>
                  <a:cubicBezTo>
                    <a:pt x="851" y="977"/>
                    <a:pt x="1040" y="788"/>
                    <a:pt x="1229" y="788"/>
                  </a:cubicBezTo>
                  <a:close/>
                  <a:moveTo>
                    <a:pt x="1229" y="1"/>
                  </a:moveTo>
                  <a:cubicBezTo>
                    <a:pt x="567" y="1"/>
                    <a:pt x="0" y="536"/>
                    <a:pt x="0" y="1198"/>
                  </a:cubicBezTo>
                  <a:cubicBezTo>
                    <a:pt x="0" y="1891"/>
                    <a:pt x="567" y="2458"/>
                    <a:pt x="1229" y="2458"/>
                  </a:cubicBezTo>
                  <a:cubicBezTo>
                    <a:pt x="1922" y="2458"/>
                    <a:pt x="2458" y="1922"/>
                    <a:pt x="2458" y="1198"/>
                  </a:cubicBezTo>
                  <a:cubicBezTo>
                    <a:pt x="2458" y="536"/>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37"/>
            <p:cNvSpPr/>
            <p:nvPr/>
          </p:nvSpPr>
          <p:spPr>
            <a:xfrm>
              <a:off x="-61250125" y="2044475"/>
              <a:ext cx="105575" cy="103600"/>
            </a:xfrm>
            <a:custGeom>
              <a:avLst/>
              <a:gdLst/>
              <a:ahLst/>
              <a:cxnLst/>
              <a:rect l="l" t="t" r="r" b="b"/>
              <a:pathLst>
                <a:path w="4223" h="4144" extrusionOk="0">
                  <a:moveTo>
                    <a:pt x="3766" y="0"/>
                  </a:moveTo>
                  <a:cubicBezTo>
                    <a:pt x="3655" y="0"/>
                    <a:pt x="3545" y="40"/>
                    <a:pt x="3466" y="118"/>
                  </a:cubicBezTo>
                  <a:lnTo>
                    <a:pt x="158" y="3426"/>
                  </a:lnTo>
                  <a:cubicBezTo>
                    <a:pt x="1" y="3615"/>
                    <a:pt x="1" y="3836"/>
                    <a:pt x="158" y="4025"/>
                  </a:cubicBezTo>
                  <a:cubicBezTo>
                    <a:pt x="237" y="4104"/>
                    <a:pt x="347" y="4143"/>
                    <a:pt x="458" y="4143"/>
                  </a:cubicBezTo>
                  <a:cubicBezTo>
                    <a:pt x="568" y="4143"/>
                    <a:pt x="678" y="4104"/>
                    <a:pt x="757" y="4025"/>
                  </a:cubicBezTo>
                  <a:lnTo>
                    <a:pt x="4065" y="717"/>
                  </a:lnTo>
                  <a:cubicBezTo>
                    <a:pt x="4222" y="559"/>
                    <a:pt x="4222" y="276"/>
                    <a:pt x="4065" y="118"/>
                  </a:cubicBezTo>
                  <a:cubicBezTo>
                    <a:pt x="3986" y="40"/>
                    <a:pt x="3876" y="0"/>
                    <a:pt x="3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3" name="Google Shape;5543;p37"/>
          <p:cNvGrpSpPr/>
          <p:nvPr/>
        </p:nvGrpSpPr>
        <p:grpSpPr>
          <a:xfrm>
            <a:off x="4035343" y="10322320"/>
            <a:ext cx="919900" cy="844367"/>
            <a:chOff x="-61354875" y="2322300"/>
            <a:chExt cx="316650" cy="290650"/>
          </a:xfrm>
        </p:grpSpPr>
        <p:sp>
          <p:nvSpPr>
            <p:cNvPr id="5544" name="Google Shape;5544;p37"/>
            <p:cNvSpPr/>
            <p:nvPr/>
          </p:nvSpPr>
          <p:spPr>
            <a:xfrm>
              <a:off x="-61354875" y="2322300"/>
              <a:ext cx="316650" cy="290650"/>
            </a:xfrm>
            <a:custGeom>
              <a:avLst/>
              <a:gdLst/>
              <a:ahLst/>
              <a:cxnLst/>
              <a:rect l="l" t="t" r="r" b="b"/>
              <a:pathLst>
                <a:path w="12666" h="11626" extrusionOk="0">
                  <a:moveTo>
                    <a:pt x="11405" y="788"/>
                  </a:moveTo>
                  <a:cubicBezTo>
                    <a:pt x="11657" y="788"/>
                    <a:pt x="11847" y="1009"/>
                    <a:pt x="11847" y="1229"/>
                  </a:cubicBezTo>
                  <a:lnTo>
                    <a:pt x="11847" y="10334"/>
                  </a:lnTo>
                  <a:cubicBezTo>
                    <a:pt x="11847" y="10555"/>
                    <a:pt x="11657" y="10775"/>
                    <a:pt x="11405" y="10775"/>
                  </a:cubicBezTo>
                  <a:lnTo>
                    <a:pt x="1198" y="10775"/>
                  </a:lnTo>
                  <a:cubicBezTo>
                    <a:pt x="977" y="10775"/>
                    <a:pt x="820" y="10555"/>
                    <a:pt x="820" y="10334"/>
                  </a:cubicBezTo>
                  <a:lnTo>
                    <a:pt x="820" y="1229"/>
                  </a:lnTo>
                  <a:cubicBezTo>
                    <a:pt x="820" y="1009"/>
                    <a:pt x="1009" y="788"/>
                    <a:pt x="1198" y="788"/>
                  </a:cubicBezTo>
                  <a:close/>
                  <a:moveTo>
                    <a:pt x="1198" y="0"/>
                  </a:moveTo>
                  <a:cubicBezTo>
                    <a:pt x="536" y="0"/>
                    <a:pt x="1" y="568"/>
                    <a:pt x="1" y="1261"/>
                  </a:cubicBezTo>
                  <a:lnTo>
                    <a:pt x="1" y="10366"/>
                  </a:lnTo>
                  <a:cubicBezTo>
                    <a:pt x="1" y="11027"/>
                    <a:pt x="536" y="11626"/>
                    <a:pt x="1198" y="11626"/>
                  </a:cubicBezTo>
                  <a:lnTo>
                    <a:pt x="11405" y="11626"/>
                  </a:lnTo>
                  <a:cubicBezTo>
                    <a:pt x="12067" y="11626"/>
                    <a:pt x="12666" y="11059"/>
                    <a:pt x="12666" y="10366"/>
                  </a:cubicBezTo>
                  <a:lnTo>
                    <a:pt x="12666" y="1261"/>
                  </a:lnTo>
                  <a:cubicBezTo>
                    <a:pt x="12666" y="568"/>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37"/>
            <p:cNvSpPr/>
            <p:nvPr/>
          </p:nvSpPr>
          <p:spPr>
            <a:xfrm>
              <a:off x="-61313925" y="2364050"/>
              <a:ext cx="234750" cy="206375"/>
            </a:xfrm>
            <a:custGeom>
              <a:avLst/>
              <a:gdLst/>
              <a:ahLst/>
              <a:cxnLst/>
              <a:rect l="l" t="t" r="r" b="b"/>
              <a:pathLst>
                <a:path w="9390" h="8255" extrusionOk="0">
                  <a:moveTo>
                    <a:pt x="8539" y="819"/>
                  </a:moveTo>
                  <a:lnTo>
                    <a:pt x="8539" y="7435"/>
                  </a:lnTo>
                  <a:lnTo>
                    <a:pt x="820" y="7435"/>
                  </a:lnTo>
                  <a:lnTo>
                    <a:pt x="820" y="6207"/>
                  </a:lnTo>
                  <a:lnTo>
                    <a:pt x="1671" y="6207"/>
                  </a:lnTo>
                  <a:cubicBezTo>
                    <a:pt x="1891" y="6207"/>
                    <a:pt x="2080" y="6018"/>
                    <a:pt x="2080" y="5797"/>
                  </a:cubicBezTo>
                  <a:cubicBezTo>
                    <a:pt x="2080" y="5545"/>
                    <a:pt x="1891" y="5356"/>
                    <a:pt x="1671" y="5356"/>
                  </a:cubicBezTo>
                  <a:lnTo>
                    <a:pt x="820" y="5356"/>
                  </a:lnTo>
                  <a:lnTo>
                    <a:pt x="820" y="2867"/>
                  </a:lnTo>
                  <a:lnTo>
                    <a:pt x="1671" y="2867"/>
                  </a:lnTo>
                  <a:cubicBezTo>
                    <a:pt x="1891" y="2867"/>
                    <a:pt x="2080" y="2678"/>
                    <a:pt x="2080" y="2426"/>
                  </a:cubicBezTo>
                  <a:cubicBezTo>
                    <a:pt x="2080" y="2206"/>
                    <a:pt x="1891" y="2048"/>
                    <a:pt x="1671" y="2048"/>
                  </a:cubicBezTo>
                  <a:lnTo>
                    <a:pt x="820" y="2048"/>
                  </a:lnTo>
                  <a:lnTo>
                    <a:pt x="820" y="819"/>
                  </a:lnTo>
                  <a:close/>
                  <a:moveTo>
                    <a:pt x="410" y="0"/>
                  </a:moveTo>
                  <a:cubicBezTo>
                    <a:pt x="158" y="0"/>
                    <a:pt x="1" y="189"/>
                    <a:pt x="1" y="378"/>
                  </a:cubicBezTo>
                  <a:lnTo>
                    <a:pt x="1" y="7845"/>
                  </a:lnTo>
                  <a:cubicBezTo>
                    <a:pt x="1" y="8065"/>
                    <a:pt x="190" y="8255"/>
                    <a:pt x="410" y="8255"/>
                  </a:cubicBezTo>
                  <a:lnTo>
                    <a:pt x="8948" y="8255"/>
                  </a:lnTo>
                  <a:cubicBezTo>
                    <a:pt x="9169" y="8255"/>
                    <a:pt x="9326" y="8065"/>
                    <a:pt x="9326" y="7845"/>
                  </a:cubicBezTo>
                  <a:lnTo>
                    <a:pt x="9326" y="378"/>
                  </a:lnTo>
                  <a:cubicBezTo>
                    <a:pt x="9389" y="158"/>
                    <a:pt x="9169" y="0"/>
                    <a:pt x="89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37"/>
            <p:cNvSpPr/>
            <p:nvPr/>
          </p:nvSpPr>
          <p:spPr>
            <a:xfrm>
              <a:off x="-61234375" y="2416225"/>
              <a:ext cx="104775" cy="102225"/>
            </a:xfrm>
            <a:custGeom>
              <a:avLst/>
              <a:gdLst/>
              <a:ahLst/>
              <a:cxnLst/>
              <a:rect l="l" t="t" r="r" b="b"/>
              <a:pathLst>
                <a:path w="4191" h="4089" extrusionOk="0">
                  <a:moveTo>
                    <a:pt x="2175" y="1221"/>
                  </a:moveTo>
                  <a:cubicBezTo>
                    <a:pt x="2647" y="1221"/>
                    <a:pt x="2994" y="1568"/>
                    <a:pt x="2994" y="2040"/>
                  </a:cubicBezTo>
                  <a:cubicBezTo>
                    <a:pt x="2994" y="2513"/>
                    <a:pt x="2647" y="2859"/>
                    <a:pt x="2175" y="2859"/>
                  </a:cubicBezTo>
                  <a:cubicBezTo>
                    <a:pt x="1702" y="2859"/>
                    <a:pt x="1356" y="2513"/>
                    <a:pt x="1356" y="2040"/>
                  </a:cubicBezTo>
                  <a:cubicBezTo>
                    <a:pt x="1356" y="1568"/>
                    <a:pt x="1702" y="1221"/>
                    <a:pt x="2175" y="1221"/>
                  </a:cubicBezTo>
                  <a:close/>
                  <a:moveTo>
                    <a:pt x="458" y="0"/>
                  </a:moveTo>
                  <a:cubicBezTo>
                    <a:pt x="347" y="0"/>
                    <a:pt x="237" y="40"/>
                    <a:pt x="158" y="119"/>
                  </a:cubicBezTo>
                  <a:cubicBezTo>
                    <a:pt x="1" y="276"/>
                    <a:pt x="1" y="560"/>
                    <a:pt x="158" y="717"/>
                  </a:cubicBezTo>
                  <a:lnTo>
                    <a:pt x="694" y="1221"/>
                  </a:lnTo>
                  <a:cubicBezTo>
                    <a:pt x="536" y="1442"/>
                    <a:pt x="442" y="1757"/>
                    <a:pt x="442" y="2040"/>
                  </a:cubicBezTo>
                  <a:cubicBezTo>
                    <a:pt x="442" y="2324"/>
                    <a:pt x="536" y="2639"/>
                    <a:pt x="694" y="2859"/>
                  </a:cubicBezTo>
                  <a:lnTo>
                    <a:pt x="158" y="3395"/>
                  </a:lnTo>
                  <a:cubicBezTo>
                    <a:pt x="95" y="3553"/>
                    <a:pt x="95" y="3805"/>
                    <a:pt x="253" y="3962"/>
                  </a:cubicBezTo>
                  <a:cubicBezTo>
                    <a:pt x="316" y="4057"/>
                    <a:pt x="442" y="4088"/>
                    <a:pt x="536" y="4088"/>
                  </a:cubicBezTo>
                  <a:cubicBezTo>
                    <a:pt x="631" y="4088"/>
                    <a:pt x="726" y="4057"/>
                    <a:pt x="789" y="3962"/>
                  </a:cubicBezTo>
                  <a:lnTo>
                    <a:pt x="1324" y="3458"/>
                  </a:lnTo>
                  <a:cubicBezTo>
                    <a:pt x="1545" y="3616"/>
                    <a:pt x="1860" y="3710"/>
                    <a:pt x="2143" y="3710"/>
                  </a:cubicBezTo>
                  <a:cubicBezTo>
                    <a:pt x="2427" y="3710"/>
                    <a:pt x="2742" y="3616"/>
                    <a:pt x="2962" y="3458"/>
                  </a:cubicBezTo>
                  <a:lnTo>
                    <a:pt x="3498" y="3962"/>
                  </a:lnTo>
                  <a:cubicBezTo>
                    <a:pt x="3561" y="4057"/>
                    <a:pt x="3687" y="4088"/>
                    <a:pt x="3750" y="4088"/>
                  </a:cubicBezTo>
                  <a:cubicBezTo>
                    <a:pt x="3876" y="4088"/>
                    <a:pt x="3971" y="4057"/>
                    <a:pt x="4034" y="3962"/>
                  </a:cubicBezTo>
                  <a:cubicBezTo>
                    <a:pt x="4191" y="3805"/>
                    <a:pt x="4191" y="3553"/>
                    <a:pt x="4034" y="3395"/>
                  </a:cubicBezTo>
                  <a:lnTo>
                    <a:pt x="3529" y="2859"/>
                  </a:lnTo>
                  <a:cubicBezTo>
                    <a:pt x="3687" y="2639"/>
                    <a:pt x="3750" y="2324"/>
                    <a:pt x="3750" y="2040"/>
                  </a:cubicBezTo>
                  <a:cubicBezTo>
                    <a:pt x="3750" y="1757"/>
                    <a:pt x="3687" y="1442"/>
                    <a:pt x="3529" y="1221"/>
                  </a:cubicBezTo>
                  <a:lnTo>
                    <a:pt x="4034" y="717"/>
                  </a:lnTo>
                  <a:cubicBezTo>
                    <a:pt x="4191" y="560"/>
                    <a:pt x="4191" y="276"/>
                    <a:pt x="4034" y="119"/>
                  </a:cubicBezTo>
                  <a:cubicBezTo>
                    <a:pt x="3955" y="40"/>
                    <a:pt x="3845" y="0"/>
                    <a:pt x="3734" y="0"/>
                  </a:cubicBezTo>
                  <a:cubicBezTo>
                    <a:pt x="3624" y="0"/>
                    <a:pt x="3514" y="40"/>
                    <a:pt x="3435" y="119"/>
                  </a:cubicBezTo>
                  <a:lnTo>
                    <a:pt x="2931" y="623"/>
                  </a:lnTo>
                  <a:cubicBezTo>
                    <a:pt x="2679" y="465"/>
                    <a:pt x="2395" y="402"/>
                    <a:pt x="2112" y="402"/>
                  </a:cubicBezTo>
                  <a:cubicBezTo>
                    <a:pt x="1828" y="402"/>
                    <a:pt x="1513" y="465"/>
                    <a:pt x="1261" y="623"/>
                  </a:cubicBezTo>
                  <a:lnTo>
                    <a:pt x="757" y="119"/>
                  </a:ln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7" name="Google Shape;5547;p37"/>
          <p:cNvGrpSpPr/>
          <p:nvPr/>
        </p:nvGrpSpPr>
        <p:grpSpPr>
          <a:xfrm>
            <a:off x="4035343" y="11396166"/>
            <a:ext cx="919900" cy="919900"/>
            <a:chOff x="-61354875" y="2671225"/>
            <a:chExt cx="316650" cy="316650"/>
          </a:xfrm>
        </p:grpSpPr>
        <p:sp>
          <p:nvSpPr>
            <p:cNvPr id="5548" name="Google Shape;5548;p37"/>
            <p:cNvSpPr/>
            <p:nvPr/>
          </p:nvSpPr>
          <p:spPr>
            <a:xfrm>
              <a:off x="-61354875" y="2671225"/>
              <a:ext cx="316650" cy="316650"/>
            </a:xfrm>
            <a:custGeom>
              <a:avLst/>
              <a:gdLst/>
              <a:ahLst/>
              <a:cxnLst/>
              <a:rect l="l" t="t" r="r" b="b"/>
              <a:pathLst>
                <a:path w="12666" h="12666" extrusionOk="0">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37"/>
            <p:cNvSpPr/>
            <p:nvPr/>
          </p:nvSpPr>
          <p:spPr>
            <a:xfrm>
              <a:off x="-61172925" y="2813775"/>
              <a:ext cx="62225" cy="145725"/>
            </a:xfrm>
            <a:custGeom>
              <a:avLst/>
              <a:gdLst/>
              <a:ahLst/>
              <a:cxnLst/>
              <a:rect l="l" t="t" r="r" b="b"/>
              <a:pathLst>
                <a:path w="2489" h="5829" extrusionOk="0">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37"/>
            <p:cNvSpPr/>
            <p:nvPr/>
          </p:nvSpPr>
          <p:spPr>
            <a:xfrm>
              <a:off x="-61313925" y="2796450"/>
              <a:ext cx="40975" cy="20500"/>
            </a:xfrm>
            <a:custGeom>
              <a:avLst/>
              <a:gdLst/>
              <a:ahLst/>
              <a:cxnLst/>
              <a:rect l="l" t="t" r="r" b="b"/>
              <a:pathLst>
                <a:path w="1639" h="820" extrusionOk="0">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37"/>
            <p:cNvSpPr/>
            <p:nvPr/>
          </p:nvSpPr>
          <p:spPr>
            <a:xfrm>
              <a:off x="-61313925" y="2837400"/>
              <a:ext cx="40975" cy="20500"/>
            </a:xfrm>
            <a:custGeom>
              <a:avLst/>
              <a:gdLst/>
              <a:ahLst/>
              <a:cxnLst/>
              <a:rect l="l" t="t" r="r" b="b"/>
              <a:pathLst>
                <a:path w="1639" h="820" extrusionOk="0">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37"/>
            <p:cNvSpPr/>
            <p:nvPr/>
          </p:nvSpPr>
          <p:spPr>
            <a:xfrm>
              <a:off x="-61313925" y="2877575"/>
              <a:ext cx="40975" cy="22075"/>
            </a:xfrm>
            <a:custGeom>
              <a:avLst/>
              <a:gdLst/>
              <a:ahLst/>
              <a:cxnLst/>
              <a:rect l="l" t="t" r="r" b="b"/>
              <a:pathLst>
                <a:path w="1639" h="883" extrusionOk="0">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3" name="Google Shape;5553;p37"/>
          <p:cNvGrpSpPr/>
          <p:nvPr/>
        </p:nvGrpSpPr>
        <p:grpSpPr>
          <a:xfrm>
            <a:off x="9599421" y="9185342"/>
            <a:ext cx="926727" cy="928179"/>
            <a:chOff x="-59502375" y="1904375"/>
            <a:chExt cx="319000" cy="319500"/>
          </a:xfrm>
        </p:grpSpPr>
        <p:sp>
          <p:nvSpPr>
            <p:cNvPr id="5554" name="Google Shape;5554;p37"/>
            <p:cNvSpPr/>
            <p:nvPr/>
          </p:nvSpPr>
          <p:spPr>
            <a:xfrm>
              <a:off x="-59455125" y="2097050"/>
              <a:ext cx="227650" cy="62225"/>
            </a:xfrm>
            <a:custGeom>
              <a:avLst/>
              <a:gdLst/>
              <a:ahLst/>
              <a:cxnLst/>
              <a:rect l="l" t="t" r="r" b="b"/>
              <a:pathLst>
                <a:path w="9106" h="2489" extrusionOk="0">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37"/>
            <p:cNvSpPr/>
            <p:nvPr/>
          </p:nvSpPr>
          <p:spPr>
            <a:xfrm>
              <a:off x="-59502375" y="1966300"/>
              <a:ext cx="319000" cy="257575"/>
            </a:xfrm>
            <a:custGeom>
              <a:avLst/>
              <a:gdLst/>
              <a:ahLst/>
              <a:cxnLst/>
              <a:rect l="l" t="t" r="r" b="b"/>
              <a:pathLst>
                <a:path w="12760" h="10303" extrusionOk="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37"/>
            <p:cNvSpPr/>
            <p:nvPr/>
          </p:nvSpPr>
          <p:spPr>
            <a:xfrm>
              <a:off x="-59322800" y="1904375"/>
              <a:ext cx="106350" cy="41175"/>
            </a:xfrm>
            <a:custGeom>
              <a:avLst/>
              <a:gdLst/>
              <a:ahLst/>
              <a:cxnLst/>
              <a:rect l="l" t="t" r="r" b="b"/>
              <a:pathLst>
                <a:path w="4254" h="1647" extrusionOk="0">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7" name="Google Shape;5557;p37"/>
          <p:cNvGrpSpPr/>
          <p:nvPr/>
        </p:nvGrpSpPr>
        <p:grpSpPr>
          <a:xfrm>
            <a:off x="2934062" y="5629521"/>
            <a:ext cx="926727" cy="913363"/>
            <a:chOff x="-64774725" y="1916550"/>
            <a:chExt cx="319000" cy="314400"/>
          </a:xfrm>
        </p:grpSpPr>
        <p:sp>
          <p:nvSpPr>
            <p:cNvPr id="5558" name="Google Shape;5558;p37"/>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37"/>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0" name="Google Shape;5560;p37"/>
          <p:cNvGrpSpPr/>
          <p:nvPr/>
        </p:nvGrpSpPr>
        <p:grpSpPr>
          <a:xfrm>
            <a:off x="2937474" y="6827975"/>
            <a:ext cx="919900" cy="929051"/>
            <a:chOff x="-64764500" y="2280550"/>
            <a:chExt cx="316650" cy="319800"/>
          </a:xfrm>
        </p:grpSpPr>
        <p:sp>
          <p:nvSpPr>
            <p:cNvPr id="5561" name="Google Shape;5561;p37"/>
            <p:cNvSpPr/>
            <p:nvPr/>
          </p:nvSpPr>
          <p:spPr>
            <a:xfrm>
              <a:off x="-64764500" y="2280550"/>
              <a:ext cx="316650" cy="319800"/>
            </a:xfrm>
            <a:custGeom>
              <a:avLst/>
              <a:gdLst/>
              <a:ahLst/>
              <a:cxnLst/>
              <a:rect l="l" t="t" r="r" b="b"/>
              <a:pathLst>
                <a:path w="12666" h="12792" extrusionOk="0">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37"/>
            <p:cNvSpPr/>
            <p:nvPr/>
          </p:nvSpPr>
          <p:spPr>
            <a:xfrm>
              <a:off x="-64679425" y="2364825"/>
              <a:ext cx="146500" cy="102450"/>
            </a:xfrm>
            <a:custGeom>
              <a:avLst/>
              <a:gdLst/>
              <a:ahLst/>
              <a:cxnLst/>
              <a:rect l="l" t="t" r="r" b="b"/>
              <a:pathLst>
                <a:path w="5860" h="4098" extrusionOk="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3" name="Google Shape;5563;p37"/>
          <p:cNvSpPr/>
          <p:nvPr/>
        </p:nvSpPr>
        <p:spPr>
          <a:xfrm>
            <a:off x="2980198" y="8001531"/>
            <a:ext cx="803188" cy="919900"/>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4" name="Google Shape;5564;p37"/>
          <p:cNvGrpSpPr/>
          <p:nvPr/>
        </p:nvGrpSpPr>
        <p:grpSpPr>
          <a:xfrm>
            <a:off x="8493114" y="5722339"/>
            <a:ext cx="917576" cy="727728"/>
            <a:chOff x="-62882850" y="1999375"/>
            <a:chExt cx="315850" cy="250500"/>
          </a:xfrm>
        </p:grpSpPr>
        <p:sp>
          <p:nvSpPr>
            <p:cNvPr id="5565" name="Google Shape;5565;p37"/>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37"/>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7" name="Google Shape;5567;p37"/>
          <p:cNvGrpSpPr/>
          <p:nvPr/>
        </p:nvGrpSpPr>
        <p:grpSpPr>
          <a:xfrm>
            <a:off x="8471362" y="6831388"/>
            <a:ext cx="961080" cy="922224"/>
            <a:chOff x="-62890750" y="2296300"/>
            <a:chExt cx="330825" cy="317450"/>
          </a:xfrm>
        </p:grpSpPr>
        <p:sp>
          <p:nvSpPr>
            <p:cNvPr id="5568" name="Google Shape;5568;p37"/>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37"/>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37"/>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1" name="Google Shape;5571;p37"/>
          <p:cNvGrpSpPr/>
          <p:nvPr/>
        </p:nvGrpSpPr>
        <p:grpSpPr>
          <a:xfrm>
            <a:off x="8493114" y="8000414"/>
            <a:ext cx="917576" cy="922151"/>
            <a:chOff x="-62882850" y="2664925"/>
            <a:chExt cx="315850" cy="317425"/>
          </a:xfrm>
        </p:grpSpPr>
        <p:sp>
          <p:nvSpPr>
            <p:cNvPr id="5572" name="Google Shape;5572;p37"/>
            <p:cNvSpPr/>
            <p:nvPr/>
          </p:nvSpPr>
          <p:spPr>
            <a:xfrm>
              <a:off x="-62882850" y="2664925"/>
              <a:ext cx="315850" cy="317425"/>
            </a:xfrm>
            <a:custGeom>
              <a:avLst/>
              <a:gdLst/>
              <a:ahLst/>
              <a:cxnLst/>
              <a:rect l="l" t="t" r="r" b="b"/>
              <a:pathLst>
                <a:path w="12634" h="12697" extrusionOk="0">
                  <a:moveTo>
                    <a:pt x="11405" y="851"/>
                  </a:moveTo>
                  <a:cubicBezTo>
                    <a:pt x="11657" y="851"/>
                    <a:pt x="11814" y="1040"/>
                    <a:pt x="11814" y="1260"/>
                  </a:cubicBezTo>
                  <a:lnTo>
                    <a:pt x="11814" y="7719"/>
                  </a:lnTo>
                  <a:lnTo>
                    <a:pt x="788" y="7719"/>
                  </a:lnTo>
                  <a:lnTo>
                    <a:pt x="788" y="1260"/>
                  </a:lnTo>
                  <a:cubicBezTo>
                    <a:pt x="788" y="1040"/>
                    <a:pt x="977" y="851"/>
                    <a:pt x="1197" y="851"/>
                  </a:cubicBezTo>
                  <a:close/>
                  <a:moveTo>
                    <a:pt x="11814" y="8506"/>
                  </a:moveTo>
                  <a:lnTo>
                    <a:pt x="11814" y="8947"/>
                  </a:lnTo>
                  <a:cubicBezTo>
                    <a:pt x="11814" y="9199"/>
                    <a:pt x="11594" y="9389"/>
                    <a:pt x="11405" y="9389"/>
                  </a:cubicBezTo>
                  <a:lnTo>
                    <a:pt x="1197" y="9389"/>
                  </a:lnTo>
                  <a:cubicBezTo>
                    <a:pt x="977" y="9389"/>
                    <a:pt x="788" y="9199"/>
                    <a:pt x="788" y="8947"/>
                  </a:cubicBezTo>
                  <a:lnTo>
                    <a:pt x="788" y="8506"/>
                  </a:lnTo>
                  <a:close/>
                  <a:moveTo>
                    <a:pt x="7782" y="10208"/>
                  </a:moveTo>
                  <a:lnTo>
                    <a:pt x="8349" y="11877"/>
                  </a:lnTo>
                  <a:lnTo>
                    <a:pt x="4253" y="11877"/>
                  </a:lnTo>
                  <a:lnTo>
                    <a:pt x="4789" y="10208"/>
                  </a:lnTo>
                  <a:close/>
                  <a:moveTo>
                    <a:pt x="1197" y="0"/>
                  </a:moveTo>
                  <a:cubicBezTo>
                    <a:pt x="536" y="0"/>
                    <a:pt x="0" y="567"/>
                    <a:pt x="0" y="1229"/>
                  </a:cubicBezTo>
                  <a:lnTo>
                    <a:pt x="0" y="8947"/>
                  </a:lnTo>
                  <a:cubicBezTo>
                    <a:pt x="0" y="9609"/>
                    <a:pt x="536" y="10176"/>
                    <a:pt x="1197" y="10176"/>
                  </a:cubicBezTo>
                  <a:lnTo>
                    <a:pt x="3938" y="10176"/>
                  </a:lnTo>
                  <a:lnTo>
                    <a:pt x="3371" y="11814"/>
                  </a:lnTo>
                  <a:lnTo>
                    <a:pt x="2867" y="11814"/>
                  </a:lnTo>
                  <a:cubicBezTo>
                    <a:pt x="2615" y="11814"/>
                    <a:pt x="2457" y="12003"/>
                    <a:pt x="2457" y="12255"/>
                  </a:cubicBezTo>
                  <a:cubicBezTo>
                    <a:pt x="2457" y="12476"/>
                    <a:pt x="2678" y="12697"/>
                    <a:pt x="2867" y="12697"/>
                  </a:cubicBezTo>
                  <a:lnTo>
                    <a:pt x="9767" y="12697"/>
                  </a:lnTo>
                  <a:cubicBezTo>
                    <a:pt x="9987" y="12697"/>
                    <a:pt x="10176" y="12476"/>
                    <a:pt x="10176" y="12255"/>
                  </a:cubicBezTo>
                  <a:cubicBezTo>
                    <a:pt x="10176" y="12003"/>
                    <a:pt x="9987" y="11814"/>
                    <a:pt x="9767" y="11814"/>
                  </a:cubicBezTo>
                  <a:lnTo>
                    <a:pt x="9231" y="11814"/>
                  </a:lnTo>
                  <a:lnTo>
                    <a:pt x="8695" y="10176"/>
                  </a:lnTo>
                  <a:lnTo>
                    <a:pt x="11405" y="10176"/>
                  </a:lnTo>
                  <a:cubicBezTo>
                    <a:pt x="12066" y="10176"/>
                    <a:pt x="12634" y="9609"/>
                    <a:pt x="12634" y="8947"/>
                  </a:cubicBezTo>
                  <a:lnTo>
                    <a:pt x="12634" y="1229"/>
                  </a:lnTo>
                  <a:cubicBezTo>
                    <a:pt x="12634" y="567"/>
                    <a:pt x="12066"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37"/>
            <p:cNvSpPr/>
            <p:nvPr/>
          </p:nvSpPr>
          <p:spPr>
            <a:xfrm>
              <a:off x="-62756050" y="2702725"/>
              <a:ext cx="62225" cy="146525"/>
            </a:xfrm>
            <a:custGeom>
              <a:avLst/>
              <a:gdLst/>
              <a:ahLst/>
              <a:cxnLst/>
              <a:rect l="l" t="t" r="r" b="b"/>
              <a:pathLst>
                <a:path w="2489" h="5861" extrusionOk="0">
                  <a:moveTo>
                    <a:pt x="1229" y="0"/>
                  </a:moveTo>
                  <a:cubicBezTo>
                    <a:pt x="977" y="0"/>
                    <a:pt x="819" y="189"/>
                    <a:pt x="819" y="441"/>
                  </a:cubicBezTo>
                  <a:lnTo>
                    <a:pt x="819" y="693"/>
                  </a:lnTo>
                  <a:cubicBezTo>
                    <a:pt x="347" y="851"/>
                    <a:pt x="0" y="1324"/>
                    <a:pt x="0" y="1891"/>
                  </a:cubicBezTo>
                  <a:cubicBezTo>
                    <a:pt x="0" y="2552"/>
                    <a:pt x="536" y="2962"/>
                    <a:pt x="977" y="3277"/>
                  </a:cubicBezTo>
                  <a:cubicBezTo>
                    <a:pt x="1292" y="3497"/>
                    <a:pt x="1639" y="3749"/>
                    <a:pt x="1639" y="3970"/>
                  </a:cubicBezTo>
                  <a:cubicBezTo>
                    <a:pt x="1639" y="4222"/>
                    <a:pt x="1450" y="4411"/>
                    <a:pt x="1229" y="4411"/>
                  </a:cubicBezTo>
                  <a:cubicBezTo>
                    <a:pt x="977" y="4411"/>
                    <a:pt x="819" y="4222"/>
                    <a:pt x="819" y="3970"/>
                  </a:cubicBezTo>
                  <a:cubicBezTo>
                    <a:pt x="819" y="3749"/>
                    <a:pt x="630" y="3529"/>
                    <a:pt x="441" y="3529"/>
                  </a:cubicBezTo>
                  <a:cubicBezTo>
                    <a:pt x="189" y="3529"/>
                    <a:pt x="0" y="3749"/>
                    <a:pt x="0" y="3970"/>
                  </a:cubicBezTo>
                  <a:cubicBezTo>
                    <a:pt x="0" y="4537"/>
                    <a:pt x="347" y="4947"/>
                    <a:pt x="819" y="5167"/>
                  </a:cubicBezTo>
                  <a:lnTo>
                    <a:pt x="819" y="5419"/>
                  </a:lnTo>
                  <a:cubicBezTo>
                    <a:pt x="819" y="5671"/>
                    <a:pt x="1008" y="5860"/>
                    <a:pt x="1229" y="5860"/>
                  </a:cubicBezTo>
                  <a:cubicBezTo>
                    <a:pt x="1450" y="5860"/>
                    <a:pt x="1639" y="5671"/>
                    <a:pt x="1639" y="5419"/>
                  </a:cubicBezTo>
                  <a:lnTo>
                    <a:pt x="1639" y="5167"/>
                  </a:lnTo>
                  <a:cubicBezTo>
                    <a:pt x="2111" y="5010"/>
                    <a:pt x="2489" y="4537"/>
                    <a:pt x="2489" y="3970"/>
                  </a:cubicBezTo>
                  <a:cubicBezTo>
                    <a:pt x="2489" y="3308"/>
                    <a:pt x="1922" y="2899"/>
                    <a:pt x="1481" y="2584"/>
                  </a:cubicBezTo>
                  <a:cubicBezTo>
                    <a:pt x="1166" y="2363"/>
                    <a:pt x="819" y="2111"/>
                    <a:pt x="819" y="1891"/>
                  </a:cubicBezTo>
                  <a:cubicBezTo>
                    <a:pt x="819" y="1639"/>
                    <a:pt x="977" y="1450"/>
                    <a:pt x="1229" y="1450"/>
                  </a:cubicBezTo>
                  <a:cubicBezTo>
                    <a:pt x="1450" y="1450"/>
                    <a:pt x="1639" y="1639"/>
                    <a:pt x="1639" y="1891"/>
                  </a:cubicBezTo>
                  <a:cubicBezTo>
                    <a:pt x="1639" y="2111"/>
                    <a:pt x="1859" y="2332"/>
                    <a:pt x="2048" y="2332"/>
                  </a:cubicBezTo>
                  <a:cubicBezTo>
                    <a:pt x="2237" y="2332"/>
                    <a:pt x="2489" y="2111"/>
                    <a:pt x="2489" y="1891"/>
                  </a:cubicBezTo>
                  <a:cubicBezTo>
                    <a:pt x="2489" y="1324"/>
                    <a:pt x="2143" y="914"/>
                    <a:pt x="1639" y="693"/>
                  </a:cubicBezTo>
                  <a:lnTo>
                    <a:pt x="1639" y="441"/>
                  </a:lnTo>
                  <a:cubicBezTo>
                    <a:pt x="1639" y="189"/>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74" name="Google Shape;5574;p37"/>
          <p:cNvSpPr/>
          <p:nvPr/>
        </p:nvSpPr>
        <p:spPr>
          <a:xfrm>
            <a:off x="5137502" y="9191617"/>
            <a:ext cx="926800" cy="915615"/>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5" name="Google Shape;5575;p37"/>
          <p:cNvGrpSpPr/>
          <p:nvPr/>
        </p:nvGrpSpPr>
        <p:grpSpPr>
          <a:xfrm>
            <a:off x="5155676" y="10292543"/>
            <a:ext cx="919900" cy="903922"/>
            <a:chOff x="-60988625" y="2310475"/>
            <a:chExt cx="316650" cy="311150"/>
          </a:xfrm>
        </p:grpSpPr>
        <p:sp>
          <p:nvSpPr>
            <p:cNvPr id="5576" name="Google Shape;5576;p37"/>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37"/>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37"/>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37"/>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37"/>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37"/>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2" name="Google Shape;5582;p37"/>
          <p:cNvGrpSpPr/>
          <p:nvPr/>
        </p:nvGrpSpPr>
        <p:grpSpPr>
          <a:xfrm>
            <a:off x="5156838" y="11393006"/>
            <a:ext cx="917576" cy="926219"/>
            <a:chOff x="-60987050" y="2671400"/>
            <a:chExt cx="315850" cy="318825"/>
          </a:xfrm>
        </p:grpSpPr>
        <p:sp>
          <p:nvSpPr>
            <p:cNvPr id="5583" name="Google Shape;5583;p37"/>
            <p:cNvSpPr/>
            <p:nvPr/>
          </p:nvSpPr>
          <p:spPr>
            <a:xfrm>
              <a:off x="-60987050" y="2671400"/>
              <a:ext cx="315850" cy="318825"/>
            </a:xfrm>
            <a:custGeom>
              <a:avLst/>
              <a:gdLst/>
              <a:ahLst/>
              <a:cxnLst/>
              <a:rect l="l" t="t" r="r" b="b"/>
              <a:pathLst>
                <a:path w="12634" h="12753" extrusionOk="0">
                  <a:moveTo>
                    <a:pt x="6270" y="844"/>
                  </a:moveTo>
                  <a:lnTo>
                    <a:pt x="11783" y="3175"/>
                  </a:lnTo>
                  <a:lnTo>
                    <a:pt x="11783" y="4152"/>
                  </a:lnTo>
                  <a:lnTo>
                    <a:pt x="757" y="4152"/>
                  </a:lnTo>
                  <a:lnTo>
                    <a:pt x="757" y="3175"/>
                  </a:lnTo>
                  <a:lnTo>
                    <a:pt x="6270" y="844"/>
                  </a:lnTo>
                  <a:close/>
                  <a:moveTo>
                    <a:pt x="2552" y="5002"/>
                  </a:moveTo>
                  <a:lnTo>
                    <a:pt x="2552" y="10232"/>
                  </a:lnTo>
                  <a:lnTo>
                    <a:pt x="1733" y="10232"/>
                  </a:lnTo>
                  <a:lnTo>
                    <a:pt x="1733" y="5002"/>
                  </a:lnTo>
                  <a:close/>
                  <a:moveTo>
                    <a:pt x="5041" y="5002"/>
                  </a:moveTo>
                  <a:lnTo>
                    <a:pt x="5041" y="10232"/>
                  </a:lnTo>
                  <a:lnTo>
                    <a:pt x="3403" y="10232"/>
                  </a:lnTo>
                  <a:lnTo>
                    <a:pt x="3403" y="5002"/>
                  </a:lnTo>
                  <a:close/>
                  <a:moveTo>
                    <a:pt x="6711" y="5002"/>
                  </a:moveTo>
                  <a:lnTo>
                    <a:pt x="6711" y="10232"/>
                  </a:lnTo>
                  <a:lnTo>
                    <a:pt x="5860" y="10232"/>
                  </a:lnTo>
                  <a:lnTo>
                    <a:pt x="5860" y="5002"/>
                  </a:lnTo>
                  <a:close/>
                  <a:moveTo>
                    <a:pt x="9168" y="5002"/>
                  </a:moveTo>
                  <a:lnTo>
                    <a:pt x="9168" y="10232"/>
                  </a:lnTo>
                  <a:lnTo>
                    <a:pt x="7530" y="10232"/>
                  </a:lnTo>
                  <a:lnTo>
                    <a:pt x="7530" y="5002"/>
                  </a:lnTo>
                  <a:close/>
                  <a:moveTo>
                    <a:pt x="10838" y="5002"/>
                  </a:moveTo>
                  <a:lnTo>
                    <a:pt x="10838" y="10232"/>
                  </a:lnTo>
                  <a:lnTo>
                    <a:pt x="10019" y="10232"/>
                  </a:lnTo>
                  <a:lnTo>
                    <a:pt x="10019" y="5002"/>
                  </a:lnTo>
                  <a:close/>
                  <a:moveTo>
                    <a:pt x="11374" y="11020"/>
                  </a:moveTo>
                  <a:cubicBezTo>
                    <a:pt x="11594" y="11051"/>
                    <a:pt x="11783" y="11209"/>
                    <a:pt x="11783" y="11461"/>
                  </a:cubicBezTo>
                  <a:lnTo>
                    <a:pt x="11783" y="11870"/>
                  </a:lnTo>
                  <a:lnTo>
                    <a:pt x="757" y="11870"/>
                  </a:lnTo>
                  <a:lnTo>
                    <a:pt x="757" y="11461"/>
                  </a:lnTo>
                  <a:cubicBezTo>
                    <a:pt x="757" y="11209"/>
                    <a:pt x="946" y="11020"/>
                    <a:pt x="1198" y="11020"/>
                  </a:cubicBezTo>
                  <a:close/>
                  <a:moveTo>
                    <a:pt x="6290" y="1"/>
                  </a:moveTo>
                  <a:cubicBezTo>
                    <a:pt x="6238" y="1"/>
                    <a:pt x="6191" y="9"/>
                    <a:pt x="6144" y="25"/>
                  </a:cubicBezTo>
                  <a:lnTo>
                    <a:pt x="252" y="2514"/>
                  </a:lnTo>
                  <a:cubicBezTo>
                    <a:pt x="95" y="2577"/>
                    <a:pt x="0" y="2703"/>
                    <a:pt x="0" y="2892"/>
                  </a:cubicBezTo>
                  <a:lnTo>
                    <a:pt x="0" y="4561"/>
                  </a:lnTo>
                  <a:cubicBezTo>
                    <a:pt x="0" y="4782"/>
                    <a:pt x="189" y="5002"/>
                    <a:pt x="410" y="5002"/>
                  </a:cubicBezTo>
                  <a:lnTo>
                    <a:pt x="946" y="5002"/>
                  </a:lnTo>
                  <a:lnTo>
                    <a:pt x="946" y="10264"/>
                  </a:lnTo>
                  <a:cubicBezTo>
                    <a:pt x="410" y="10390"/>
                    <a:pt x="0" y="10894"/>
                    <a:pt x="0" y="11492"/>
                  </a:cubicBezTo>
                  <a:lnTo>
                    <a:pt x="0" y="12311"/>
                  </a:lnTo>
                  <a:cubicBezTo>
                    <a:pt x="0" y="12532"/>
                    <a:pt x="189" y="12753"/>
                    <a:pt x="410" y="12753"/>
                  </a:cubicBezTo>
                  <a:lnTo>
                    <a:pt x="12256" y="12753"/>
                  </a:lnTo>
                  <a:cubicBezTo>
                    <a:pt x="12476" y="12753"/>
                    <a:pt x="12634" y="12532"/>
                    <a:pt x="12634" y="12311"/>
                  </a:cubicBezTo>
                  <a:lnTo>
                    <a:pt x="12634" y="11492"/>
                  </a:lnTo>
                  <a:cubicBezTo>
                    <a:pt x="12634" y="10894"/>
                    <a:pt x="12256" y="10390"/>
                    <a:pt x="11689" y="10264"/>
                  </a:cubicBezTo>
                  <a:lnTo>
                    <a:pt x="11689" y="5002"/>
                  </a:lnTo>
                  <a:lnTo>
                    <a:pt x="12256" y="5002"/>
                  </a:lnTo>
                  <a:cubicBezTo>
                    <a:pt x="12476" y="5002"/>
                    <a:pt x="12634" y="4782"/>
                    <a:pt x="12634" y="4561"/>
                  </a:cubicBezTo>
                  <a:lnTo>
                    <a:pt x="12634" y="2892"/>
                  </a:lnTo>
                  <a:cubicBezTo>
                    <a:pt x="12602" y="2734"/>
                    <a:pt x="12539" y="2577"/>
                    <a:pt x="12382" y="2514"/>
                  </a:cubicBezTo>
                  <a:lnTo>
                    <a:pt x="6459" y="25"/>
                  </a:lnTo>
                  <a:cubicBezTo>
                    <a:pt x="6396" y="9"/>
                    <a:pt x="6341" y="1"/>
                    <a:pt x="62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37"/>
            <p:cNvSpPr/>
            <p:nvPr/>
          </p:nvSpPr>
          <p:spPr>
            <a:xfrm>
              <a:off x="-60839775" y="2731075"/>
              <a:ext cx="19725" cy="19725"/>
            </a:xfrm>
            <a:custGeom>
              <a:avLst/>
              <a:gdLst/>
              <a:ahLst/>
              <a:cxnLst/>
              <a:rect l="l" t="t" r="r" b="b"/>
              <a:pathLst>
                <a:path w="789" h="789" extrusionOk="0">
                  <a:moveTo>
                    <a:pt x="379" y="0"/>
                  </a:moveTo>
                  <a:cubicBezTo>
                    <a:pt x="158" y="0"/>
                    <a:pt x="1" y="190"/>
                    <a:pt x="1" y="379"/>
                  </a:cubicBezTo>
                  <a:cubicBezTo>
                    <a:pt x="1" y="599"/>
                    <a:pt x="158" y="788"/>
                    <a:pt x="379" y="788"/>
                  </a:cubicBezTo>
                  <a:cubicBezTo>
                    <a:pt x="599" y="788"/>
                    <a:pt x="789" y="599"/>
                    <a:pt x="789" y="379"/>
                  </a:cubicBezTo>
                  <a:cubicBezTo>
                    <a:pt x="789" y="190"/>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5" name="Google Shape;5585;p37"/>
          <p:cNvGrpSpPr/>
          <p:nvPr/>
        </p:nvGrpSpPr>
        <p:grpSpPr>
          <a:xfrm>
            <a:off x="9599416" y="10294867"/>
            <a:ext cx="926727" cy="899274"/>
            <a:chOff x="-59481900" y="2290800"/>
            <a:chExt cx="319000" cy="309550"/>
          </a:xfrm>
        </p:grpSpPr>
        <p:sp>
          <p:nvSpPr>
            <p:cNvPr id="5586" name="Google Shape;5586;p37"/>
            <p:cNvSpPr/>
            <p:nvPr/>
          </p:nvSpPr>
          <p:spPr>
            <a:xfrm>
              <a:off x="-59481900" y="2290800"/>
              <a:ext cx="319000" cy="309550"/>
            </a:xfrm>
            <a:custGeom>
              <a:avLst/>
              <a:gdLst/>
              <a:ahLst/>
              <a:cxnLst/>
              <a:rect l="l" t="t" r="r" b="b"/>
              <a:pathLst>
                <a:path w="12760" h="12382" extrusionOk="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37"/>
            <p:cNvSpPr/>
            <p:nvPr/>
          </p:nvSpPr>
          <p:spPr>
            <a:xfrm>
              <a:off x="-59287350" y="2456200"/>
              <a:ext cx="83500" cy="21275"/>
            </a:xfrm>
            <a:custGeom>
              <a:avLst/>
              <a:gdLst/>
              <a:ahLst/>
              <a:cxnLst/>
              <a:rect l="l" t="t" r="r" b="b"/>
              <a:pathLst>
                <a:path w="3340" h="851" extrusionOk="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37"/>
            <p:cNvSpPr/>
            <p:nvPr/>
          </p:nvSpPr>
          <p:spPr>
            <a:xfrm>
              <a:off x="-59287350" y="2497950"/>
              <a:ext cx="83500" cy="21275"/>
            </a:xfrm>
            <a:custGeom>
              <a:avLst/>
              <a:gdLst/>
              <a:ahLst/>
              <a:cxnLst/>
              <a:rect l="l" t="t" r="r" b="b"/>
              <a:pathLst>
                <a:path w="3340" h="851" extrusionOk="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37"/>
            <p:cNvSpPr/>
            <p:nvPr/>
          </p:nvSpPr>
          <p:spPr>
            <a:xfrm>
              <a:off x="-59287350" y="2538900"/>
              <a:ext cx="82700" cy="22075"/>
            </a:xfrm>
            <a:custGeom>
              <a:avLst/>
              <a:gdLst/>
              <a:ahLst/>
              <a:cxnLst/>
              <a:rect l="l" t="t" r="r" b="b"/>
              <a:pathLst>
                <a:path w="3308" h="883" extrusionOk="0">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37"/>
            <p:cNvSpPr/>
            <p:nvPr/>
          </p:nvSpPr>
          <p:spPr>
            <a:xfrm>
              <a:off x="-59439375" y="2425425"/>
              <a:ext cx="125250" cy="134750"/>
            </a:xfrm>
            <a:custGeom>
              <a:avLst/>
              <a:gdLst/>
              <a:ahLst/>
              <a:cxnLst/>
              <a:rect l="l" t="t" r="r" b="b"/>
              <a:pathLst>
                <a:path w="5010" h="5390" extrusionOk="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37"/>
            <p:cNvSpPr/>
            <p:nvPr/>
          </p:nvSpPr>
          <p:spPr>
            <a:xfrm>
              <a:off x="-59327525" y="2325450"/>
              <a:ext cx="13400" cy="13425"/>
            </a:xfrm>
            <a:custGeom>
              <a:avLst/>
              <a:gdLst/>
              <a:ahLst/>
              <a:cxnLst/>
              <a:rect l="l" t="t" r="r" b="b"/>
              <a:pathLst>
                <a:path w="536" h="537" extrusionOk="0">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2" name="Google Shape;5592;p37"/>
          <p:cNvGrpSpPr/>
          <p:nvPr/>
        </p:nvGrpSpPr>
        <p:grpSpPr>
          <a:xfrm>
            <a:off x="4047136" y="5625345"/>
            <a:ext cx="926727" cy="921716"/>
            <a:chOff x="-64401400" y="1914475"/>
            <a:chExt cx="319000" cy="317275"/>
          </a:xfrm>
        </p:grpSpPr>
        <p:sp>
          <p:nvSpPr>
            <p:cNvPr id="5593" name="Google Shape;5593;p37"/>
            <p:cNvSpPr/>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37"/>
            <p:cNvSpPr/>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37"/>
            <p:cNvSpPr/>
            <p:nvPr/>
          </p:nvSpPr>
          <p:spPr>
            <a:xfrm>
              <a:off x="-64212375" y="2210450"/>
              <a:ext cx="5525" cy="25"/>
            </a:xfrm>
            <a:custGeom>
              <a:avLst/>
              <a:gdLst/>
              <a:ahLst/>
              <a:cxnLst/>
              <a:rect l="l" t="t" r="r" b="b"/>
              <a:pathLst>
                <a:path w="221" h="1" extrusionOk="0">
                  <a:moveTo>
                    <a:pt x="1" y="1"/>
                  </a:moveTo>
                  <a:lnTo>
                    <a:pt x="221" y="1"/>
                  </a:ln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6" name="Google Shape;5596;p37"/>
          <p:cNvGrpSpPr/>
          <p:nvPr/>
        </p:nvGrpSpPr>
        <p:grpSpPr>
          <a:xfrm>
            <a:off x="4209604" y="6833494"/>
            <a:ext cx="601791" cy="918012"/>
            <a:chOff x="-64343900" y="2282125"/>
            <a:chExt cx="207150" cy="316000"/>
          </a:xfrm>
        </p:grpSpPr>
        <p:sp>
          <p:nvSpPr>
            <p:cNvPr id="5597" name="Google Shape;5597;p37"/>
            <p:cNvSpPr/>
            <p:nvPr/>
          </p:nvSpPr>
          <p:spPr>
            <a:xfrm>
              <a:off x="-64270650" y="2310475"/>
              <a:ext cx="61450" cy="147325"/>
            </a:xfrm>
            <a:custGeom>
              <a:avLst/>
              <a:gdLst/>
              <a:ahLst/>
              <a:cxnLst/>
              <a:rect l="l" t="t" r="r" b="b"/>
              <a:pathLst>
                <a:path w="2458" h="5893" extrusionOk="0">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37"/>
            <p:cNvSpPr/>
            <p:nvPr/>
          </p:nvSpPr>
          <p:spPr>
            <a:xfrm>
              <a:off x="-64343900" y="2282125"/>
              <a:ext cx="207150" cy="316000"/>
            </a:xfrm>
            <a:custGeom>
              <a:avLst/>
              <a:gdLst/>
              <a:ahLst/>
              <a:cxnLst/>
              <a:rect l="l" t="t" r="r" b="b"/>
              <a:pathLst>
                <a:path w="8286" h="12640" extrusionOk="0">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9" name="Google Shape;5599;p37"/>
          <p:cNvSpPr/>
          <p:nvPr/>
        </p:nvSpPr>
        <p:spPr>
          <a:xfrm>
            <a:off x="4033876" y="7996955"/>
            <a:ext cx="922151" cy="929051"/>
          </a:xfrm>
          <a:custGeom>
            <a:avLst/>
            <a:gdLst/>
            <a:ahLst/>
            <a:cxnLst/>
            <a:rect l="l" t="t" r="r" b="b"/>
            <a:pathLst>
              <a:path w="12697" h="12792" extrusionOk="0">
                <a:moveTo>
                  <a:pt x="7310" y="3435"/>
                </a:moveTo>
                <a:cubicBezTo>
                  <a:pt x="7404" y="3435"/>
                  <a:pt x="7467" y="3498"/>
                  <a:pt x="7436" y="3624"/>
                </a:cubicBezTo>
                <a:cubicBezTo>
                  <a:pt x="7310" y="3939"/>
                  <a:pt x="7247" y="4223"/>
                  <a:pt x="7215" y="4538"/>
                </a:cubicBezTo>
                <a:lnTo>
                  <a:pt x="5419" y="4538"/>
                </a:lnTo>
                <a:cubicBezTo>
                  <a:pt x="5388" y="4223"/>
                  <a:pt x="5293" y="3908"/>
                  <a:pt x="5199" y="3624"/>
                </a:cubicBezTo>
                <a:cubicBezTo>
                  <a:pt x="5167" y="3498"/>
                  <a:pt x="5230" y="3435"/>
                  <a:pt x="5325" y="3435"/>
                </a:cubicBezTo>
                <a:close/>
                <a:moveTo>
                  <a:pt x="7121" y="5357"/>
                </a:moveTo>
                <a:cubicBezTo>
                  <a:pt x="7089" y="6428"/>
                  <a:pt x="7310" y="7436"/>
                  <a:pt x="7845" y="8381"/>
                </a:cubicBezTo>
                <a:lnTo>
                  <a:pt x="8003" y="8665"/>
                </a:lnTo>
                <a:lnTo>
                  <a:pt x="4726" y="8665"/>
                </a:lnTo>
                <a:lnTo>
                  <a:pt x="4852" y="8381"/>
                </a:lnTo>
                <a:cubicBezTo>
                  <a:pt x="5356" y="7436"/>
                  <a:pt x="5577" y="6396"/>
                  <a:pt x="5545" y="5357"/>
                </a:cubicBezTo>
                <a:close/>
                <a:moveTo>
                  <a:pt x="8381" y="9484"/>
                </a:moveTo>
                <a:cubicBezTo>
                  <a:pt x="8633" y="9484"/>
                  <a:pt x="8790" y="9704"/>
                  <a:pt x="8790" y="9925"/>
                </a:cubicBezTo>
                <a:lnTo>
                  <a:pt x="8790" y="10335"/>
                </a:lnTo>
                <a:lnTo>
                  <a:pt x="3813" y="10335"/>
                </a:lnTo>
                <a:lnTo>
                  <a:pt x="3813" y="9925"/>
                </a:lnTo>
                <a:lnTo>
                  <a:pt x="3844" y="9925"/>
                </a:lnTo>
                <a:cubicBezTo>
                  <a:pt x="3844" y="9704"/>
                  <a:pt x="4065" y="9484"/>
                  <a:pt x="4254" y="9484"/>
                </a:cubicBezTo>
                <a:close/>
                <a:moveTo>
                  <a:pt x="9200" y="11154"/>
                </a:moveTo>
                <a:cubicBezTo>
                  <a:pt x="9452" y="11154"/>
                  <a:pt x="9609" y="11343"/>
                  <a:pt x="9609" y="11595"/>
                </a:cubicBezTo>
                <a:lnTo>
                  <a:pt x="9609" y="12004"/>
                </a:lnTo>
                <a:lnTo>
                  <a:pt x="2993" y="12004"/>
                </a:lnTo>
                <a:lnTo>
                  <a:pt x="2993" y="11595"/>
                </a:lnTo>
                <a:lnTo>
                  <a:pt x="3025" y="11595"/>
                </a:lnTo>
                <a:cubicBezTo>
                  <a:pt x="3025" y="11343"/>
                  <a:pt x="3214" y="11154"/>
                  <a:pt x="3435" y="11154"/>
                </a:cubicBezTo>
                <a:close/>
                <a:moveTo>
                  <a:pt x="6333" y="1"/>
                </a:moveTo>
                <a:cubicBezTo>
                  <a:pt x="6144" y="1"/>
                  <a:pt x="5955" y="190"/>
                  <a:pt x="5955" y="442"/>
                </a:cubicBezTo>
                <a:lnTo>
                  <a:pt x="5955" y="883"/>
                </a:lnTo>
                <a:lnTo>
                  <a:pt x="5514" y="883"/>
                </a:lnTo>
                <a:cubicBezTo>
                  <a:pt x="5262" y="883"/>
                  <a:pt x="5104" y="1072"/>
                  <a:pt x="5104" y="1261"/>
                </a:cubicBezTo>
                <a:cubicBezTo>
                  <a:pt x="5104" y="1513"/>
                  <a:pt x="5325" y="1702"/>
                  <a:pt x="5514" y="1702"/>
                </a:cubicBezTo>
                <a:lnTo>
                  <a:pt x="5955" y="1702"/>
                </a:lnTo>
                <a:lnTo>
                  <a:pt x="5955" y="2521"/>
                </a:lnTo>
                <a:lnTo>
                  <a:pt x="5356" y="2521"/>
                </a:lnTo>
                <a:cubicBezTo>
                  <a:pt x="4695" y="2521"/>
                  <a:pt x="4222" y="3183"/>
                  <a:pt x="4443" y="3813"/>
                </a:cubicBezTo>
                <a:cubicBezTo>
                  <a:pt x="4537" y="4034"/>
                  <a:pt x="4569" y="4254"/>
                  <a:pt x="4632" y="4443"/>
                </a:cubicBezTo>
                <a:lnTo>
                  <a:pt x="4285" y="4443"/>
                </a:lnTo>
                <a:cubicBezTo>
                  <a:pt x="4065" y="4443"/>
                  <a:pt x="3907" y="4664"/>
                  <a:pt x="3907" y="4884"/>
                </a:cubicBezTo>
                <a:cubicBezTo>
                  <a:pt x="3907" y="5136"/>
                  <a:pt x="4096" y="5325"/>
                  <a:pt x="4285" y="5325"/>
                </a:cubicBezTo>
                <a:lnTo>
                  <a:pt x="4726" y="5325"/>
                </a:lnTo>
                <a:cubicBezTo>
                  <a:pt x="4821" y="6901"/>
                  <a:pt x="4191" y="7846"/>
                  <a:pt x="3718" y="8791"/>
                </a:cubicBezTo>
                <a:cubicBezTo>
                  <a:pt x="3308" y="8980"/>
                  <a:pt x="3025" y="9421"/>
                  <a:pt x="3025" y="9893"/>
                </a:cubicBezTo>
                <a:lnTo>
                  <a:pt x="3025" y="10366"/>
                </a:lnTo>
                <a:cubicBezTo>
                  <a:pt x="2552" y="10524"/>
                  <a:pt x="2206" y="10996"/>
                  <a:pt x="2206" y="11532"/>
                </a:cubicBezTo>
                <a:lnTo>
                  <a:pt x="2206" y="11973"/>
                </a:lnTo>
                <a:lnTo>
                  <a:pt x="442" y="11973"/>
                </a:lnTo>
                <a:cubicBezTo>
                  <a:pt x="189" y="11973"/>
                  <a:pt x="0" y="12162"/>
                  <a:pt x="0" y="12382"/>
                </a:cubicBezTo>
                <a:cubicBezTo>
                  <a:pt x="0" y="12603"/>
                  <a:pt x="158" y="12792"/>
                  <a:pt x="379" y="12792"/>
                </a:cubicBezTo>
                <a:lnTo>
                  <a:pt x="12256" y="12792"/>
                </a:lnTo>
                <a:cubicBezTo>
                  <a:pt x="12476" y="12792"/>
                  <a:pt x="12697" y="12603"/>
                  <a:pt x="12697" y="12382"/>
                </a:cubicBezTo>
                <a:cubicBezTo>
                  <a:pt x="12697" y="12130"/>
                  <a:pt x="12476" y="11973"/>
                  <a:pt x="12256" y="11973"/>
                </a:cubicBezTo>
                <a:lnTo>
                  <a:pt x="10460" y="11973"/>
                </a:lnTo>
                <a:lnTo>
                  <a:pt x="10460" y="11532"/>
                </a:lnTo>
                <a:cubicBezTo>
                  <a:pt x="10460" y="10996"/>
                  <a:pt x="10114" y="10555"/>
                  <a:pt x="9641" y="10366"/>
                </a:cubicBezTo>
                <a:lnTo>
                  <a:pt x="9641" y="9893"/>
                </a:lnTo>
                <a:cubicBezTo>
                  <a:pt x="9641" y="9421"/>
                  <a:pt x="9357" y="8980"/>
                  <a:pt x="8979" y="8791"/>
                </a:cubicBezTo>
                <a:cubicBezTo>
                  <a:pt x="8507" y="7877"/>
                  <a:pt x="7877" y="6932"/>
                  <a:pt x="7940" y="5325"/>
                </a:cubicBezTo>
                <a:lnTo>
                  <a:pt x="8381" y="5325"/>
                </a:lnTo>
                <a:cubicBezTo>
                  <a:pt x="8633" y="5325"/>
                  <a:pt x="8790" y="5136"/>
                  <a:pt x="8790" y="4884"/>
                </a:cubicBezTo>
                <a:cubicBezTo>
                  <a:pt x="8790" y="4664"/>
                  <a:pt x="8570" y="4443"/>
                  <a:pt x="8381" y="4443"/>
                </a:cubicBezTo>
                <a:lnTo>
                  <a:pt x="8034" y="4443"/>
                </a:lnTo>
                <a:cubicBezTo>
                  <a:pt x="8066" y="4254"/>
                  <a:pt x="8160" y="4034"/>
                  <a:pt x="8223" y="3813"/>
                </a:cubicBezTo>
                <a:cubicBezTo>
                  <a:pt x="8475" y="3183"/>
                  <a:pt x="8003" y="2521"/>
                  <a:pt x="7310" y="2521"/>
                </a:cubicBezTo>
                <a:lnTo>
                  <a:pt x="6743" y="2521"/>
                </a:lnTo>
                <a:lnTo>
                  <a:pt x="6743" y="1702"/>
                </a:lnTo>
                <a:lnTo>
                  <a:pt x="7184" y="1702"/>
                </a:lnTo>
                <a:cubicBezTo>
                  <a:pt x="7404" y="1702"/>
                  <a:pt x="7562" y="1513"/>
                  <a:pt x="7562" y="1261"/>
                </a:cubicBezTo>
                <a:cubicBezTo>
                  <a:pt x="7562" y="1041"/>
                  <a:pt x="7373" y="883"/>
                  <a:pt x="7184" y="883"/>
                </a:cubicBezTo>
                <a:lnTo>
                  <a:pt x="6743" y="883"/>
                </a:lnTo>
                <a:lnTo>
                  <a:pt x="6743" y="442"/>
                </a:lnTo>
                <a:cubicBezTo>
                  <a:pt x="6743" y="190"/>
                  <a:pt x="6522"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0" name="Google Shape;5600;p37"/>
          <p:cNvGrpSpPr/>
          <p:nvPr/>
        </p:nvGrpSpPr>
        <p:grpSpPr>
          <a:xfrm>
            <a:off x="9685888" y="5625998"/>
            <a:ext cx="800863" cy="920408"/>
            <a:chOff x="-62496925" y="1931475"/>
            <a:chExt cx="275675" cy="316825"/>
          </a:xfrm>
        </p:grpSpPr>
        <p:sp>
          <p:nvSpPr>
            <p:cNvPr id="5601" name="Google Shape;5601;p37"/>
            <p:cNvSpPr/>
            <p:nvPr/>
          </p:nvSpPr>
          <p:spPr>
            <a:xfrm>
              <a:off x="-62496925" y="1931475"/>
              <a:ext cx="275675" cy="316825"/>
            </a:xfrm>
            <a:custGeom>
              <a:avLst/>
              <a:gdLst/>
              <a:ahLst/>
              <a:cxnLst/>
              <a:rect l="l" t="t" r="r" b="b"/>
              <a:pathLst>
                <a:path w="11027" h="12673" extrusionOk="0">
                  <a:moveTo>
                    <a:pt x="5514" y="1047"/>
                  </a:moveTo>
                  <a:cubicBezTo>
                    <a:pt x="6238" y="1519"/>
                    <a:pt x="7215" y="1834"/>
                    <a:pt x="8003" y="1834"/>
                  </a:cubicBezTo>
                  <a:cubicBezTo>
                    <a:pt x="8538" y="1834"/>
                    <a:pt x="9294" y="1708"/>
                    <a:pt x="10208" y="1204"/>
                  </a:cubicBezTo>
                  <a:lnTo>
                    <a:pt x="10208" y="5237"/>
                  </a:lnTo>
                  <a:cubicBezTo>
                    <a:pt x="10177" y="8198"/>
                    <a:pt x="8349" y="10845"/>
                    <a:pt x="5514" y="11821"/>
                  </a:cubicBezTo>
                  <a:cubicBezTo>
                    <a:pt x="2710" y="10845"/>
                    <a:pt x="820" y="8198"/>
                    <a:pt x="820" y="5237"/>
                  </a:cubicBezTo>
                  <a:lnTo>
                    <a:pt x="820" y="1204"/>
                  </a:lnTo>
                  <a:cubicBezTo>
                    <a:pt x="1513" y="1582"/>
                    <a:pt x="2269" y="1834"/>
                    <a:pt x="3025" y="1834"/>
                  </a:cubicBezTo>
                  <a:cubicBezTo>
                    <a:pt x="3844" y="1834"/>
                    <a:pt x="4758" y="1551"/>
                    <a:pt x="5514" y="1047"/>
                  </a:cubicBezTo>
                  <a:close/>
                  <a:moveTo>
                    <a:pt x="10654" y="1"/>
                  </a:moveTo>
                  <a:cubicBezTo>
                    <a:pt x="10567" y="1"/>
                    <a:pt x="10476" y="33"/>
                    <a:pt x="10397" y="102"/>
                  </a:cubicBezTo>
                  <a:cubicBezTo>
                    <a:pt x="9389" y="826"/>
                    <a:pt x="8538" y="952"/>
                    <a:pt x="8034" y="952"/>
                  </a:cubicBezTo>
                  <a:cubicBezTo>
                    <a:pt x="7310" y="952"/>
                    <a:pt x="6396" y="637"/>
                    <a:pt x="5766" y="165"/>
                  </a:cubicBezTo>
                  <a:cubicBezTo>
                    <a:pt x="5703" y="102"/>
                    <a:pt x="5616" y="70"/>
                    <a:pt x="5526" y="70"/>
                  </a:cubicBezTo>
                  <a:cubicBezTo>
                    <a:pt x="5435" y="70"/>
                    <a:pt x="5341" y="102"/>
                    <a:pt x="5262" y="165"/>
                  </a:cubicBezTo>
                  <a:cubicBezTo>
                    <a:pt x="4632" y="637"/>
                    <a:pt x="3781" y="952"/>
                    <a:pt x="3025" y="952"/>
                  </a:cubicBezTo>
                  <a:cubicBezTo>
                    <a:pt x="2237" y="952"/>
                    <a:pt x="1450" y="637"/>
                    <a:pt x="662" y="102"/>
                  </a:cubicBezTo>
                  <a:cubicBezTo>
                    <a:pt x="582" y="40"/>
                    <a:pt x="495" y="13"/>
                    <a:pt x="411" y="13"/>
                  </a:cubicBezTo>
                  <a:cubicBezTo>
                    <a:pt x="196" y="13"/>
                    <a:pt x="0" y="190"/>
                    <a:pt x="0" y="417"/>
                  </a:cubicBezTo>
                  <a:lnTo>
                    <a:pt x="0" y="5237"/>
                  </a:lnTo>
                  <a:cubicBezTo>
                    <a:pt x="0" y="8608"/>
                    <a:pt x="2080" y="11601"/>
                    <a:pt x="5388" y="12641"/>
                  </a:cubicBezTo>
                  <a:cubicBezTo>
                    <a:pt x="5419" y="12641"/>
                    <a:pt x="5451" y="12672"/>
                    <a:pt x="5514" y="12672"/>
                  </a:cubicBezTo>
                  <a:cubicBezTo>
                    <a:pt x="5545" y="12672"/>
                    <a:pt x="5577" y="12672"/>
                    <a:pt x="5640" y="12641"/>
                  </a:cubicBezTo>
                  <a:cubicBezTo>
                    <a:pt x="8979" y="11538"/>
                    <a:pt x="11027" y="8513"/>
                    <a:pt x="11027" y="5237"/>
                  </a:cubicBezTo>
                  <a:lnTo>
                    <a:pt x="11027" y="417"/>
                  </a:lnTo>
                  <a:cubicBezTo>
                    <a:pt x="11027" y="157"/>
                    <a:pt x="10848" y="1"/>
                    <a:pt x="106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37"/>
            <p:cNvSpPr/>
            <p:nvPr/>
          </p:nvSpPr>
          <p:spPr>
            <a:xfrm>
              <a:off x="-62390600" y="2016700"/>
              <a:ext cx="63025" cy="146525"/>
            </a:xfrm>
            <a:custGeom>
              <a:avLst/>
              <a:gdLst/>
              <a:ahLst/>
              <a:cxnLst/>
              <a:rect l="l" t="t" r="r" b="b"/>
              <a:pathLst>
                <a:path w="2521" h="5861" extrusionOk="0">
                  <a:moveTo>
                    <a:pt x="1261" y="1"/>
                  </a:moveTo>
                  <a:cubicBezTo>
                    <a:pt x="1009" y="1"/>
                    <a:pt x="820" y="190"/>
                    <a:pt x="820" y="410"/>
                  </a:cubicBezTo>
                  <a:lnTo>
                    <a:pt x="820" y="694"/>
                  </a:lnTo>
                  <a:cubicBezTo>
                    <a:pt x="347" y="851"/>
                    <a:pt x="1" y="1324"/>
                    <a:pt x="1" y="1891"/>
                  </a:cubicBezTo>
                  <a:cubicBezTo>
                    <a:pt x="1" y="2553"/>
                    <a:pt x="536" y="2931"/>
                    <a:pt x="977" y="3246"/>
                  </a:cubicBezTo>
                  <a:cubicBezTo>
                    <a:pt x="1292" y="3498"/>
                    <a:pt x="1639" y="3718"/>
                    <a:pt x="1639" y="3970"/>
                  </a:cubicBezTo>
                  <a:cubicBezTo>
                    <a:pt x="1639" y="4191"/>
                    <a:pt x="1450" y="4411"/>
                    <a:pt x="1261" y="4411"/>
                  </a:cubicBezTo>
                  <a:cubicBezTo>
                    <a:pt x="1040" y="4411"/>
                    <a:pt x="820" y="4191"/>
                    <a:pt x="820" y="3970"/>
                  </a:cubicBezTo>
                  <a:cubicBezTo>
                    <a:pt x="820" y="3718"/>
                    <a:pt x="631" y="3561"/>
                    <a:pt x="410" y="3561"/>
                  </a:cubicBezTo>
                  <a:cubicBezTo>
                    <a:pt x="221" y="3561"/>
                    <a:pt x="32" y="3781"/>
                    <a:pt x="32" y="3970"/>
                  </a:cubicBezTo>
                  <a:cubicBezTo>
                    <a:pt x="32" y="4506"/>
                    <a:pt x="379" y="4947"/>
                    <a:pt x="851" y="5136"/>
                  </a:cubicBezTo>
                  <a:lnTo>
                    <a:pt x="851" y="5419"/>
                  </a:lnTo>
                  <a:cubicBezTo>
                    <a:pt x="851" y="5671"/>
                    <a:pt x="1040" y="5861"/>
                    <a:pt x="1292" y="5861"/>
                  </a:cubicBezTo>
                  <a:cubicBezTo>
                    <a:pt x="1513" y="5861"/>
                    <a:pt x="1670" y="5671"/>
                    <a:pt x="1670" y="5419"/>
                  </a:cubicBezTo>
                  <a:lnTo>
                    <a:pt x="1670" y="5136"/>
                  </a:lnTo>
                  <a:cubicBezTo>
                    <a:pt x="2143" y="4978"/>
                    <a:pt x="2521" y="4506"/>
                    <a:pt x="2521" y="3970"/>
                  </a:cubicBezTo>
                  <a:cubicBezTo>
                    <a:pt x="2521" y="3309"/>
                    <a:pt x="1954" y="2899"/>
                    <a:pt x="1513" y="2584"/>
                  </a:cubicBezTo>
                  <a:cubicBezTo>
                    <a:pt x="1198" y="2363"/>
                    <a:pt x="851" y="2111"/>
                    <a:pt x="851" y="1891"/>
                  </a:cubicBezTo>
                  <a:cubicBezTo>
                    <a:pt x="851" y="1670"/>
                    <a:pt x="1040" y="1481"/>
                    <a:pt x="1261" y="1481"/>
                  </a:cubicBezTo>
                  <a:cubicBezTo>
                    <a:pt x="1481" y="1481"/>
                    <a:pt x="1639" y="1670"/>
                    <a:pt x="1639" y="1891"/>
                  </a:cubicBezTo>
                  <a:cubicBezTo>
                    <a:pt x="1639" y="2111"/>
                    <a:pt x="1828" y="2300"/>
                    <a:pt x="2080" y="2300"/>
                  </a:cubicBezTo>
                  <a:cubicBezTo>
                    <a:pt x="2300" y="2300"/>
                    <a:pt x="2458" y="2111"/>
                    <a:pt x="2458" y="1891"/>
                  </a:cubicBezTo>
                  <a:cubicBezTo>
                    <a:pt x="2458" y="1324"/>
                    <a:pt x="2111" y="883"/>
                    <a:pt x="1639" y="694"/>
                  </a:cubicBezTo>
                  <a:lnTo>
                    <a:pt x="1639" y="410"/>
                  </a:lnTo>
                  <a:cubicBezTo>
                    <a:pt x="1639" y="190"/>
                    <a:pt x="1450"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3" name="Google Shape;5603;p37"/>
          <p:cNvGrpSpPr/>
          <p:nvPr/>
        </p:nvGrpSpPr>
        <p:grpSpPr>
          <a:xfrm>
            <a:off x="9627495" y="6831098"/>
            <a:ext cx="917648" cy="922805"/>
            <a:chOff x="-62516625" y="2297875"/>
            <a:chExt cx="315875" cy="317650"/>
          </a:xfrm>
        </p:grpSpPr>
        <p:sp>
          <p:nvSpPr>
            <p:cNvPr id="5604" name="Google Shape;5604;p37"/>
            <p:cNvSpPr/>
            <p:nvPr/>
          </p:nvSpPr>
          <p:spPr>
            <a:xfrm>
              <a:off x="-62516625" y="2297875"/>
              <a:ext cx="315875" cy="317650"/>
            </a:xfrm>
            <a:custGeom>
              <a:avLst/>
              <a:gdLst/>
              <a:ahLst/>
              <a:cxnLst/>
              <a:rect l="l" t="t" r="r" b="b"/>
              <a:pathLst>
                <a:path w="12635" h="12706" extrusionOk="0">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37"/>
            <p:cNvSpPr/>
            <p:nvPr/>
          </p:nvSpPr>
          <p:spPr>
            <a:xfrm>
              <a:off x="-62335475" y="2438075"/>
              <a:ext cx="62250" cy="145750"/>
            </a:xfrm>
            <a:custGeom>
              <a:avLst/>
              <a:gdLst/>
              <a:ahLst/>
              <a:cxnLst/>
              <a:rect l="l" t="t" r="r" b="b"/>
              <a:pathLst>
                <a:path w="2490" h="5830" extrusionOk="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6" name="Google Shape;5606;p37"/>
          <p:cNvGrpSpPr/>
          <p:nvPr/>
        </p:nvGrpSpPr>
        <p:grpSpPr>
          <a:xfrm>
            <a:off x="9624082" y="8041558"/>
            <a:ext cx="924475" cy="839864"/>
            <a:chOff x="-62518200" y="2692475"/>
            <a:chExt cx="318225" cy="289100"/>
          </a:xfrm>
        </p:grpSpPr>
        <p:sp>
          <p:nvSpPr>
            <p:cNvPr id="5607" name="Google Shape;5607;p37"/>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37"/>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9" name="Google Shape;5609;p37"/>
          <p:cNvGrpSpPr/>
          <p:nvPr/>
        </p:nvGrpSpPr>
        <p:grpSpPr>
          <a:xfrm>
            <a:off x="6325588" y="9190644"/>
            <a:ext cx="778058" cy="917576"/>
            <a:chOff x="-60597975" y="1939525"/>
            <a:chExt cx="267825" cy="315850"/>
          </a:xfrm>
        </p:grpSpPr>
        <p:sp>
          <p:nvSpPr>
            <p:cNvPr id="5610" name="Google Shape;5610;p37"/>
            <p:cNvSpPr/>
            <p:nvPr/>
          </p:nvSpPr>
          <p:spPr>
            <a:xfrm>
              <a:off x="-60597975" y="1939525"/>
              <a:ext cx="267825" cy="315850"/>
            </a:xfrm>
            <a:custGeom>
              <a:avLst/>
              <a:gdLst/>
              <a:ahLst/>
              <a:cxnLst/>
              <a:rect l="l" t="t" r="r" b="b"/>
              <a:pathLst>
                <a:path w="10713" h="12634" extrusionOk="0">
                  <a:moveTo>
                    <a:pt x="7436" y="788"/>
                  </a:moveTo>
                  <a:lnTo>
                    <a:pt x="7436" y="1859"/>
                  </a:lnTo>
                  <a:cubicBezTo>
                    <a:pt x="7310" y="1733"/>
                    <a:pt x="7247" y="1607"/>
                    <a:pt x="6995" y="1607"/>
                  </a:cubicBezTo>
                  <a:cubicBezTo>
                    <a:pt x="6806" y="1607"/>
                    <a:pt x="6743" y="1733"/>
                    <a:pt x="6617" y="1859"/>
                  </a:cubicBezTo>
                  <a:lnTo>
                    <a:pt x="6617" y="788"/>
                  </a:lnTo>
                  <a:close/>
                  <a:moveTo>
                    <a:pt x="9515" y="788"/>
                  </a:moveTo>
                  <a:cubicBezTo>
                    <a:pt x="9767" y="788"/>
                    <a:pt x="9925" y="977"/>
                    <a:pt x="9925" y="1197"/>
                  </a:cubicBezTo>
                  <a:lnTo>
                    <a:pt x="9925" y="4222"/>
                  </a:lnTo>
                  <a:lnTo>
                    <a:pt x="2490" y="4222"/>
                  </a:lnTo>
                  <a:lnTo>
                    <a:pt x="2490" y="788"/>
                  </a:lnTo>
                  <a:lnTo>
                    <a:pt x="5798" y="788"/>
                  </a:lnTo>
                  <a:lnTo>
                    <a:pt x="5798" y="2867"/>
                  </a:lnTo>
                  <a:cubicBezTo>
                    <a:pt x="5798" y="3119"/>
                    <a:pt x="5980" y="3287"/>
                    <a:pt x="6185" y="3287"/>
                  </a:cubicBezTo>
                  <a:cubicBezTo>
                    <a:pt x="6288" y="3287"/>
                    <a:pt x="6396" y="3245"/>
                    <a:pt x="6491" y="3151"/>
                  </a:cubicBezTo>
                  <a:lnTo>
                    <a:pt x="7058" y="2615"/>
                  </a:lnTo>
                  <a:lnTo>
                    <a:pt x="7594" y="3151"/>
                  </a:lnTo>
                  <a:cubicBezTo>
                    <a:pt x="7688" y="3245"/>
                    <a:pt x="7800" y="3287"/>
                    <a:pt x="7907" y="3287"/>
                  </a:cubicBezTo>
                  <a:cubicBezTo>
                    <a:pt x="8122" y="3287"/>
                    <a:pt x="8318" y="3119"/>
                    <a:pt x="8318" y="2867"/>
                  </a:cubicBezTo>
                  <a:lnTo>
                    <a:pt x="8318" y="788"/>
                  </a:lnTo>
                  <a:close/>
                  <a:moveTo>
                    <a:pt x="9925" y="5041"/>
                  </a:moveTo>
                  <a:lnTo>
                    <a:pt x="9925" y="8349"/>
                  </a:lnTo>
                  <a:lnTo>
                    <a:pt x="2490" y="8349"/>
                  </a:lnTo>
                  <a:lnTo>
                    <a:pt x="2490" y="5041"/>
                  </a:lnTo>
                  <a:close/>
                  <a:moveTo>
                    <a:pt x="9925" y="9168"/>
                  </a:moveTo>
                  <a:lnTo>
                    <a:pt x="9925" y="11373"/>
                  </a:lnTo>
                  <a:cubicBezTo>
                    <a:pt x="9925" y="11625"/>
                    <a:pt x="9736" y="11783"/>
                    <a:pt x="9515" y="11783"/>
                  </a:cubicBezTo>
                  <a:lnTo>
                    <a:pt x="2490" y="11783"/>
                  </a:lnTo>
                  <a:lnTo>
                    <a:pt x="2490" y="9168"/>
                  </a:lnTo>
                  <a:close/>
                  <a:moveTo>
                    <a:pt x="1639" y="788"/>
                  </a:moveTo>
                  <a:lnTo>
                    <a:pt x="1639" y="11814"/>
                  </a:lnTo>
                  <a:lnTo>
                    <a:pt x="820" y="11814"/>
                  </a:lnTo>
                  <a:lnTo>
                    <a:pt x="820" y="788"/>
                  </a:lnTo>
                  <a:close/>
                  <a:moveTo>
                    <a:pt x="379" y="0"/>
                  </a:moveTo>
                  <a:cubicBezTo>
                    <a:pt x="158" y="0"/>
                    <a:pt x="1" y="189"/>
                    <a:pt x="1" y="410"/>
                  </a:cubicBezTo>
                  <a:lnTo>
                    <a:pt x="1" y="12256"/>
                  </a:lnTo>
                  <a:cubicBezTo>
                    <a:pt x="1" y="12445"/>
                    <a:pt x="190" y="12634"/>
                    <a:pt x="379" y="12634"/>
                  </a:cubicBezTo>
                  <a:lnTo>
                    <a:pt x="9484" y="12634"/>
                  </a:lnTo>
                  <a:cubicBezTo>
                    <a:pt x="10146" y="12634"/>
                    <a:pt x="10713" y="12098"/>
                    <a:pt x="10713" y="11436"/>
                  </a:cubicBezTo>
                  <a:lnTo>
                    <a:pt x="10713" y="1229"/>
                  </a:lnTo>
                  <a:cubicBezTo>
                    <a:pt x="10713" y="567"/>
                    <a:pt x="10177" y="0"/>
                    <a:pt x="94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37"/>
            <p:cNvSpPr/>
            <p:nvPr/>
          </p:nvSpPr>
          <p:spPr>
            <a:xfrm>
              <a:off x="-60494775" y="2097050"/>
              <a:ext cx="103175" cy="20500"/>
            </a:xfrm>
            <a:custGeom>
              <a:avLst/>
              <a:gdLst/>
              <a:ahLst/>
              <a:cxnLst/>
              <a:rect l="l" t="t" r="r" b="b"/>
              <a:pathLst>
                <a:path w="4127" h="820" extrusionOk="0">
                  <a:moveTo>
                    <a:pt x="410" y="0"/>
                  </a:moveTo>
                  <a:cubicBezTo>
                    <a:pt x="158" y="0"/>
                    <a:pt x="0" y="189"/>
                    <a:pt x="0" y="410"/>
                  </a:cubicBezTo>
                  <a:cubicBezTo>
                    <a:pt x="0" y="630"/>
                    <a:pt x="189" y="819"/>
                    <a:pt x="410" y="819"/>
                  </a:cubicBezTo>
                  <a:lnTo>
                    <a:pt x="3718" y="819"/>
                  </a:lnTo>
                  <a:cubicBezTo>
                    <a:pt x="3938" y="819"/>
                    <a:pt x="4127" y="630"/>
                    <a:pt x="4127" y="410"/>
                  </a:cubicBezTo>
                  <a:cubicBezTo>
                    <a:pt x="4127" y="158"/>
                    <a:pt x="3938"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2" name="Google Shape;5612;p37"/>
          <p:cNvGrpSpPr/>
          <p:nvPr/>
        </p:nvGrpSpPr>
        <p:grpSpPr>
          <a:xfrm>
            <a:off x="6251253" y="10281721"/>
            <a:ext cx="926727" cy="925565"/>
            <a:chOff x="-60620800" y="2304600"/>
            <a:chExt cx="319000" cy="318600"/>
          </a:xfrm>
        </p:grpSpPr>
        <p:sp>
          <p:nvSpPr>
            <p:cNvPr id="5613" name="Google Shape;5613;p37"/>
            <p:cNvSpPr/>
            <p:nvPr/>
          </p:nvSpPr>
          <p:spPr>
            <a:xfrm>
              <a:off x="-60620800" y="2304600"/>
              <a:ext cx="319000" cy="318600"/>
            </a:xfrm>
            <a:custGeom>
              <a:avLst/>
              <a:gdLst/>
              <a:ahLst/>
              <a:cxnLst/>
              <a:rect l="l" t="t" r="r" b="b"/>
              <a:pathLst>
                <a:path w="12760" h="12744" extrusionOk="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37"/>
            <p:cNvSpPr/>
            <p:nvPr/>
          </p:nvSpPr>
          <p:spPr>
            <a:xfrm>
              <a:off x="-60491625" y="2560150"/>
              <a:ext cx="144925" cy="20525"/>
            </a:xfrm>
            <a:custGeom>
              <a:avLst/>
              <a:gdLst/>
              <a:ahLst/>
              <a:cxnLst/>
              <a:rect l="l" t="t" r="r" b="b"/>
              <a:pathLst>
                <a:path w="5797" h="821" extrusionOk="0">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37"/>
            <p:cNvSpPr/>
            <p:nvPr/>
          </p:nvSpPr>
          <p:spPr>
            <a:xfrm>
              <a:off x="-60573550" y="2445950"/>
              <a:ext cx="62250" cy="146525"/>
            </a:xfrm>
            <a:custGeom>
              <a:avLst/>
              <a:gdLst/>
              <a:ahLst/>
              <a:cxnLst/>
              <a:rect l="l" t="t" r="r" b="b"/>
              <a:pathLst>
                <a:path w="2490" h="5861" extrusionOk="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6" name="Google Shape;5616;p37"/>
          <p:cNvGrpSpPr/>
          <p:nvPr/>
        </p:nvGrpSpPr>
        <p:grpSpPr>
          <a:xfrm>
            <a:off x="6254667" y="11526568"/>
            <a:ext cx="919900" cy="659095"/>
            <a:chOff x="-60621600" y="2716100"/>
            <a:chExt cx="316650" cy="226875"/>
          </a:xfrm>
        </p:grpSpPr>
        <p:sp>
          <p:nvSpPr>
            <p:cNvPr id="5617" name="Google Shape;5617;p37"/>
            <p:cNvSpPr/>
            <p:nvPr/>
          </p:nvSpPr>
          <p:spPr>
            <a:xfrm>
              <a:off x="-60621600" y="2716100"/>
              <a:ext cx="316650" cy="226875"/>
            </a:xfrm>
            <a:custGeom>
              <a:avLst/>
              <a:gdLst/>
              <a:ahLst/>
              <a:cxnLst/>
              <a:rect l="l" t="t" r="r" b="b"/>
              <a:pathLst>
                <a:path w="12666" h="9075" extrusionOk="0">
                  <a:moveTo>
                    <a:pt x="11374" y="789"/>
                  </a:moveTo>
                  <a:cubicBezTo>
                    <a:pt x="11626" y="789"/>
                    <a:pt x="11815" y="1009"/>
                    <a:pt x="11815" y="1230"/>
                  </a:cubicBezTo>
                  <a:lnTo>
                    <a:pt x="11815" y="1671"/>
                  </a:lnTo>
                  <a:lnTo>
                    <a:pt x="788" y="1671"/>
                  </a:lnTo>
                  <a:lnTo>
                    <a:pt x="788" y="1230"/>
                  </a:lnTo>
                  <a:cubicBezTo>
                    <a:pt x="788" y="1009"/>
                    <a:pt x="977" y="789"/>
                    <a:pt x="1166" y="789"/>
                  </a:cubicBezTo>
                  <a:close/>
                  <a:moveTo>
                    <a:pt x="11815" y="2490"/>
                  </a:moveTo>
                  <a:lnTo>
                    <a:pt x="11815" y="7877"/>
                  </a:lnTo>
                  <a:cubicBezTo>
                    <a:pt x="11815" y="8129"/>
                    <a:pt x="11626" y="8318"/>
                    <a:pt x="11374" y="8318"/>
                  </a:cubicBezTo>
                  <a:lnTo>
                    <a:pt x="1166" y="8318"/>
                  </a:lnTo>
                  <a:cubicBezTo>
                    <a:pt x="946" y="8318"/>
                    <a:pt x="788" y="8129"/>
                    <a:pt x="788" y="7877"/>
                  </a:cubicBezTo>
                  <a:lnTo>
                    <a:pt x="788" y="2490"/>
                  </a:lnTo>
                  <a:close/>
                  <a:moveTo>
                    <a:pt x="1229" y="1"/>
                  </a:moveTo>
                  <a:cubicBezTo>
                    <a:pt x="536" y="1"/>
                    <a:pt x="1" y="568"/>
                    <a:pt x="1" y="1230"/>
                  </a:cubicBezTo>
                  <a:lnTo>
                    <a:pt x="1" y="7846"/>
                  </a:lnTo>
                  <a:cubicBezTo>
                    <a:pt x="1" y="8507"/>
                    <a:pt x="536" y="9074"/>
                    <a:pt x="1229" y="9074"/>
                  </a:cubicBezTo>
                  <a:lnTo>
                    <a:pt x="11406" y="9074"/>
                  </a:lnTo>
                  <a:cubicBezTo>
                    <a:pt x="12099" y="9074"/>
                    <a:pt x="12666" y="8507"/>
                    <a:pt x="12666" y="7846"/>
                  </a:cubicBezTo>
                  <a:lnTo>
                    <a:pt x="12666" y="1230"/>
                  </a:lnTo>
                  <a:cubicBezTo>
                    <a:pt x="12634" y="568"/>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37"/>
            <p:cNvSpPr/>
            <p:nvPr/>
          </p:nvSpPr>
          <p:spPr>
            <a:xfrm>
              <a:off x="-60546775" y="2798025"/>
              <a:ext cx="166225" cy="104775"/>
            </a:xfrm>
            <a:custGeom>
              <a:avLst/>
              <a:gdLst/>
              <a:ahLst/>
              <a:cxnLst/>
              <a:rect l="l" t="t" r="r" b="b"/>
              <a:pathLst>
                <a:path w="6649" h="4191" extrusionOk="0">
                  <a:moveTo>
                    <a:pt x="2080" y="883"/>
                  </a:moveTo>
                  <a:cubicBezTo>
                    <a:pt x="2332" y="883"/>
                    <a:pt x="2553" y="946"/>
                    <a:pt x="2805" y="1072"/>
                  </a:cubicBezTo>
                  <a:cubicBezTo>
                    <a:pt x="2647" y="1387"/>
                    <a:pt x="2521" y="1733"/>
                    <a:pt x="2521" y="2080"/>
                  </a:cubicBezTo>
                  <a:cubicBezTo>
                    <a:pt x="2521" y="2489"/>
                    <a:pt x="2647" y="2804"/>
                    <a:pt x="2805" y="3119"/>
                  </a:cubicBezTo>
                  <a:cubicBezTo>
                    <a:pt x="2584" y="3245"/>
                    <a:pt x="2364" y="3308"/>
                    <a:pt x="2080" y="3308"/>
                  </a:cubicBezTo>
                  <a:cubicBezTo>
                    <a:pt x="1418" y="3308"/>
                    <a:pt x="820" y="2741"/>
                    <a:pt x="820" y="2048"/>
                  </a:cubicBezTo>
                  <a:cubicBezTo>
                    <a:pt x="820" y="1418"/>
                    <a:pt x="1418" y="883"/>
                    <a:pt x="2080" y="883"/>
                  </a:cubicBezTo>
                  <a:close/>
                  <a:moveTo>
                    <a:pt x="4569" y="883"/>
                  </a:moveTo>
                  <a:cubicBezTo>
                    <a:pt x="5231" y="883"/>
                    <a:pt x="5798" y="1418"/>
                    <a:pt x="5798" y="2080"/>
                  </a:cubicBezTo>
                  <a:cubicBezTo>
                    <a:pt x="5798" y="2741"/>
                    <a:pt x="5231" y="3340"/>
                    <a:pt x="4569" y="3340"/>
                  </a:cubicBezTo>
                  <a:cubicBezTo>
                    <a:pt x="3907" y="3340"/>
                    <a:pt x="3340" y="2804"/>
                    <a:pt x="3340" y="2080"/>
                  </a:cubicBezTo>
                  <a:cubicBezTo>
                    <a:pt x="3309" y="1418"/>
                    <a:pt x="3907" y="883"/>
                    <a:pt x="4569" y="883"/>
                  </a:cubicBezTo>
                  <a:close/>
                  <a:moveTo>
                    <a:pt x="2080" y="0"/>
                  </a:moveTo>
                  <a:cubicBezTo>
                    <a:pt x="946" y="0"/>
                    <a:pt x="1" y="946"/>
                    <a:pt x="1" y="2080"/>
                  </a:cubicBezTo>
                  <a:cubicBezTo>
                    <a:pt x="1" y="3245"/>
                    <a:pt x="946" y="4191"/>
                    <a:pt x="2080" y="4191"/>
                  </a:cubicBezTo>
                  <a:cubicBezTo>
                    <a:pt x="2521" y="4191"/>
                    <a:pt x="2962" y="4033"/>
                    <a:pt x="3340" y="3749"/>
                  </a:cubicBezTo>
                  <a:cubicBezTo>
                    <a:pt x="3687" y="4033"/>
                    <a:pt x="4128" y="4191"/>
                    <a:pt x="4569" y="4191"/>
                  </a:cubicBezTo>
                  <a:cubicBezTo>
                    <a:pt x="5703" y="4191"/>
                    <a:pt x="6648" y="3245"/>
                    <a:pt x="6648" y="2080"/>
                  </a:cubicBezTo>
                  <a:cubicBezTo>
                    <a:pt x="6648" y="946"/>
                    <a:pt x="5703" y="0"/>
                    <a:pt x="4569" y="0"/>
                  </a:cubicBezTo>
                  <a:cubicBezTo>
                    <a:pt x="4096" y="0"/>
                    <a:pt x="3655" y="158"/>
                    <a:pt x="3340" y="441"/>
                  </a:cubicBezTo>
                  <a:cubicBezTo>
                    <a:pt x="2994" y="158"/>
                    <a:pt x="255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9" name="Google Shape;5619;p37"/>
          <p:cNvGrpSpPr/>
          <p:nvPr/>
        </p:nvGrpSpPr>
        <p:grpSpPr>
          <a:xfrm>
            <a:off x="9613143" y="11396202"/>
            <a:ext cx="899274" cy="919827"/>
            <a:chOff x="-59475600" y="2658625"/>
            <a:chExt cx="309550" cy="316625"/>
          </a:xfrm>
        </p:grpSpPr>
        <p:sp>
          <p:nvSpPr>
            <p:cNvPr id="5620" name="Google Shape;5620;p37"/>
            <p:cNvSpPr/>
            <p:nvPr/>
          </p:nvSpPr>
          <p:spPr>
            <a:xfrm>
              <a:off x="-59427550" y="291302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37"/>
            <p:cNvSpPr/>
            <p:nvPr/>
          </p:nvSpPr>
          <p:spPr>
            <a:xfrm>
              <a:off x="-59428350" y="2699575"/>
              <a:ext cx="20500" cy="152825"/>
            </a:xfrm>
            <a:custGeom>
              <a:avLst/>
              <a:gdLst/>
              <a:ahLst/>
              <a:cxnLst/>
              <a:rect l="l" t="t" r="r" b="b"/>
              <a:pathLst>
                <a:path w="820" h="6113" extrusionOk="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37"/>
            <p:cNvSpPr/>
            <p:nvPr/>
          </p:nvSpPr>
          <p:spPr>
            <a:xfrm>
              <a:off x="-59330675" y="2913025"/>
              <a:ext cx="19700" cy="19700"/>
            </a:xfrm>
            <a:custGeom>
              <a:avLst/>
              <a:gdLst/>
              <a:ahLst/>
              <a:cxnLst/>
              <a:rect l="l" t="t" r="r" b="b"/>
              <a:pathLst>
                <a:path w="788" h="788" extrusionOk="0">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37"/>
            <p:cNvSpPr/>
            <p:nvPr/>
          </p:nvSpPr>
          <p:spPr>
            <a:xfrm>
              <a:off x="-59330675" y="2699575"/>
              <a:ext cx="20500" cy="152825"/>
            </a:xfrm>
            <a:custGeom>
              <a:avLst/>
              <a:gdLst/>
              <a:ahLst/>
              <a:cxnLst/>
              <a:rect l="l" t="t" r="r" b="b"/>
              <a:pathLst>
                <a:path w="820" h="6113" extrusionOk="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37"/>
            <p:cNvSpPr/>
            <p:nvPr/>
          </p:nvSpPr>
          <p:spPr>
            <a:xfrm>
              <a:off x="-59475600" y="2658625"/>
              <a:ext cx="309550" cy="316625"/>
            </a:xfrm>
            <a:custGeom>
              <a:avLst/>
              <a:gdLst/>
              <a:ahLst/>
              <a:cxnLst/>
              <a:rect l="l" t="t" r="r" b="b"/>
              <a:pathLst>
                <a:path w="12382" h="12665" extrusionOk="0">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37"/>
            <p:cNvSpPr/>
            <p:nvPr/>
          </p:nvSpPr>
          <p:spPr>
            <a:xfrm>
              <a:off x="-59234600" y="2913025"/>
              <a:ext cx="19725" cy="19700"/>
            </a:xfrm>
            <a:custGeom>
              <a:avLst/>
              <a:gdLst/>
              <a:ahLst/>
              <a:cxnLst/>
              <a:rect l="l" t="t" r="r" b="b"/>
              <a:pathLst>
                <a:path w="789" h="788" extrusionOk="0">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37"/>
            <p:cNvSpPr/>
            <p:nvPr/>
          </p:nvSpPr>
          <p:spPr>
            <a:xfrm>
              <a:off x="-59235375" y="2699575"/>
              <a:ext cx="20500" cy="152825"/>
            </a:xfrm>
            <a:custGeom>
              <a:avLst/>
              <a:gdLst/>
              <a:ahLst/>
              <a:cxnLst/>
              <a:rect l="l" t="t" r="r" b="b"/>
              <a:pathLst>
                <a:path w="820" h="6113" extrusionOk="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7" name="Google Shape;5627;p37"/>
          <p:cNvSpPr/>
          <p:nvPr/>
        </p:nvSpPr>
        <p:spPr>
          <a:xfrm>
            <a:off x="5137364" y="5627408"/>
            <a:ext cx="917648" cy="917576"/>
          </a:xfrm>
          <a:custGeom>
            <a:avLst/>
            <a:gdLst/>
            <a:ahLst/>
            <a:cxnLst/>
            <a:rect l="l" t="t" r="r" b="b"/>
            <a:pathLst>
              <a:path w="12635" h="12634" extrusionOk="0">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37"/>
          <p:cNvSpPr/>
          <p:nvPr/>
        </p:nvSpPr>
        <p:spPr>
          <a:xfrm>
            <a:off x="5206039" y="6829093"/>
            <a:ext cx="780310" cy="926800"/>
          </a:xfrm>
          <a:custGeom>
            <a:avLst/>
            <a:gdLst/>
            <a:ahLst/>
            <a:cxnLst/>
            <a:rect l="l" t="t" r="r" b="b"/>
            <a:pathLst>
              <a:path w="10744" h="12761" extrusionOk="0">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9" name="Google Shape;5629;p37"/>
          <p:cNvGrpSpPr/>
          <p:nvPr/>
        </p:nvGrpSpPr>
        <p:grpSpPr>
          <a:xfrm>
            <a:off x="5281011" y="8000414"/>
            <a:ext cx="661273" cy="922151"/>
            <a:chOff x="-63987100" y="2646800"/>
            <a:chExt cx="227625" cy="317425"/>
          </a:xfrm>
        </p:grpSpPr>
        <p:sp>
          <p:nvSpPr>
            <p:cNvPr id="5630" name="Google Shape;5630;p37"/>
            <p:cNvSpPr/>
            <p:nvPr/>
          </p:nvSpPr>
          <p:spPr>
            <a:xfrm>
              <a:off x="-63987100" y="2646800"/>
              <a:ext cx="227625" cy="317425"/>
            </a:xfrm>
            <a:custGeom>
              <a:avLst/>
              <a:gdLst/>
              <a:ahLst/>
              <a:cxnLst/>
              <a:rect l="l" t="t" r="r" b="b"/>
              <a:pathLst>
                <a:path w="9105" h="12697" extrusionOk="0">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37"/>
            <p:cNvSpPr/>
            <p:nvPr/>
          </p:nvSpPr>
          <p:spPr>
            <a:xfrm>
              <a:off x="-63883150" y="2826375"/>
              <a:ext cx="20500" cy="41775"/>
            </a:xfrm>
            <a:custGeom>
              <a:avLst/>
              <a:gdLst/>
              <a:ahLst/>
              <a:cxnLst/>
              <a:rect l="l" t="t" r="r" b="b"/>
              <a:pathLst>
                <a:path w="820" h="1671" extrusionOk="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2" name="Google Shape;5632;p37"/>
          <p:cNvGrpSpPr/>
          <p:nvPr/>
        </p:nvGrpSpPr>
        <p:grpSpPr>
          <a:xfrm>
            <a:off x="1813458" y="9184906"/>
            <a:ext cx="899274" cy="929051"/>
            <a:chOff x="-62148000" y="1930075"/>
            <a:chExt cx="309550" cy="319800"/>
          </a:xfrm>
        </p:grpSpPr>
        <p:sp>
          <p:nvSpPr>
            <p:cNvPr id="5633" name="Google Shape;5633;p37"/>
            <p:cNvSpPr/>
            <p:nvPr/>
          </p:nvSpPr>
          <p:spPr>
            <a:xfrm>
              <a:off x="-62148000" y="1930075"/>
              <a:ext cx="309550" cy="319800"/>
            </a:xfrm>
            <a:custGeom>
              <a:avLst/>
              <a:gdLst/>
              <a:ahLst/>
              <a:cxnLst/>
              <a:rect l="l" t="t" r="r" b="b"/>
              <a:pathLst>
                <a:path w="12382" h="12792" extrusionOk="0">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37"/>
            <p:cNvSpPr/>
            <p:nvPr/>
          </p:nvSpPr>
          <p:spPr>
            <a:xfrm>
              <a:off x="-62044825" y="1972200"/>
              <a:ext cx="107125" cy="97700"/>
            </a:xfrm>
            <a:custGeom>
              <a:avLst/>
              <a:gdLst/>
              <a:ahLst/>
              <a:cxnLst/>
              <a:rect l="l" t="t" r="r" b="b"/>
              <a:pathLst>
                <a:path w="4285" h="3908" extrusionOk="0">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5" name="Google Shape;5635;p37"/>
          <p:cNvGrpSpPr/>
          <p:nvPr/>
        </p:nvGrpSpPr>
        <p:grpSpPr>
          <a:xfrm>
            <a:off x="1806595" y="10285679"/>
            <a:ext cx="913000" cy="917648"/>
            <a:chOff x="-62150375" y="2297875"/>
            <a:chExt cx="314275" cy="315875"/>
          </a:xfrm>
        </p:grpSpPr>
        <p:sp>
          <p:nvSpPr>
            <p:cNvPr id="5636" name="Google Shape;5636;p37"/>
            <p:cNvSpPr/>
            <p:nvPr/>
          </p:nvSpPr>
          <p:spPr>
            <a:xfrm>
              <a:off x="-61994425" y="2297875"/>
              <a:ext cx="64600" cy="69925"/>
            </a:xfrm>
            <a:custGeom>
              <a:avLst/>
              <a:gdLst/>
              <a:ahLst/>
              <a:cxnLst/>
              <a:rect l="l" t="t" r="r" b="b"/>
              <a:pathLst>
                <a:path w="2584" h="2797" extrusionOk="0">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37"/>
            <p:cNvSpPr/>
            <p:nvPr/>
          </p:nvSpPr>
          <p:spPr>
            <a:xfrm>
              <a:off x="-62150375" y="2338050"/>
              <a:ext cx="314275" cy="275700"/>
            </a:xfrm>
            <a:custGeom>
              <a:avLst/>
              <a:gdLst/>
              <a:ahLst/>
              <a:cxnLst/>
              <a:rect l="l" t="t" r="r" b="b"/>
              <a:pathLst>
                <a:path w="12571" h="11028" extrusionOk="0">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37"/>
            <p:cNvSpPr/>
            <p:nvPr/>
          </p:nvSpPr>
          <p:spPr>
            <a:xfrm>
              <a:off x="-61972375" y="2430200"/>
              <a:ext cx="20500" cy="60675"/>
            </a:xfrm>
            <a:custGeom>
              <a:avLst/>
              <a:gdLst/>
              <a:ahLst/>
              <a:cxnLst/>
              <a:rect l="l" t="t" r="r" b="b"/>
              <a:pathLst>
                <a:path w="820" h="2427" extrusionOk="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37"/>
            <p:cNvSpPr/>
            <p:nvPr/>
          </p:nvSpPr>
          <p:spPr>
            <a:xfrm>
              <a:off x="-61909350" y="2430200"/>
              <a:ext cx="19700" cy="60675"/>
            </a:xfrm>
            <a:custGeom>
              <a:avLst/>
              <a:gdLst/>
              <a:ahLst/>
              <a:cxnLst/>
              <a:rect l="l" t="t" r="r" b="b"/>
              <a:pathLst>
                <a:path w="788" h="2427" extrusionOk="0">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37"/>
            <p:cNvSpPr/>
            <p:nvPr/>
          </p:nvSpPr>
          <p:spPr>
            <a:xfrm>
              <a:off x="-62033800" y="2430200"/>
              <a:ext cx="21275" cy="60675"/>
            </a:xfrm>
            <a:custGeom>
              <a:avLst/>
              <a:gdLst/>
              <a:ahLst/>
              <a:cxnLst/>
              <a:rect l="l" t="t" r="r" b="b"/>
              <a:pathLst>
                <a:path w="851" h="2427" extrusionOk="0">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37"/>
          <p:cNvGrpSpPr/>
          <p:nvPr/>
        </p:nvGrpSpPr>
        <p:grpSpPr>
          <a:xfrm>
            <a:off x="1803145" y="11393878"/>
            <a:ext cx="919900" cy="924475"/>
            <a:chOff x="-62150375" y="2664925"/>
            <a:chExt cx="316650" cy="318225"/>
          </a:xfrm>
        </p:grpSpPr>
        <p:sp>
          <p:nvSpPr>
            <p:cNvPr id="5642" name="Google Shape;5642;p37"/>
            <p:cNvSpPr/>
            <p:nvPr/>
          </p:nvSpPr>
          <p:spPr>
            <a:xfrm>
              <a:off x="-62150375" y="2961850"/>
              <a:ext cx="316650" cy="21300"/>
            </a:xfrm>
            <a:custGeom>
              <a:avLst/>
              <a:gdLst/>
              <a:ahLst/>
              <a:cxnLst/>
              <a:rect l="l" t="t" r="r" b="b"/>
              <a:pathLst>
                <a:path w="12666" h="852" extrusionOk="0">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37"/>
            <p:cNvSpPr/>
            <p:nvPr/>
          </p:nvSpPr>
          <p:spPr>
            <a:xfrm>
              <a:off x="-62150375" y="2838200"/>
              <a:ext cx="82725" cy="102400"/>
            </a:xfrm>
            <a:custGeom>
              <a:avLst/>
              <a:gdLst/>
              <a:ahLst/>
              <a:cxnLst/>
              <a:rect l="l" t="t" r="r" b="b"/>
              <a:pathLst>
                <a:path w="3309" h="4096" extrusionOk="0">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37"/>
            <p:cNvSpPr/>
            <p:nvPr/>
          </p:nvSpPr>
          <p:spPr>
            <a:xfrm>
              <a:off x="-62033800" y="2664925"/>
              <a:ext cx="82725" cy="274900"/>
            </a:xfrm>
            <a:custGeom>
              <a:avLst/>
              <a:gdLst/>
              <a:ahLst/>
              <a:cxnLst/>
              <a:rect l="l" t="t" r="r" b="b"/>
              <a:pathLst>
                <a:path w="3309" h="10996" extrusionOk="0">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37"/>
            <p:cNvSpPr/>
            <p:nvPr/>
          </p:nvSpPr>
          <p:spPr>
            <a:xfrm>
              <a:off x="-61917225" y="2754700"/>
              <a:ext cx="83500" cy="185900"/>
            </a:xfrm>
            <a:custGeom>
              <a:avLst/>
              <a:gdLst/>
              <a:ahLst/>
              <a:cxnLst/>
              <a:rect l="l" t="t" r="r" b="b"/>
              <a:pathLst>
                <a:path w="3340" h="7436" extrusionOk="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6" name="Google Shape;5646;p37"/>
          <p:cNvGrpSpPr/>
          <p:nvPr/>
        </p:nvGrpSpPr>
        <p:grpSpPr>
          <a:xfrm>
            <a:off x="7372712" y="9186177"/>
            <a:ext cx="922151" cy="926509"/>
            <a:chOff x="-60254550" y="1938025"/>
            <a:chExt cx="317425" cy="318925"/>
          </a:xfrm>
        </p:grpSpPr>
        <p:sp>
          <p:nvSpPr>
            <p:cNvPr id="5647" name="Google Shape;5647;p37"/>
            <p:cNvSpPr/>
            <p:nvPr/>
          </p:nvSpPr>
          <p:spPr>
            <a:xfrm>
              <a:off x="-60254550" y="2049000"/>
              <a:ext cx="317425" cy="207950"/>
            </a:xfrm>
            <a:custGeom>
              <a:avLst/>
              <a:gdLst/>
              <a:ahLst/>
              <a:cxnLst/>
              <a:rect l="l" t="t" r="r" b="b"/>
              <a:pathLst>
                <a:path w="12697" h="8318" extrusionOk="0">
                  <a:moveTo>
                    <a:pt x="10428" y="1639"/>
                  </a:moveTo>
                  <a:cubicBezTo>
                    <a:pt x="11184" y="1639"/>
                    <a:pt x="11814" y="2269"/>
                    <a:pt x="11814" y="3025"/>
                  </a:cubicBezTo>
                  <a:cubicBezTo>
                    <a:pt x="11814" y="3781"/>
                    <a:pt x="11184" y="4411"/>
                    <a:pt x="10428" y="4411"/>
                  </a:cubicBezTo>
                  <a:lnTo>
                    <a:pt x="9767" y="4411"/>
                  </a:lnTo>
                  <a:cubicBezTo>
                    <a:pt x="9861" y="4033"/>
                    <a:pt x="9893" y="3686"/>
                    <a:pt x="9893" y="3308"/>
                  </a:cubicBezTo>
                  <a:lnTo>
                    <a:pt x="9893" y="1639"/>
                  </a:lnTo>
                  <a:close/>
                  <a:moveTo>
                    <a:pt x="9073" y="819"/>
                  </a:moveTo>
                  <a:lnTo>
                    <a:pt x="9073" y="3308"/>
                  </a:lnTo>
                  <a:cubicBezTo>
                    <a:pt x="9073" y="5577"/>
                    <a:pt x="7215" y="7435"/>
                    <a:pt x="4915" y="7435"/>
                  </a:cubicBezTo>
                  <a:cubicBezTo>
                    <a:pt x="2646" y="7435"/>
                    <a:pt x="788" y="5577"/>
                    <a:pt x="788" y="3308"/>
                  </a:cubicBezTo>
                  <a:lnTo>
                    <a:pt x="788" y="819"/>
                  </a:lnTo>
                  <a:close/>
                  <a:moveTo>
                    <a:pt x="410" y="0"/>
                  </a:moveTo>
                  <a:cubicBezTo>
                    <a:pt x="158" y="0"/>
                    <a:pt x="0" y="189"/>
                    <a:pt x="0" y="441"/>
                  </a:cubicBezTo>
                  <a:lnTo>
                    <a:pt x="0" y="3308"/>
                  </a:lnTo>
                  <a:cubicBezTo>
                    <a:pt x="0" y="5041"/>
                    <a:pt x="882" y="6522"/>
                    <a:pt x="2205" y="7435"/>
                  </a:cubicBezTo>
                  <a:lnTo>
                    <a:pt x="410" y="7435"/>
                  </a:lnTo>
                  <a:cubicBezTo>
                    <a:pt x="158" y="7435"/>
                    <a:pt x="0" y="7624"/>
                    <a:pt x="0" y="7877"/>
                  </a:cubicBezTo>
                  <a:cubicBezTo>
                    <a:pt x="0" y="8097"/>
                    <a:pt x="189" y="8318"/>
                    <a:pt x="410" y="8318"/>
                  </a:cubicBezTo>
                  <a:lnTo>
                    <a:pt x="9483" y="8318"/>
                  </a:lnTo>
                  <a:cubicBezTo>
                    <a:pt x="9735" y="8318"/>
                    <a:pt x="9893" y="8097"/>
                    <a:pt x="9893" y="7877"/>
                  </a:cubicBezTo>
                  <a:cubicBezTo>
                    <a:pt x="9893" y="7624"/>
                    <a:pt x="9704" y="7435"/>
                    <a:pt x="9483" y="7435"/>
                  </a:cubicBezTo>
                  <a:lnTo>
                    <a:pt x="7687" y="7435"/>
                  </a:lnTo>
                  <a:cubicBezTo>
                    <a:pt x="8506" y="6900"/>
                    <a:pt x="9137" y="6144"/>
                    <a:pt x="9546" y="5230"/>
                  </a:cubicBezTo>
                  <a:lnTo>
                    <a:pt x="10491" y="5230"/>
                  </a:lnTo>
                  <a:cubicBezTo>
                    <a:pt x="11688" y="5230"/>
                    <a:pt x="12697" y="4253"/>
                    <a:pt x="12697" y="3025"/>
                  </a:cubicBezTo>
                  <a:cubicBezTo>
                    <a:pt x="12697" y="1796"/>
                    <a:pt x="11657" y="819"/>
                    <a:pt x="10428" y="819"/>
                  </a:cubicBezTo>
                  <a:lnTo>
                    <a:pt x="9893" y="819"/>
                  </a:lnTo>
                  <a:lnTo>
                    <a:pt x="9893" y="441"/>
                  </a:lnTo>
                  <a:cubicBezTo>
                    <a:pt x="9893" y="189"/>
                    <a:pt x="9704" y="0"/>
                    <a:pt x="94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37"/>
            <p:cNvSpPr/>
            <p:nvPr/>
          </p:nvSpPr>
          <p:spPr>
            <a:xfrm>
              <a:off x="-60219125" y="1938025"/>
              <a:ext cx="51225" cy="103625"/>
            </a:xfrm>
            <a:custGeom>
              <a:avLst/>
              <a:gdLst/>
              <a:ahLst/>
              <a:cxnLst/>
              <a:rect l="l" t="t" r="r" b="b"/>
              <a:pathLst>
                <a:path w="2049" h="4145" extrusionOk="0">
                  <a:moveTo>
                    <a:pt x="1068" y="0"/>
                  </a:moveTo>
                  <a:cubicBezTo>
                    <a:pt x="947" y="0"/>
                    <a:pt x="819" y="61"/>
                    <a:pt x="725" y="155"/>
                  </a:cubicBezTo>
                  <a:cubicBezTo>
                    <a:pt x="568" y="312"/>
                    <a:pt x="568" y="564"/>
                    <a:pt x="757" y="722"/>
                  </a:cubicBezTo>
                  <a:cubicBezTo>
                    <a:pt x="1103" y="1100"/>
                    <a:pt x="1103" y="1446"/>
                    <a:pt x="757" y="1761"/>
                  </a:cubicBezTo>
                  <a:cubicBezTo>
                    <a:pt x="32" y="2392"/>
                    <a:pt x="1" y="3368"/>
                    <a:pt x="757" y="4030"/>
                  </a:cubicBezTo>
                  <a:cubicBezTo>
                    <a:pt x="832" y="4105"/>
                    <a:pt x="936" y="4144"/>
                    <a:pt x="1041" y="4144"/>
                  </a:cubicBezTo>
                  <a:cubicBezTo>
                    <a:pt x="1156" y="4144"/>
                    <a:pt x="1273" y="4097"/>
                    <a:pt x="1356" y="3998"/>
                  </a:cubicBezTo>
                  <a:cubicBezTo>
                    <a:pt x="1513" y="3841"/>
                    <a:pt x="1513" y="3557"/>
                    <a:pt x="1292" y="3400"/>
                  </a:cubicBezTo>
                  <a:cubicBezTo>
                    <a:pt x="946" y="3085"/>
                    <a:pt x="946" y="2707"/>
                    <a:pt x="1292" y="2392"/>
                  </a:cubicBezTo>
                  <a:cubicBezTo>
                    <a:pt x="2017" y="1761"/>
                    <a:pt x="2049" y="785"/>
                    <a:pt x="1292" y="92"/>
                  </a:cubicBezTo>
                  <a:cubicBezTo>
                    <a:pt x="1229" y="28"/>
                    <a:pt x="1150" y="0"/>
                    <a:pt x="10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37"/>
            <p:cNvSpPr/>
            <p:nvPr/>
          </p:nvSpPr>
          <p:spPr>
            <a:xfrm>
              <a:off x="-60156900" y="1938025"/>
              <a:ext cx="51225" cy="103625"/>
            </a:xfrm>
            <a:custGeom>
              <a:avLst/>
              <a:gdLst/>
              <a:ahLst/>
              <a:cxnLst/>
              <a:rect l="l" t="t" r="r" b="b"/>
              <a:pathLst>
                <a:path w="2049" h="4145" extrusionOk="0">
                  <a:moveTo>
                    <a:pt x="1057" y="0"/>
                  </a:moveTo>
                  <a:cubicBezTo>
                    <a:pt x="926" y="0"/>
                    <a:pt x="788" y="61"/>
                    <a:pt x="694" y="155"/>
                  </a:cubicBezTo>
                  <a:cubicBezTo>
                    <a:pt x="536" y="312"/>
                    <a:pt x="536" y="564"/>
                    <a:pt x="757" y="722"/>
                  </a:cubicBezTo>
                  <a:cubicBezTo>
                    <a:pt x="1103" y="1100"/>
                    <a:pt x="1103" y="1446"/>
                    <a:pt x="757" y="1761"/>
                  </a:cubicBezTo>
                  <a:cubicBezTo>
                    <a:pt x="32" y="2392"/>
                    <a:pt x="1" y="3368"/>
                    <a:pt x="757" y="4030"/>
                  </a:cubicBezTo>
                  <a:cubicBezTo>
                    <a:pt x="832" y="4105"/>
                    <a:pt x="929" y="4144"/>
                    <a:pt x="1026" y="4144"/>
                  </a:cubicBezTo>
                  <a:cubicBezTo>
                    <a:pt x="1133" y="4144"/>
                    <a:pt x="1242" y="4097"/>
                    <a:pt x="1324" y="3998"/>
                  </a:cubicBezTo>
                  <a:cubicBezTo>
                    <a:pt x="1859" y="3463"/>
                    <a:pt x="473" y="3179"/>
                    <a:pt x="1292" y="2392"/>
                  </a:cubicBezTo>
                  <a:cubicBezTo>
                    <a:pt x="2017" y="1761"/>
                    <a:pt x="2049" y="785"/>
                    <a:pt x="1292" y="92"/>
                  </a:cubicBezTo>
                  <a:cubicBezTo>
                    <a:pt x="1229" y="28"/>
                    <a:pt x="1145" y="0"/>
                    <a:pt x="1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37"/>
            <p:cNvSpPr/>
            <p:nvPr/>
          </p:nvSpPr>
          <p:spPr>
            <a:xfrm>
              <a:off x="-60094675" y="1938025"/>
              <a:ext cx="51225" cy="103625"/>
            </a:xfrm>
            <a:custGeom>
              <a:avLst/>
              <a:gdLst/>
              <a:ahLst/>
              <a:cxnLst/>
              <a:rect l="l" t="t" r="r" b="b"/>
              <a:pathLst>
                <a:path w="2049" h="4145" extrusionOk="0">
                  <a:moveTo>
                    <a:pt x="1056" y="0"/>
                  </a:moveTo>
                  <a:cubicBezTo>
                    <a:pt x="926" y="0"/>
                    <a:pt x="788" y="61"/>
                    <a:pt x="694" y="155"/>
                  </a:cubicBezTo>
                  <a:cubicBezTo>
                    <a:pt x="536" y="312"/>
                    <a:pt x="536" y="564"/>
                    <a:pt x="725" y="722"/>
                  </a:cubicBezTo>
                  <a:cubicBezTo>
                    <a:pt x="1103" y="1100"/>
                    <a:pt x="1103" y="1446"/>
                    <a:pt x="725" y="1761"/>
                  </a:cubicBezTo>
                  <a:cubicBezTo>
                    <a:pt x="32" y="2392"/>
                    <a:pt x="1" y="3368"/>
                    <a:pt x="725" y="4030"/>
                  </a:cubicBezTo>
                  <a:cubicBezTo>
                    <a:pt x="800" y="4105"/>
                    <a:pt x="904" y="4144"/>
                    <a:pt x="1009" y="4144"/>
                  </a:cubicBezTo>
                  <a:cubicBezTo>
                    <a:pt x="1125" y="4144"/>
                    <a:pt x="1241" y="4097"/>
                    <a:pt x="1324" y="3998"/>
                  </a:cubicBezTo>
                  <a:cubicBezTo>
                    <a:pt x="1481" y="3841"/>
                    <a:pt x="1481" y="3557"/>
                    <a:pt x="1292" y="3400"/>
                  </a:cubicBezTo>
                  <a:cubicBezTo>
                    <a:pt x="946" y="3085"/>
                    <a:pt x="946" y="2707"/>
                    <a:pt x="1292" y="2392"/>
                  </a:cubicBezTo>
                  <a:cubicBezTo>
                    <a:pt x="1985" y="1761"/>
                    <a:pt x="2048" y="785"/>
                    <a:pt x="1292" y="92"/>
                  </a:cubicBezTo>
                  <a:cubicBezTo>
                    <a:pt x="1229" y="28"/>
                    <a:pt x="1145" y="0"/>
                    <a:pt x="1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1" name="Google Shape;5651;p37"/>
          <p:cNvGrpSpPr/>
          <p:nvPr/>
        </p:nvGrpSpPr>
        <p:grpSpPr>
          <a:xfrm>
            <a:off x="7443633" y="11392752"/>
            <a:ext cx="780310" cy="926727"/>
            <a:chOff x="-60232500" y="2671225"/>
            <a:chExt cx="268600" cy="319000"/>
          </a:xfrm>
        </p:grpSpPr>
        <p:sp>
          <p:nvSpPr>
            <p:cNvPr id="5652" name="Google Shape;5652;p37"/>
            <p:cNvSpPr/>
            <p:nvPr/>
          </p:nvSpPr>
          <p:spPr>
            <a:xfrm>
              <a:off x="-60222275" y="2843700"/>
              <a:ext cx="63025" cy="146525"/>
            </a:xfrm>
            <a:custGeom>
              <a:avLst/>
              <a:gdLst/>
              <a:ahLst/>
              <a:cxnLst/>
              <a:rect l="l" t="t" r="r" b="b"/>
              <a:pathLst>
                <a:path w="2521" h="5861" extrusionOk="0">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37"/>
            <p:cNvSpPr/>
            <p:nvPr/>
          </p:nvSpPr>
          <p:spPr>
            <a:xfrm>
              <a:off x="-60232500" y="2671225"/>
              <a:ext cx="268600" cy="318225"/>
            </a:xfrm>
            <a:custGeom>
              <a:avLst/>
              <a:gdLst/>
              <a:ahLst/>
              <a:cxnLst/>
              <a:rect l="l" t="t" r="r" b="b"/>
              <a:pathLst>
                <a:path w="10744" h="12729" extrusionOk="0">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4" name="Google Shape;5654;p37"/>
          <p:cNvGrpSpPr/>
          <p:nvPr/>
        </p:nvGrpSpPr>
        <p:grpSpPr>
          <a:xfrm>
            <a:off x="5146830" y="12519511"/>
            <a:ext cx="917648" cy="926727"/>
            <a:chOff x="-59100700" y="1911950"/>
            <a:chExt cx="315875" cy="319000"/>
          </a:xfrm>
        </p:grpSpPr>
        <p:sp>
          <p:nvSpPr>
            <p:cNvPr id="5655" name="Google Shape;5655;p37"/>
            <p:cNvSpPr/>
            <p:nvPr/>
          </p:nvSpPr>
          <p:spPr>
            <a:xfrm>
              <a:off x="-59015625" y="19938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37"/>
            <p:cNvSpPr/>
            <p:nvPr/>
          </p:nvSpPr>
          <p:spPr>
            <a:xfrm>
              <a:off x="-58954200" y="19938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37"/>
            <p:cNvSpPr/>
            <p:nvPr/>
          </p:nvSpPr>
          <p:spPr>
            <a:xfrm>
              <a:off x="-58891975" y="19938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37"/>
            <p:cNvSpPr/>
            <p:nvPr/>
          </p:nvSpPr>
          <p:spPr>
            <a:xfrm>
              <a:off x="-59015625" y="2034825"/>
              <a:ext cx="20500" cy="21275"/>
            </a:xfrm>
            <a:custGeom>
              <a:avLst/>
              <a:gdLst/>
              <a:ahLst/>
              <a:cxnLst/>
              <a:rect l="l" t="t" r="r" b="b"/>
              <a:pathLst>
                <a:path w="820" h="851" extrusionOk="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37"/>
            <p:cNvSpPr/>
            <p:nvPr/>
          </p:nvSpPr>
          <p:spPr>
            <a:xfrm>
              <a:off x="-58954200" y="2034825"/>
              <a:ext cx="21300" cy="21275"/>
            </a:xfrm>
            <a:custGeom>
              <a:avLst/>
              <a:gdLst/>
              <a:ahLst/>
              <a:cxnLst/>
              <a:rect l="l" t="t" r="r" b="b"/>
              <a:pathLst>
                <a:path w="852" h="851" extrusionOk="0">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37"/>
            <p:cNvSpPr/>
            <p:nvPr/>
          </p:nvSpPr>
          <p:spPr>
            <a:xfrm>
              <a:off x="-58891975" y="2034825"/>
              <a:ext cx="21300" cy="21275"/>
            </a:xfrm>
            <a:custGeom>
              <a:avLst/>
              <a:gdLst/>
              <a:ahLst/>
              <a:cxnLst/>
              <a:rect l="l" t="t" r="r" b="b"/>
              <a:pathLst>
                <a:path w="852" h="851" extrusionOk="0">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37"/>
            <p:cNvSpPr/>
            <p:nvPr/>
          </p:nvSpPr>
          <p:spPr>
            <a:xfrm>
              <a:off x="-59015625" y="20765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37"/>
            <p:cNvSpPr/>
            <p:nvPr/>
          </p:nvSpPr>
          <p:spPr>
            <a:xfrm>
              <a:off x="-58954200" y="20765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37"/>
            <p:cNvSpPr/>
            <p:nvPr/>
          </p:nvSpPr>
          <p:spPr>
            <a:xfrm>
              <a:off x="-58891975" y="20765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37"/>
            <p:cNvSpPr/>
            <p:nvPr/>
          </p:nvSpPr>
          <p:spPr>
            <a:xfrm>
              <a:off x="-59100700" y="1911950"/>
              <a:ext cx="315875" cy="319000"/>
            </a:xfrm>
            <a:custGeom>
              <a:avLst/>
              <a:gdLst/>
              <a:ahLst/>
              <a:cxnLst/>
              <a:rect l="l" t="t" r="r" b="b"/>
              <a:pathLst>
                <a:path w="12635" h="12760" extrusionOk="0">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5" name="Google Shape;5665;p37"/>
          <p:cNvGrpSpPr/>
          <p:nvPr/>
        </p:nvGrpSpPr>
        <p:grpSpPr>
          <a:xfrm>
            <a:off x="6257307" y="5626543"/>
            <a:ext cx="954180" cy="919319"/>
            <a:chOff x="-63665750" y="1914325"/>
            <a:chExt cx="328450" cy="316450"/>
          </a:xfrm>
        </p:grpSpPr>
        <p:sp>
          <p:nvSpPr>
            <p:cNvPr id="5666" name="Google Shape;5666;p37"/>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37"/>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8" name="Google Shape;5668;p37"/>
          <p:cNvGrpSpPr/>
          <p:nvPr/>
        </p:nvGrpSpPr>
        <p:grpSpPr>
          <a:xfrm>
            <a:off x="6269873" y="6829682"/>
            <a:ext cx="929051" cy="925637"/>
            <a:chOff x="-63666550" y="2278975"/>
            <a:chExt cx="319800" cy="318625"/>
          </a:xfrm>
        </p:grpSpPr>
        <p:sp>
          <p:nvSpPr>
            <p:cNvPr id="5669" name="Google Shape;5669;p37"/>
            <p:cNvSpPr/>
            <p:nvPr/>
          </p:nvSpPr>
          <p:spPr>
            <a:xfrm>
              <a:off x="-63481450" y="2309700"/>
              <a:ext cx="62225" cy="146525"/>
            </a:xfrm>
            <a:custGeom>
              <a:avLst/>
              <a:gdLst/>
              <a:ahLst/>
              <a:cxnLst/>
              <a:rect l="l" t="t" r="r" b="b"/>
              <a:pathLst>
                <a:path w="2489" h="5861" extrusionOk="0">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37"/>
            <p:cNvSpPr/>
            <p:nvPr/>
          </p:nvSpPr>
          <p:spPr>
            <a:xfrm>
              <a:off x="-63666550" y="2278975"/>
              <a:ext cx="319800" cy="318625"/>
            </a:xfrm>
            <a:custGeom>
              <a:avLst/>
              <a:gdLst/>
              <a:ahLst/>
              <a:cxnLst/>
              <a:rect l="l" t="t" r="r" b="b"/>
              <a:pathLst>
                <a:path w="12792" h="12745" extrusionOk="0">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1" name="Google Shape;5671;p37"/>
          <p:cNvGrpSpPr/>
          <p:nvPr/>
        </p:nvGrpSpPr>
        <p:grpSpPr>
          <a:xfrm>
            <a:off x="6263010" y="8000123"/>
            <a:ext cx="942778" cy="922732"/>
            <a:chOff x="-63669700" y="2646600"/>
            <a:chExt cx="324525" cy="317625"/>
          </a:xfrm>
        </p:grpSpPr>
        <p:sp>
          <p:nvSpPr>
            <p:cNvPr id="5672" name="Google Shape;5672;p37"/>
            <p:cNvSpPr/>
            <p:nvPr/>
          </p:nvSpPr>
          <p:spPr>
            <a:xfrm>
              <a:off x="-63669700" y="2646600"/>
              <a:ext cx="324525" cy="317550"/>
            </a:xfrm>
            <a:custGeom>
              <a:avLst/>
              <a:gdLst/>
              <a:ahLst/>
              <a:cxnLst/>
              <a:rect l="l" t="t" r="r" b="b"/>
              <a:pathLst>
                <a:path w="12981" h="12702" extrusionOk="0">
                  <a:moveTo>
                    <a:pt x="6947" y="867"/>
                  </a:moveTo>
                  <a:cubicBezTo>
                    <a:pt x="7058" y="867"/>
                    <a:pt x="7168" y="906"/>
                    <a:pt x="7247" y="985"/>
                  </a:cubicBezTo>
                  <a:cubicBezTo>
                    <a:pt x="7404" y="1143"/>
                    <a:pt x="7404" y="1426"/>
                    <a:pt x="7247" y="1584"/>
                  </a:cubicBezTo>
                  <a:lnTo>
                    <a:pt x="5199" y="3632"/>
                  </a:lnTo>
                  <a:cubicBezTo>
                    <a:pt x="5120" y="3710"/>
                    <a:pt x="5010" y="3750"/>
                    <a:pt x="4900" y="3750"/>
                  </a:cubicBezTo>
                  <a:cubicBezTo>
                    <a:pt x="4789" y="3750"/>
                    <a:pt x="4679" y="3710"/>
                    <a:pt x="4600" y="3632"/>
                  </a:cubicBezTo>
                  <a:cubicBezTo>
                    <a:pt x="4443" y="3474"/>
                    <a:pt x="4443" y="3190"/>
                    <a:pt x="4600" y="3033"/>
                  </a:cubicBezTo>
                  <a:lnTo>
                    <a:pt x="6648" y="985"/>
                  </a:lnTo>
                  <a:cubicBezTo>
                    <a:pt x="6727" y="906"/>
                    <a:pt x="6837" y="867"/>
                    <a:pt x="6947" y="867"/>
                  </a:cubicBezTo>
                  <a:close/>
                  <a:moveTo>
                    <a:pt x="7530" y="2434"/>
                  </a:moveTo>
                  <a:lnTo>
                    <a:pt x="10429" y="5364"/>
                  </a:lnTo>
                  <a:lnTo>
                    <a:pt x="8979" y="6814"/>
                  </a:lnTo>
                  <a:lnTo>
                    <a:pt x="6050" y="3884"/>
                  </a:lnTo>
                  <a:lnTo>
                    <a:pt x="7530" y="2434"/>
                  </a:lnTo>
                  <a:close/>
                  <a:moveTo>
                    <a:pt x="6648" y="5679"/>
                  </a:moveTo>
                  <a:lnTo>
                    <a:pt x="7247" y="6246"/>
                  </a:lnTo>
                  <a:lnTo>
                    <a:pt x="5482" y="8042"/>
                  </a:lnTo>
                  <a:lnTo>
                    <a:pt x="4884" y="7444"/>
                  </a:lnTo>
                  <a:lnTo>
                    <a:pt x="6648" y="5679"/>
                  </a:lnTo>
                  <a:close/>
                  <a:moveTo>
                    <a:pt x="11642" y="5561"/>
                  </a:moveTo>
                  <a:cubicBezTo>
                    <a:pt x="11752" y="5561"/>
                    <a:pt x="11862" y="5601"/>
                    <a:pt x="11941" y="5679"/>
                  </a:cubicBezTo>
                  <a:cubicBezTo>
                    <a:pt x="12098" y="5837"/>
                    <a:pt x="12098" y="6089"/>
                    <a:pt x="11941" y="6246"/>
                  </a:cubicBezTo>
                  <a:lnTo>
                    <a:pt x="9893" y="8294"/>
                  </a:lnTo>
                  <a:cubicBezTo>
                    <a:pt x="9814" y="8373"/>
                    <a:pt x="9704" y="8412"/>
                    <a:pt x="9594" y="8412"/>
                  </a:cubicBezTo>
                  <a:cubicBezTo>
                    <a:pt x="9484" y="8412"/>
                    <a:pt x="9373" y="8373"/>
                    <a:pt x="9295" y="8294"/>
                  </a:cubicBezTo>
                  <a:cubicBezTo>
                    <a:pt x="9137" y="8137"/>
                    <a:pt x="9137" y="7885"/>
                    <a:pt x="9295" y="7727"/>
                  </a:cubicBezTo>
                  <a:lnTo>
                    <a:pt x="11342" y="5679"/>
                  </a:lnTo>
                  <a:cubicBezTo>
                    <a:pt x="11421" y="5601"/>
                    <a:pt x="11531" y="5561"/>
                    <a:pt x="11642" y="5561"/>
                  </a:cubicBezTo>
                  <a:close/>
                  <a:moveTo>
                    <a:pt x="4065" y="7664"/>
                  </a:moveTo>
                  <a:lnTo>
                    <a:pt x="5230" y="8861"/>
                  </a:lnTo>
                  <a:lnTo>
                    <a:pt x="2426" y="11665"/>
                  </a:lnTo>
                  <a:cubicBezTo>
                    <a:pt x="2269" y="11823"/>
                    <a:pt x="2064" y="11902"/>
                    <a:pt x="1855" y="11902"/>
                  </a:cubicBezTo>
                  <a:cubicBezTo>
                    <a:pt x="1647" y="11902"/>
                    <a:pt x="1434" y="11823"/>
                    <a:pt x="1261" y="11665"/>
                  </a:cubicBezTo>
                  <a:cubicBezTo>
                    <a:pt x="914" y="11350"/>
                    <a:pt x="914" y="10783"/>
                    <a:pt x="1261" y="10468"/>
                  </a:cubicBezTo>
                  <a:lnTo>
                    <a:pt x="4065" y="7664"/>
                  </a:lnTo>
                  <a:close/>
                  <a:moveTo>
                    <a:pt x="6971" y="1"/>
                  </a:moveTo>
                  <a:cubicBezTo>
                    <a:pt x="6648" y="1"/>
                    <a:pt x="6317" y="119"/>
                    <a:pt x="6050" y="355"/>
                  </a:cubicBezTo>
                  <a:lnTo>
                    <a:pt x="4002" y="2403"/>
                  </a:lnTo>
                  <a:cubicBezTo>
                    <a:pt x="3529" y="2875"/>
                    <a:pt x="3529" y="3663"/>
                    <a:pt x="4002" y="4167"/>
                  </a:cubicBezTo>
                  <a:cubicBezTo>
                    <a:pt x="4258" y="4424"/>
                    <a:pt x="4564" y="4544"/>
                    <a:pt x="4874" y="4544"/>
                  </a:cubicBezTo>
                  <a:cubicBezTo>
                    <a:pt x="5058" y="4544"/>
                    <a:pt x="5243" y="4501"/>
                    <a:pt x="5419" y="4419"/>
                  </a:cubicBezTo>
                  <a:lnTo>
                    <a:pt x="6081" y="5018"/>
                  </a:lnTo>
                  <a:lnTo>
                    <a:pt x="4285" y="6814"/>
                  </a:lnTo>
                  <a:cubicBezTo>
                    <a:pt x="4206" y="6735"/>
                    <a:pt x="4096" y="6695"/>
                    <a:pt x="3990" y="6695"/>
                  </a:cubicBezTo>
                  <a:cubicBezTo>
                    <a:pt x="3884" y="6695"/>
                    <a:pt x="3781" y="6735"/>
                    <a:pt x="3718" y="6814"/>
                  </a:cubicBezTo>
                  <a:lnTo>
                    <a:pt x="631" y="9869"/>
                  </a:lnTo>
                  <a:cubicBezTo>
                    <a:pt x="1" y="10500"/>
                    <a:pt x="1" y="11571"/>
                    <a:pt x="631" y="12201"/>
                  </a:cubicBezTo>
                  <a:cubicBezTo>
                    <a:pt x="965" y="12536"/>
                    <a:pt x="1405" y="12701"/>
                    <a:pt x="1840" y="12701"/>
                  </a:cubicBezTo>
                  <a:cubicBezTo>
                    <a:pt x="2264" y="12701"/>
                    <a:pt x="2682" y="12544"/>
                    <a:pt x="2994" y="12232"/>
                  </a:cubicBezTo>
                  <a:lnTo>
                    <a:pt x="6050" y="9176"/>
                  </a:lnTo>
                  <a:cubicBezTo>
                    <a:pt x="6207" y="9019"/>
                    <a:pt x="6207" y="8735"/>
                    <a:pt x="6050" y="8578"/>
                  </a:cubicBezTo>
                  <a:lnTo>
                    <a:pt x="7845" y="6814"/>
                  </a:lnTo>
                  <a:lnTo>
                    <a:pt x="8475" y="7444"/>
                  </a:lnTo>
                  <a:cubicBezTo>
                    <a:pt x="8255" y="7853"/>
                    <a:pt x="8318" y="8452"/>
                    <a:pt x="8696" y="8861"/>
                  </a:cubicBezTo>
                  <a:cubicBezTo>
                    <a:pt x="8932" y="9098"/>
                    <a:pt x="9247" y="9216"/>
                    <a:pt x="9566" y="9216"/>
                  </a:cubicBezTo>
                  <a:cubicBezTo>
                    <a:pt x="9885" y="9216"/>
                    <a:pt x="10208" y="9098"/>
                    <a:pt x="10460" y="8861"/>
                  </a:cubicBezTo>
                  <a:lnTo>
                    <a:pt x="12508" y="6814"/>
                  </a:lnTo>
                  <a:cubicBezTo>
                    <a:pt x="12981" y="6341"/>
                    <a:pt x="12981" y="5553"/>
                    <a:pt x="12508" y="5018"/>
                  </a:cubicBezTo>
                  <a:cubicBezTo>
                    <a:pt x="12274" y="4784"/>
                    <a:pt x="11979" y="4670"/>
                    <a:pt x="11669" y="4670"/>
                  </a:cubicBezTo>
                  <a:cubicBezTo>
                    <a:pt x="11479" y="4670"/>
                    <a:pt x="11282" y="4713"/>
                    <a:pt x="11090" y="4797"/>
                  </a:cubicBezTo>
                  <a:lnTo>
                    <a:pt x="8066" y="1773"/>
                  </a:lnTo>
                  <a:cubicBezTo>
                    <a:pt x="8255" y="1332"/>
                    <a:pt x="8223" y="733"/>
                    <a:pt x="7845" y="355"/>
                  </a:cubicBezTo>
                  <a:cubicBezTo>
                    <a:pt x="7609" y="119"/>
                    <a:pt x="7294" y="1"/>
                    <a:pt x="6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37"/>
            <p:cNvSpPr/>
            <p:nvPr/>
          </p:nvSpPr>
          <p:spPr>
            <a:xfrm>
              <a:off x="-63532650" y="2901200"/>
              <a:ext cx="185900" cy="63025"/>
            </a:xfrm>
            <a:custGeom>
              <a:avLst/>
              <a:gdLst/>
              <a:ahLst/>
              <a:cxnLst/>
              <a:rect l="l" t="t" r="r" b="b"/>
              <a:pathLst>
                <a:path w="7436" h="2521" extrusionOk="0">
                  <a:moveTo>
                    <a:pt x="5356" y="851"/>
                  </a:moveTo>
                  <a:cubicBezTo>
                    <a:pt x="5577" y="851"/>
                    <a:pt x="5734" y="1040"/>
                    <a:pt x="5734" y="1261"/>
                  </a:cubicBezTo>
                  <a:lnTo>
                    <a:pt x="5734" y="1702"/>
                  </a:lnTo>
                  <a:lnTo>
                    <a:pt x="1607" y="1702"/>
                  </a:lnTo>
                  <a:lnTo>
                    <a:pt x="1607" y="1261"/>
                  </a:lnTo>
                  <a:cubicBezTo>
                    <a:pt x="1607" y="1040"/>
                    <a:pt x="1796" y="851"/>
                    <a:pt x="2048" y="851"/>
                  </a:cubicBezTo>
                  <a:close/>
                  <a:moveTo>
                    <a:pt x="2048" y="1"/>
                  </a:moveTo>
                  <a:cubicBezTo>
                    <a:pt x="1355" y="1"/>
                    <a:pt x="788" y="568"/>
                    <a:pt x="788" y="1261"/>
                  </a:cubicBezTo>
                  <a:lnTo>
                    <a:pt x="788" y="1702"/>
                  </a:lnTo>
                  <a:lnTo>
                    <a:pt x="378" y="1702"/>
                  </a:lnTo>
                  <a:cubicBezTo>
                    <a:pt x="158" y="1702"/>
                    <a:pt x="0" y="1891"/>
                    <a:pt x="0" y="2111"/>
                  </a:cubicBezTo>
                  <a:cubicBezTo>
                    <a:pt x="0" y="2332"/>
                    <a:pt x="189" y="2521"/>
                    <a:pt x="378" y="2521"/>
                  </a:cubicBezTo>
                  <a:lnTo>
                    <a:pt x="6995" y="2521"/>
                  </a:lnTo>
                  <a:cubicBezTo>
                    <a:pt x="7247" y="2521"/>
                    <a:pt x="7436" y="2332"/>
                    <a:pt x="7436" y="2111"/>
                  </a:cubicBezTo>
                  <a:cubicBezTo>
                    <a:pt x="7404" y="1891"/>
                    <a:pt x="7184" y="1702"/>
                    <a:pt x="6963" y="1702"/>
                  </a:cubicBezTo>
                  <a:lnTo>
                    <a:pt x="6553" y="1702"/>
                  </a:lnTo>
                  <a:lnTo>
                    <a:pt x="6553" y="1261"/>
                  </a:lnTo>
                  <a:cubicBezTo>
                    <a:pt x="6553" y="599"/>
                    <a:pt x="6018"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37"/>
          <p:cNvGrpSpPr/>
          <p:nvPr/>
        </p:nvGrpSpPr>
        <p:grpSpPr>
          <a:xfrm>
            <a:off x="2903297" y="9188900"/>
            <a:ext cx="919900" cy="921062"/>
            <a:chOff x="-61784125" y="1931250"/>
            <a:chExt cx="316650" cy="317050"/>
          </a:xfrm>
        </p:grpSpPr>
        <p:sp>
          <p:nvSpPr>
            <p:cNvPr id="5675" name="Google Shape;5675;p37"/>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37"/>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37"/>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37"/>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37"/>
          <p:cNvGrpSpPr/>
          <p:nvPr/>
        </p:nvGrpSpPr>
        <p:grpSpPr>
          <a:xfrm>
            <a:off x="2903297" y="10284554"/>
            <a:ext cx="919900" cy="919900"/>
            <a:chOff x="-61783350" y="2297100"/>
            <a:chExt cx="316650" cy="316650"/>
          </a:xfrm>
        </p:grpSpPr>
        <p:sp>
          <p:nvSpPr>
            <p:cNvPr id="5680" name="Google Shape;5680;p37"/>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37"/>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37"/>
          <p:cNvGrpSpPr/>
          <p:nvPr/>
        </p:nvGrpSpPr>
        <p:grpSpPr>
          <a:xfrm>
            <a:off x="2903297" y="11392353"/>
            <a:ext cx="919900" cy="927526"/>
            <a:chOff x="-61782550" y="2664925"/>
            <a:chExt cx="316650" cy="319275"/>
          </a:xfrm>
        </p:grpSpPr>
        <p:sp>
          <p:nvSpPr>
            <p:cNvPr id="5683" name="Google Shape;5683;p37"/>
            <p:cNvSpPr/>
            <p:nvPr/>
          </p:nvSpPr>
          <p:spPr>
            <a:xfrm>
              <a:off x="-61782550" y="2664925"/>
              <a:ext cx="316650" cy="319275"/>
            </a:xfrm>
            <a:custGeom>
              <a:avLst/>
              <a:gdLst/>
              <a:ahLst/>
              <a:cxnLst/>
              <a:rect l="l" t="t" r="r" b="b"/>
              <a:pathLst>
                <a:path w="12666" h="12771" extrusionOk="0">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37"/>
            <p:cNvSpPr/>
            <p:nvPr/>
          </p:nvSpPr>
          <p:spPr>
            <a:xfrm>
              <a:off x="-61701425" y="2705875"/>
              <a:ext cx="151250" cy="21275"/>
            </a:xfrm>
            <a:custGeom>
              <a:avLst/>
              <a:gdLst/>
              <a:ahLst/>
              <a:cxnLst/>
              <a:rect l="l" t="t" r="r" b="b"/>
              <a:pathLst>
                <a:path w="6050" h="851" extrusionOk="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37"/>
            <p:cNvSpPr/>
            <p:nvPr/>
          </p:nvSpPr>
          <p:spPr>
            <a:xfrm>
              <a:off x="-61742375" y="2747625"/>
              <a:ext cx="233925" cy="22075"/>
            </a:xfrm>
            <a:custGeom>
              <a:avLst/>
              <a:gdLst/>
              <a:ahLst/>
              <a:cxnLst/>
              <a:rect l="l" t="t" r="r" b="b"/>
              <a:pathLst>
                <a:path w="9357" h="883" extrusionOk="0">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6" name="Google Shape;5686;p37"/>
          <p:cNvGrpSpPr/>
          <p:nvPr/>
        </p:nvGrpSpPr>
        <p:grpSpPr>
          <a:xfrm>
            <a:off x="8483381" y="9210798"/>
            <a:ext cx="922151" cy="877268"/>
            <a:chOff x="-59889100" y="1945025"/>
            <a:chExt cx="317425" cy="301975"/>
          </a:xfrm>
        </p:grpSpPr>
        <p:sp>
          <p:nvSpPr>
            <p:cNvPr id="5687" name="Google Shape;5687;p37"/>
            <p:cNvSpPr/>
            <p:nvPr/>
          </p:nvSpPr>
          <p:spPr>
            <a:xfrm>
              <a:off x="-59845000" y="2074200"/>
              <a:ext cx="63025" cy="61450"/>
            </a:xfrm>
            <a:custGeom>
              <a:avLst/>
              <a:gdLst/>
              <a:ahLst/>
              <a:cxnLst/>
              <a:rect l="l" t="t" r="r" b="b"/>
              <a:pathLst>
                <a:path w="2521" h="2458" extrusionOk="0">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37"/>
            <p:cNvSpPr/>
            <p:nvPr/>
          </p:nvSpPr>
          <p:spPr>
            <a:xfrm>
              <a:off x="-59761500" y="1990700"/>
              <a:ext cx="61450" cy="144950"/>
            </a:xfrm>
            <a:custGeom>
              <a:avLst/>
              <a:gdLst/>
              <a:ahLst/>
              <a:cxnLst/>
              <a:rect l="l" t="t" r="r" b="b"/>
              <a:pathLst>
                <a:path w="2458" h="5798" extrusionOk="0">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37"/>
            <p:cNvSpPr/>
            <p:nvPr/>
          </p:nvSpPr>
          <p:spPr>
            <a:xfrm>
              <a:off x="-59678800" y="2053725"/>
              <a:ext cx="61450" cy="81925"/>
            </a:xfrm>
            <a:custGeom>
              <a:avLst/>
              <a:gdLst/>
              <a:ahLst/>
              <a:cxnLst/>
              <a:rect l="l" t="t" r="r" b="b"/>
              <a:pathLst>
                <a:path w="2458" h="3277" extrusionOk="0">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37"/>
            <p:cNvSpPr/>
            <p:nvPr/>
          </p:nvSpPr>
          <p:spPr>
            <a:xfrm>
              <a:off x="-59889100" y="1945025"/>
              <a:ext cx="317425" cy="301975"/>
            </a:xfrm>
            <a:custGeom>
              <a:avLst/>
              <a:gdLst/>
              <a:ahLst/>
              <a:cxnLst/>
              <a:rect l="l" t="t" r="r" b="b"/>
              <a:pathLst>
                <a:path w="12697" h="12079" extrusionOk="0">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37"/>
          <p:cNvGrpSpPr/>
          <p:nvPr/>
        </p:nvGrpSpPr>
        <p:grpSpPr>
          <a:xfrm>
            <a:off x="7308690" y="10284305"/>
            <a:ext cx="920842" cy="920270"/>
            <a:chOff x="6479471" y="2079003"/>
            <a:chExt cx="348923" cy="348706"/>
          </a:xfrm>
        </p:grpSpPr>
        <p:sp>
          <p:nvSpPr>
            <p:cNvPr id="5692" name="Google Shape;5692;p37"/>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93" name="Google Shape;5693;p37"/>
            <p:cNvGrpSpPr/>
            <p:nvPr/>
          </p:nvGrpSpPr>
          <p:grpSpPr>
            <a:xfrm>
              <a:off x="6520582" y="2079003"/>
              <a:ext cx="307811" cy="348706"/>
              <a:chOff x="-60218325" y="2304850"/>
              <a:chExt cx="279625" cy="316775"/>
            </a:xfrm>
          </p:grpSpPr>
          <p:sp>
            <p:nvSpPr>
              <p:cNvPr id="5694" name="Google Shape;5694;p37"/>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37"/>
              <p:cNvSpPr/>
              <p:nvPr/>
            </p:nvSpPr>
            <p:spPr>
              <a:xfrm>
                <a:off x="-60127750" y="2347500"/>
                <a:ext cx="62250" cy="145750"/>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37"/>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37"/>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37"/>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37"/>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37"/>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701" name="Google Shape;5701;p37"/>
          <p:cNvSpPr/>
          <p:nvPr/>
        </p:nvSpPr>
        <p:spPr>
          <a:xfrm>
            <a:off x="8467760" y="10384082"/>
            <a:ext cx="924475" cy="720828"/>
          </a:xfrm>
          <a:custGeom>
            <a:avLst/>
            <a:gdLst/>
            <a:ahLst/>
            <a:cxnLst/>
            <a:rect l="l" t="t" r="r" b="b"/>
            <a:pathLst>
              <a:path w="12729" h="9925" extrusionOk="0">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2" name="Google Shape;5702;p37"/>
          <p:cNvGrpSpPr/>
          <p:nvPr/>
        </p:nvGrpSpPr>
        <p:grpSpPr>
          <a:xfrm>
            <a:off x="8481093" y="11397182"/>
            <a:ext cx="926727" cy="917866"/>
            <a:chOff x="-59889100" y="2671925"/>
            <a:chExt cx="319000" cy="315950"/>
          </a:xfrm>
        </p:grpSpPr>
        <p:sp>
          <p:nvSpPr>
            <p:cNvPr id="5703" name="Google Shape;5703;p37"/>
            <p:cNvSpPr/>
            <p:nvPr/>
          </p:nvSpPr>
          <p:spPr>
            <a:xfrm>
              <a:off x="-59889100" y="2672000"/>
              <a:ext cx="149675" cy="256025"/>
            </a:xfrm>
            <a:custGeom>
              <a:avLst/>
              <a:gdLst/>
              <a:ahLst/>
              <a:cxnLst/>
              <a:rect l="l" t="t" r="r" b="b"/>
              <a:pathLst>
                <a:path w="5987" h="10241" extrusionOk="0">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37"/>
            <p:cNvSpPr/>
            <p:nvPr/>
          </p:nvSpPr>
          <p:spPr>
            <a:xfrm>
              <a:off x="-59830825" y="2892525"/>
              <a:ext cx="201650" cy="95350"/>
            </a:xfrm>
            <a:custGeom>
              <a:avLst/>
              <a:gdLst/>
              <a:ahLst/>
              <a:cxnLst/>
              <a:rect l="l" t="t" r="r" b="b"/>
              <a:pathLst>
                <a:path w="8066" h="3814" extrusionOk="0">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37"/>
            <p:cNvSpPr/>
            <p:nvPr/>
          </p:nvSpPr>
          <p:spPr>
            <a:xfrm>
              <a:off x="-59719775" y="2671925"/>
              <a:ext cx="149675" cy="256425"/>
            </a:xfrm>
            <a:custGeom>
              <a:avLst/>
              <a:gdLst/>
              <a:ahLst/>
              <a:cxnLst/>
              <a:rect l="l" t="t" r="r" b="b"/>
              <a:pathLst>
                <a:path w="5987" h="10257" extrusionOk="0">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37"/>
            <p:cNvSpPr/>
            <p:nvPr/>
          </p:nvSpPr>
          <p:spPr>
            <a:xfrm>
              <a:off x="-59762300" y="2757075"/>
              <a:ext cx="63025" cy="145725"/>
            </a:xfrm>
            <a:custGeom>
              <a:avLst/>
              <a:gdLst/>
              <a:ahLst/>
              <a:cxnLst/>
              <a:rect l="l" t="t" r="r" b="b"/>
              <a:pathLst>
                <a:path w="2521" h="5829" extrusionOk="0">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37"/>
          <p:cNvGrpSpPr/>
          <p:nvPr/>
        </p:nvGrpSpPr>
        <p:grpSpPr>
          <a:xfrm>
            <a:off x="6253315" y="12508548"/>
            <a:ext cx="922151" cy="919900"/>
            <a:chOff x="-59092025" y="2296300"/>
            <a:chExt cx="317425" cy="316650"/>
          </a:xfrm>
        </p:grpSpPr>
        <p:sp>
          <p:nvSpPr>
            <p:cNvPr id="5708" name="Google Shape;5708;p37"/>
            <p:cNvSpPr/>
            <p:nvPr/>
          </p:nvSpPr>
          <p:spPr>
            <a:xfrm>
              <a:off x="-58994350" y="2382950"/>
              <a:ext cx="122875" cy="133925"/>
            </a:xfrm>
            <a:custGeom>
              <a:avLst/>
              <a:gdLst/>
              <a:ahLst/>
              <a:cxnLst/>
              <a:rect l="l" t="t" r="r" b="b"/>
              <a:pathLst>
                <a:path w="4915" h="5357" extrusionOk="0">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37"/>
            <p:cNvSpPr/>
            <p:nvPr/>
          </p:nvSpPr>
          <p:spPr>
            <a:xfrm>
              <a:off x="-59092025" y="2296300"/>
              <a:ext cx="317425" cy="316650"/>
            </a:xfrm>
            <a:custGeom>
              <a:avLst/>
              <a:gdLst/>
              <a:ahLst/>
              <a:cxnLst/>
              <a:rect l="l" t="t" r="r" b="b"/>
              <a:pathLst>
                <a:path w="12697" h="12666" extrusionOk="0">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37"/>
          <p:cNvGrpSpPr/>
          <p:nvPr/>
        </p:nvGrpSpPr>
        <p:grpSpPr>
          <a:xfrm>
            <a:off x="12697291" y="5604188"/>
            <a:ext cx="887020" cy="873018"/>
            <a:chOff x="683125" y="1955275"/>
            <a:chExt cx="299325" cy="294600"/>
          </a:xfrm>
        </p:grpSpPr>
        <p:sp>
          <p:nvSpPr>
            <p:cNvPr id="5711" name="Google Shape;5711;p37"/>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37"/>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37"/>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37"/>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37"/>
          <p:cNvGrpSpPr/>
          <p:nvPr/>
        </p:nvGrpSpPr>
        <p:grpSpPr>
          <a:xfrm>
            <a:off x="12699625" y="6735794"/>
            <a:ext cx="882352" cy="877759"/>
            <a:chOff x="685475" y="2318350"/>
            <a:chExt cx="297750" cy="296200"/>
          </a:xfrm>
        </p:grpSpPr>
        <p:sp>
          <p:nvSpPr>
            <p:cNvPr id="5716" name="Google Shape;5716;p37"/>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37"/>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37"/>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9" name="Google Shape;5719;p37"/>
          <p:cNvGrpSpPr/>
          <p:nvPr/>
        </p:nvGrpSpPr>
        <p:grpSpPr>
          <a:xfrm>
            <a:off x="18295796" y="5603596"/>
            <a:ext cx="777374" cy="874203"/>
            <a:chOff x="2523000" y="1954875"/>
            <a:chExt cx="262325" cy="295000"/>
          </a:xfrm>
        </p:grpSpPr>
        <p:sp>
          <p:nvSpPr>
            <p:cNvPr id="5720" name="Google Shape;5720;p37"/>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37"/>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37"/>
          <p:cNvGrpSpPr/>
          <p:nvPr/>
        </p:nvGrpSpPr>
        <p:grpSpPr>
          <a:xfrm>
            <a:off x="18243307" y="6736979"/>
            <a:ext cx="882352" cy="875388"/>
            <a:chOff x="2508825" y="2318350"/>
            <a:chExt cx="297750" cy="295400"/>
          </a:xfrm>
        </p:grpSpPr>
        <p:sp>
          <p:nvSpPr>
            <p:cNvPr id="5723" name="Google Shape;5723;p37"/>
            <p:cNvSpPr/>
            <p:nvPr/>
          </p:nvSpPr>
          <p:spPr>
            <a:xfrm>
              <a:off x="2508825" y="2318350"/>
              <a:ext cx="297750" cy="295400"/>
            </a:xfrm>
            <a:custGeom>
              <a:avLst/>
              <a:gdLst/>
              <a:ahLst/>
              <a:cxnLst/>
              <a:rect l="l" t="t" r="r" b="b"/>
              <a:pathLst>
                <a:path w="11910" h="11816" extrusionOk="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37"/>
            <p:cNvSpPr/>
            <p:nvPr/>
          </p:nvSpPr>
          <p:spPr>
            <a:xfrm>
              <a:off x="2629350" y="2353025"/>
              <a:ext cx="54350" cy="121300"/>
            </a:xfrm>
            <a:custGeom>
              <a:avLst/>
              <a:gdLst/>
              <a:ahLst/>
              <a:cxnLst/>
              <a:rect l="l" t="t" r="r" b="b"/>
              <a:pathLst>
                <a:path w="2174" h="4852" extrusionOk="0">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5" name="Google Shape;5725;p37"/>
          <p:cNvSpPr/>
          <p:nvPr/>
        </p:nvSpPr>
        <p:spPr>
          <a:xfrm>
            <a:off x="18245371" y="7845312"/>
            <a:ext cx="877685" cy="877611"/>
          </a:xfrm>
          <a:custGeom>
            <a:avLst/>
            <a:gdLst/>
            <a:ahLst/>
            <a:cxnLst/>
            <a:rect l="l" t="t" r="r" b="b"/>
            <a:pathLst>
              <a:path w="11847" h="11846" extrusionOk="0">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6" name="Google Shape;5726;p37"/>
          <p:cNvGrpSpPr/>
          <p:nvPr/>
        </p:nvGrpSpPr>
        <p:grpSpPr>
          <a:xfrm>
            <a:off x="14912016" y="9032646"/>
            <a:ext cx="873018" cy="875314"/>
            <a:chOff x="4321150" y="1946600"/>
            <a:chExt cx="294600" cy="295375"/>
          </a:xfrm>
        </p:grpSpPr>
        <p:sp>
          <p:nvSpPr>
            <p:cNvPr id="5727" name="Google Shape;5727;p37"/>
            <p:cNvSpPr/>
            <p:nvPr/>
          </p:nvSpPr>
          <p:spPr>
            <a:xfrm>
              <a:off x="4321150" y="1946600"/>
              <a:ext cx="294600" cy="295375"/>
            </a:xfrm>
            <a:custGeom>
              <a:avLst/>
              <a:gdLst/>
              <a:ahLst/>
              <a:cxnLst/>
              <a:rect l="l" t="t" r="r" b="b"/>
              <a:pathLst>
                <a:path w="11784" h="11815" extrusionOk="0">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37"/>
            <p:cNvSpPr/>
            <p:nvPr/>
          </p:nvSpPr>
          <p:spPr>
            <a:xfrm>
              <a:off x="4564525" y="2031675"/>
              <a:ext cx="17350" cy="18125"/>
            </a:xfrm>
            <a:custGeom>
              <a:avLst/>
              <a:gdLst/>
              <a:ahLst/>
              <a:cxnLst/>
              <a:rect l="l" t="t" r="r" b="b"/>
              <a:pathLst>
                <a:path w="694" h="725" extrusionOk="0">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37"/>
            <p:cNvSpPr/>
            <p:nvPr/>
          </p:nvSpPr>
          <p:spPr>
            <a:xfrm>
              <a:off x="4414100" y="2084450"/>
              <a:ext cx="106350" cy="122100"/>
            </a:xfrm>
            <a:custGeom>
              <a:avLst/>
              <a:gdLst/>
              <a:ahLst/>
              <a:cxnLst/>
              <a:rect l="l" t="t" r="r" b="b"/>
              <a:pathLst>
                <a:path w="4254" h="4884" extrusionOk="0">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0" name="Google Shape;5730;p37"/>
          <p:cNvSpPr/>
          <p:nvPr/>
        </p:nvSpPr>
        <p:spPr>
          <a:xfrm>
            <a:off x="14903365" y="10288551"/>
            <a:ext cx="889390" cy="819380"/>
          </a:xfrm>
          <a:custGeom>
            <a:avLst/>
            <a:gdLst/>
            <a:ahLst/>
            <a:cxnLst/>
            <a:rect l="l" t="t" r="r" b="b"/>
            <a:pathLst>
              <a:path w="12005" h="11060" extrusionOk="0">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37"/>
          <p:cNvSpPr/>
          <p:nvPr/>
        </p:nvSpPr>
        <p:spPr>
          <a:xfrm>
            <a:off x="14904551" y="11389020"/>
            <a:ext cx="887020" cy="875314"/>
          </a:xfrm>
          <a:custGeom>
            <a:avLst/>
            <a:gdLst/>
            <a:ahLst/>
            <a:cxnLst/>
            <a:rect l="l" t="t" r="r" b="b"/>
            <a:pathLst>
              <a:path w="11973" h="11815" extrusionOk="0">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37"/>
          <p:cNvSpPr/>
          <p:nvPr/>
        </p:nvSpPr>
        <p:spPr>
          <a:xfrm>
            <a:off x="20619857" y="9034817"/>
            <a:ext cx="562601" cy="870647"/>
          </a:xfrm>
          <a:custGeom>
            <a:avLst/>
            <a:gdLst/>
            <a:ahLst/>
            <a:cxnLst/>
            <a:rect l="l" t="t" r="r" b="b"/>
            <a:pathLst>
              <a:path w="7594" h="11752" extrusionOk="0">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37"/>
          <p:cNvSpPr/>
          <p:nvPr/>
        </p:nvSpPr>
        <p:spPr>
          <a:xfrm>
            <a:off x="13814277" y="5601692"/>
            <a:ext cx="882278" cy="877685"/>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4" name="Google Shape;5734;p37"/>
          <p:cNvGrpSpPr/>
          <p:nvPr/>
        </p:nvGrpSpPr>
        <p:grpSpPr>
          <a:xfrm>
            <a:off x="13813204" y="6736979"/>
            <a:ext cx="884649" cy="875388"/>
            <a:chOff x="1049375" y="2318350"/>
            <a:chExt cx="298525" cy="295400"/>
          </a:xfrm>
        </p:grpSpPr>
        <p:sp>
          <p:nvSpPr>
            <p:cNvPr id="5735" name="Google Shape;5735;p37"/>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37"/>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37"/>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37"/>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37"/>
          <p:cNvGrpSpPr/>
          <p:nvPr/>
        </p:nvGrpSpPr>
        <p:grpSpPr>
          <a:xfrm>
            <a:off x="13814390" y="7843202"/>
            <a:ext cx="882278" cy="882278"/>
            <a:chOff x="1049375" y="2680675"/>
            <a:chExt cx="297725" cy="297725"/>
          </a:xfrm>
        </p:grpSpPr>
        <p:sp>
          <p:nvSpPr>
            <p:cNvPr id="5740" name="Google Shape;5740;p37"/>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37"/>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37"/>
          <p:cNvGrpSpPr/>
          <p:nvPr/>
        </p:nvGrpSpPr>
        <p:grpSpPr>
          <a:xfrm>
            <a:off x="19373624" y="5603003"/>
            <a:ext cx="875314" cy="875388"/>
            <a:chOff x="2872725" y="1954475"/>
            <a:chExt cx="295375" cy="295400"/>
          </a:xfrm>
        </p:grpSpPr>
        <p:sp>
          <p:nvSpPr>
            <p:cNvPr id="5743" name="Google Shape;5743;p37"/>
            <p:cNvSpPr/>
            <p:nvPr/>
          </p:nvSpPr>
          <p:spPr>
            <a:xfrm>
              <a:off x="2959350" y="1954475"/>
              <a:ext cx="122100" cy="139450"/>
            </a:xfrm>
            <a:custGeom>
              <a:avLst/>
              <a:gdLst/>
              <a:ahLst/>
              <a:cxnLst/>
              <a:rect l="l" t="t" r="r" b="b"/>
              <a:pathLst>
                <a:path w="4884" h="5578" extrusionOk="0">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37"/>
            <p:cNvSpPr/>
            <p:nvPr/>
          </p:nvSpPr>
          <p:spPr>
            <a:xfrm>
              <a:off x="2906575" y="2146650"/>
              <a:ext cx="191425" cy="69350"/>
            </a:xfrm>
            <a:custGeom>
              <a:avLst/>
              <a:gdLst/>
              <a:ahLst/>
              <a:cxnLst/>
              <a:rect l="l" t="t" r="r" b="b"/>
              <a:pathLst>
                <a:path w="7657" h="2774" extrusionOk="0">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37"/>
            <p:cNvSpPr/>
            <p:nvPr/>
          </p:nvSpPr>
          <p:spPr>
            <a:xfrm>
              <a:off x="2872725" y="2112000"/>
              <a:ext cx="295375" cy="137875"/>
            </a:xfrm>
            <a:custGeom>
              <a:avLst/>
              <a:gdLst/>
              <a:ahLst/>
              <a:cxnLst/>
              <a:rect l="l" t="t" r="r" b="b"/>
              <a:pathLst>
                <a:path w="11815" h="5515" extrusionOk="0">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6" name="Google Shape;5746;p37"/>
          <p:cNvGrpSpPr/>
          <p:nvPr/>
        </p:nvGrpSpPr>
        <p:grpSpPr>
          <a:xfrm>
            <a:off x="19427299" y="6734646"/>
            <a:ext cx="767965" cy="880056"/>
            <a:chOff x="2890050" y="2318350"/>
            <a:chExt cx="259150" cy="296975"/>
          </a:xfrm>
        </p:grpSpPr>
        <p:sp>
          <p:nvSpPr>
            <p:cNvPr id="5747" name="Google Shape;5747;p37"/>
            <p:cNvSpPr/>
            <p:nvPr/>
          </p:nvSpPr>
          <p:spPr>
            <a:xfrm>
              <a:off x="2936525" y="2353025"/>
              <a:ext cx="160700" cy="155975"/>
            </a:xfrm>
            <a:custGeom>
              <a:avLst/>
              <a:gdLst/>
              <a:ahLst/>
              <a:cxnLst/>
              <a:rect l="l" t="t" r="r" b="b"/>
              <a:pathLst>
                <a:path w="6428" h="6239" extrusionOk="0">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37"/>
            <p:cNvSpPr/>
            <p:nvPr/>
          </p:nvSpPr>
          <p:spPr>
            <a:xfrm>
              <a:off x="2890050" y="2318350"/>
              <a:ext cx="259150" cy="296975"/>
            </a:xfrm>
            <a:custGeom>
              <a:avLst/>
              <a:gdLst/>
              <a:ahLst/>
              <a:cxnLst/>
              <a:rect l="l" t="t" r="r" b="b"/>
              <a:pathLst>
                <a:path w="10366" h="11879" extrusionOk="0">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9" name="Google Shape;5749;p37"/>
          <p:cNvSpPr/>
          <p:nvPr/>
        </p:nvSpPr>
        <p:spPr>
          <a:xfrm>
            <a:off x="19527333" y="7844127"/>
            <a:ext cx="567269" cy="879982"/>
          </a:xfrm>
          <a:custGeom>
            <a:avLst/>
            <a:gdLst/>
            <a:ahLst/>
            <a:cxnLst/>
            <a:rect l="l" t="t" r="r" b="b"/>
            <a:pathLst>
              <a:path w="7657" h="11878" extrusionOk="0">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0" name="Google Shape;5750;p37"/>
          <p:cNvGrpSpPr/>
          <p:nvPr/>
        </p:nvGrpSpPr>
        <p:grpSpPr>
          <a:xfrm>
            <a:off x="16018008" y="9033831"/>
            <a:ext cx="872944" cy="872944"/>
            <a:chOff x="4685050" y="1945825"/>
            <a:chExt cx="294575" cy="294575"/>
          </a:xfrm>
        </p:grpSpPr>
        <p:sp>
          <p:nvSpPr>
            <p:cNvPr id="5751" name="Google Shape;5751;p37"/>
            <p:cNvSpPr/>
            <p:nvPr/>
          </p:nvSpPr>
          <p:spPr>
            <a:xfrm>
              <a:off x="4720475" y="2086025"/>
              <a:ext cx="104775" cy="121300"/>
            </a:xfrm>
            <a:custGeom>
              <a:avLst/>
              <a:gdLst/>
              <a:ahLst/>
              <a:cxnLst/>
              <a:rect l="l" t="t" r="r" b="b"/>
              <a:pathLst>
                <a:path w="4191" h="4852" extrusionOk="0">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37"/>
            <p:cNvSpPr/>
            <p:nvPr/>
          </p:nvSpPr>
          <p:spPr>
            <a:xfrm>
              <a:off x="4685050" y="1945825"/>
              <a:ext cx="294575" cy="294575"/>
            </a:xfrm>
            <a:custGeom>
              <a:avLst/>
              <a:gdLst/>
              <a:ahLst/>
              <a:cxnLst/>
              <a:rect l="l" t="t" r="r" b="b"/>
              <a:pathLst>
                <a:path w="11783" h="11783" extrusionOk="0">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37"/>
            <p:cNvSpPr/>
            <p:nvPr/>
          </p:nvSpPr>
          <p:spPr>
            <a:xfrm>
              <a:off x="4840200" y="2103350"/>
              <a:ext cx="104775" cy="17350"/>
            </a:xfrm>
            <a:custGeom>
              <a:avLst/>
              <a:gdLst/>
              <a:ahLst/>
              <a:cxnLst/>
              <a:rect l="l" t="t" r="r" b="b"/>
              <a:pathLst>
                <a:path w="4191" h="694" extrusionOk="0">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37"/>
            <p:cNvSpPr/>
            <p:nvPr/>
          </p:nvSpPr>
          <p:spPr>
            <a:xfrm>
              <a:off x="4840200" y="2137200"/>
              <a:ext cx="104775" cy="18150"/>
            </a:xfrm>
            <a:custGeom>
              <a:avLst/>
              <a:gdLst/>
              <a:ahLst/>
              <a:cxnLst/>
              <a:rect l="l" t="t" r="r" b="b"/>
              <a:pathLst>
                <a:path w="4191" h="726" extrusionOk="0">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37"/>
            <p:cNvSpPr/>
            <p:nvPr/>
          </p:nvSpPr>
          <p:spPr>
            <a:xfrm>
              <a:off x="4840200" y="2171875"/>
              <a:ext cx="104775" cy="18125"/>
            </a:xfrm>
            <a:custGeom>
              <a:avLst/>
              <a:gdLst/>
              <a:ahLst/>
              <a:cxnLst/>
              <a:rect l="l" t="t" r="r" b="b"/>
              <a:pathLst>
                <a:path w="4191" h="725" extrusionOk="0">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6" name="Google Shape;5756;p37"/>
          <p:cNvSpPr/>
          <p:nvPr/>
        </p:nvSpPr>
        <p:spPr>
          <a:xfrm>
            <a:off x="16016319" y="10261733"/>
            <a:ext cx="875314" cy="873018"/>
          </a:xfrm>
          <a:custGeom>
            <a:avLst/>
            <a:gdLst/>
            <a:ahLst/>
            <a:cxnLst/>
            <a:rect l="l" t="t" r="r" b="b"/>
            <a:pathLst>
              <a:path w="11815" h="11784" extrusionOk="0">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37"/>
          <p:cNvSpPr/>
          <p:nvPr/>
        </p:nvSpPr>
        <p:spPr>
          <a:xfrm>
            <a:off x="16068843" y="11386687"/>
            <a:ext cx="770262" cy="879982"/>
          </a:xfrm>
          <a:custGeom>
            <a:avLst/>
            <a:gdLst/>
            <a:ahLst/>
            <a:cxnLst/>
            <a:rect l="l" t="t" r="r" b="b"/>
            <a:pathLst>
              <a:path w="10397" h="11878" extrusionOk="0">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8" name="Google Shape;5758;p37"/>
          <p:cNvGrpSpPr/>
          <p:nvPr/>
        </p:nvGrpSpPr>
        <p:grpSpPr>
          <a:xfrm>
            <a:off x="20464166" y="10261925"/>
            <a:ext cx="875314" cy="873018"/>
            <a:chOff x="6131900" y="2301825"/>
            <a:chExt cx="295375" cy="294600"/>
          </a:xfrm>
        </p:grpSpPr>
        <p:sp>
          <p:nvSpPr>
            <p:cNvPr id="5759" name="Google Shape;5759;p37"/>
            <p:cNvSpPr/>
            <p:nvPr/>
          </p:nvSpPr>
          <p:spPr>
            <a:xfrm>
              <a:off x="6131900" y="2301825"/>
              <a:ext cx="295375" cy="294600"/>
            </a:xfrm>
            <a:custGeom>
              <a:avLst/>
              <a:gdLst/>
              <a:ahLst/>
              <a:cxnLst/>
              <a:rect l="l" t="t" r="r" b="b"/>
              <a:pathLst>
                <a:path w="11815" h="11784" extrusionOk="0">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37"/>
            <p:cNvSpPr/>
            <p:nvPr/>
          </p:nvSpPr>
          <p:spPr>
            <a:xfrm>
              <a:off x="6218550" y="2456200"/>
              <a:ext cx="122100" cy="51225"/>
            </a:xfrm>
            <a:custGeom>
              <a:avLst/>
              <a:gdLst/>
              <a:ahLst/>
              <a:cxnLst/>
              <a:rect l="l" t="t" r="r" b="b"/>
              <a:pathLst>
                <a:path w="4884" h="2049" extrusionOk="0">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37"/>
            <p:cNvSpPr/>
            <p:nvPr/>
          </p:nvSpPr>
          <p:spPr>
            <a:xfrm>
              <a:off x="6340625" y="23530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37"/>
            <p:cNvSpPr/>
            <p:nvPr/>
          </p:nvSpPr>
          <p:spPr>
            <a:xfrm>
              <a:off x="6183100" y="2369550"/>
              <a:ext cx="35475" cy="18150"/>
            </a:xfrm>
            <a:custGeom>
              <a:avLst/>
              <a:gdLst/>
              <a:ahLst/>
              <a:cxnLst/>
              <a:rect l="l" t="t" r="r" b="b"/>
              <a:pathLst>
                <a:path w="1419" h="726" extrusionOk="0">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3" name="Google Shape;5763;p37"/>
          <p:cNvGrpSpPr/>
          <p:nvPr/>
        </p:nvGrpSpPr>
        <p:grpSpPr>
          <a:xfrm>
            <a:off x="14928531" y="5601855"/>
            <a:ext cx="882352" cy="877685"/>
            <a:chOff x="1412450" y="1954475"/>
            <a:chExt cx="297750" cy="296175"/>
          </a:xfrm>
        </p:grpSpPr>
        <p:sp>
          <p:nvSpPr>
            <p:cNvPr id="5764" name="Google Shape;5764;p37"/>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37"/>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66" name="Google Shape;5766;p37"/>
          <p:cNvSpPr/>
          <p:nvPr/>
        </p:nvSpPr>
        <p:spPr>
          <a:xfrm>
            <a:off x="14931861" y="6740305"/>
            <a:ext cx="875388" cy="868350"/>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67" name="Google Shape;5767;p37"/>
          <p:cNvGrpSpPr/>
          <p:nvPr/>
        </p:nvGrpSpPr>
        <p:grpSpPr>
          <a:xfrm>
            <a:off x="14928531" y="7843498"/>
            <a:ext cx="882352" cy="881686"/>
            <a:chOff x="1413250" y="2680675"/>
            <a:chExt cx="297750" cy="297525"/>
          </a:xfrm>
        </p:grpSpPr>
        <p:sp>
          <p:nvSpPr>
            <p:cNvPr id="5768" name="Google Shape;5768;p37"/>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37"/>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37"/>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37"/>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2" name="Google Shape;5772;p37"/>
          <p:cNvSpPr/>
          <p:nvPr/>
        </p:nvSpPr>
        <p:spPr>
          <a:xfrm>
            <a:off x="20600419" y="5601729"/>
            <a:ext cx="679285" cy="877611"/>
          </a:xfrm>
          <a:custGeom>
            <a:avLst/>
            <a:gdLst/>
            <a:ahLst/>
            <a:cxnLst/>
            <a:rect l="l" t="t" r="r" b="b"/>
            <a:pathLst>
              <a:path w="9169" h="11846" extrusionOk="0">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37"/>
          <p:cNvSpPr/>
          <p:nvPr/>
        </p:nvSpPr>
        <p:spPr>
          <a:xfrm>
            <a:off x="20480221" y="6737416"/>
            <a:ext cx="919691" cy="874129"/>
          </a:xfrm>
          <a:custGeom>
            <a:avLst/>
            <a:gdLst/>
            <a:ahLst/>
            <a:cxnLst/>
            <a:rect l="l" t="t" r="r" b="b"/>
            <a:pathLst>
              <a:path w="12414" h="11799" extrusionOk="0">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37"/>
          <p:cNvSpPr/>
          <p:nvPr/>
        </p:nvSpPr>
        <p:spPr>
          <a:xfrm>
            <a:off x="20498889" y="7845312"/>
            <a:ext cx="882352" cy="877611"/>
          </a:xfrm>
          <a:custGeom>
            <a:avLst/>
            <a:gdLst/>
            <a:ahLst/>
            <a:cxnLst/>
            <a:rect l="l" t="t" r="r" b="b"/>
            <a:pathLst>
              <a:path w="11910" h="11846" extrusionOk="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5" name="Google Shape;5775;p37"/>
          <p:cNvGrpSpPr/>
          <p:nvPr/>
        </p:nvGrpSpPr>
        <p:grpSpPr>
          <a:xfrm>
            <a:off x="17129815" y="9032979"/>
            <a:ext cx="879982" cy="874648"/>
            <a:chOff x="5045775" y="1946400"/>
            <a:chExt cx="296950" cy="295150"/>
          </a:xfrm>
        </p:grpSpPr>
        <p:sp>
          <p:nvSpPr>
            <p:cNvPr id="5776" name="Google Shape;5776;p37"/>
            <p:cNvSpPr/>
            <p:nvPr/>
          </p:nvSpPr>
          <p:spPr>
            <a:xfrm>
              <a:off x="5113500" y="1998600"/>
              <a:ext cx="160700" cy="155950"/>
            </a:xfrm>
            <a:custGeom>
              <a:avLst/>
              <a:gdLst/>
              <a:ahLst/>
              <a:cxnLst/>
              <a:rect l="l" t="t" r="r" b="b"/>
              <a:pathLst>
                <a:path w="6428" h="6238" extrusionOk="0">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37"/>
            <p:cNvSpPr/>
            <p:nvPr/>
          </p:nvSpPr>
          <p:spPr>
            <a:xfrm>
              <a:off x="5045775" y="1946400"/>
              <a:ext cx="296950" cy="295150"/>
            </a:xfrm>
            <a:custGeom>
              <a:avLst/>
              <a:gdLst/>
              <a:ahLst/>
              <a:cxnLst/>
              <a:rect l="l" t="t" r="r" b="b"/>
              <a:pathLst>
                <a:path w="11878" h="11806" extrusionOk="0">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37"/>
          <p:cNvGrpSpPr/>
          <p:nvPr/>
        </p:nvGrpSpPr>
        <p:grpSpPr>
          <a:xfrm>
            <a:off x="17126296" y="10310933"/>
            <a:ext cx="887020" cy="775003"/>
            <a:chOff x="5046550" y="2327025"/>
            <a:chExt cx="299325" cy="261525"/>
          </a:xfrm>
        </p:grpSpPr>
        <p:sp>
          <p:nvSpPr>
            <p:cNvPr id="5779" name="Google Shape;5779;p37"/>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37"/>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37"/>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2" name="Google Shape;5782;p37"/>
          <p:cNvSpPr/>
          <p:nvPr/>
        </p:nvSpPr>
        <p:spPr>
          <a:xfrm>
            <a:off x="17324146" y="11386687"/>
            <a:ext cx="490220" cy="879982"/>
          </a:xfrm>
          <a:custGeom>
            <a:avLst/>
            <a:gdLst/>
            <a:ahLst/>
            <a:cxnLst/>
            <a:rect l="l" t="t" r="r" b="b"/>
            <a:pathLst>
              <a:path w="6617" h="11878" extrusionOk="0">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83" name="Google Shape;5783;p37"/>
          <p:cNvGrpSpPr/>
          <p:nvPr/>
        </p:nvGrpSpPr>
        <p:grpSpPr>
          <a:xfrm>
            <a:off x="20460650" y="11389243"/>
            <a:ext cx="882352" cy="875314"/>
            <a:chOff x="6167350" y="2672800"/>
            <a:chExt cx="297750" cy="295375"/>
          </a:xfrm>
        </p:grpSpPr>
        <p:sp>
          <p:nvSpPr>
            <p:cNvPr id="5784" name="Google Shape;5784;p37"/>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37"/>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37"/>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37"/>
            <p:cNvSpPr/>
            <p:nvPr/>
          </p:nvSpPr>
          <p:spPr>
            <a:xfrm>
              <a:off x="6200425" y="2759425"/>
              <a:ext cx="156775" cy="174875"/>
            </a:xfrm>
            <a:custGeom>
              <a:avLst/>
              <a:gdLst/>
              <a:ahLst/>
              <a:cxnLst/>
              <a:rect l="l" t="t" r="r" b="b"/>
              <a:pathLst>
                <a:path w="6271" h="6995"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37"/>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9" name="Google Shape;5789;p37"/>
          <p:cNvGrpSpPr/>
          <p:nvPr/>
        </p:nvGrpSpPr>
        <p:grpSpPr>
          <a:xfrm>
            <a:off x="16042672" y="5600706"/>
            <a:ext cx="873018" cy="879982"/>
            <a:chOff x="1777925" y="1953700"/>
            <a:chExt cx="294600" cy="296950"/>
          </a:xfrm>
        </p:grpSpPr>
        <p:sp>
          <p:nvSpPr>
            <p:cNvPr id="5790" name="Google Shape;5790;p37"/>
            <p:cNvSpPr/>
            <p:nvPr/>
          </p:nvSpPr>
          <p:spPr>
            <a:xfrm>
              <a:off x="1794450" y="2052125"/>
              <a:ext cx="278075" cy="198525"/>
            </a:xfrm>
            <a:custGeom>
              <a:avLst/>
              <a:gdLst/>
              <a:ahLst/>
              <a:cxnLst/>
              <a:rect l="l" t="t" r="r" b="b"/>
              <a:pathLst>
                <a:path w="11123" h="7941" extrusionOk="0">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37"/>
            <p:cNvSpPr/>
            <p:nvPr/>
          </p:nvSpPr>
          <p:spPr>
            <a:xfrm>
              <a:off x="1777925" y="1953700"/>
              <a:ext cx="278050" cy="198675"/>
            </a:xfrm>
            <a:custGeom>
              <a:avLst/>
              <a:gdLst/>
              <a:ahLst/>
              <a:cxnLst/>
              <a:rect l="l" t="t" r="r" b="b"/>
              <a:pathLst>
                <a:path w="11122" h="7947" extrusionOk="0">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37"/>
            <p:cNvSpPr/>
            <p:nvPr/>
          </p:nvSpPr>
          <p:spPr>
            <a:xfrm>
              <a:off x="1829125" y="2006475"/>
              <a:ext cx="191400" cy="191400"/>
            </a:xfrm>
            <a:custGeom>
              <a:avLst/>
              <a:gdLst/>
              <a:ahLst/>
              <a:cxnLst/>
              <a:rect l="l" t="t" r="r" b="b"/>
              <a:pathLst>
                <a:path w="7656" h="7656" extrusionOk="0">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37"/>
            <p:cNvSpPr/>
            <p:nvPr/>
          </p:nvSpPr>
          <p:spPr>
            <a:xfrm>
              <a:off x="1915750" y="2058450"/>
              <a:ext cx="35475" cy="52800"/>
            </a:xfrm>
            <a:custGeom>
              <a:avLst/>
              <a:gdLst/>
              <a:ahLst/>
              <a:cxnLst/>
              <a:rect l="l" t="t" r="r" b="b"/>
              <a:pathLst>
                <a:path w="1419" h="2112" extrusionOk="0">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37"/>
          <p:cNvGrpSpPr/>
          <p:nvPr/>
        </p:nvGrpSpPr>
        <p:grpSpPr>
          <a:xfrm>
            <a:off x="16082382" y="6738165"/>
            <a:ext cx="793599" cy="873018"/>
            <a:chOff x="1790525" y="2319150"/>
            <a:chExt cx="267800" cy="294600"/>
          </a:xfrm>
        </p:grpSpPr>
        <p:sp>
          <p:nvSpPr>
            <p:cNvPr id="5795" name="Google Shape;5795;p37"/>
            <p:cNvSpPr/>
            <p:nvPr/>
          </p:nvSpPr>
          <p:spPr>
            <a:xfrm>
              <a:off x="1881100" y="2423125"/>
              <a:ext cx="88225" cy="155175"/>
            </a:xfrm>
            <a:custGeom>
              <a:avLst/>
              <a:gdLst/>
              <a:ahLst/>
              <a:cxnLst/>
              <a:rect l="l" t="t" r="r" b="b"/>
              <a:pathLst>
                <a:path w="3529" h="6207" extrusionOk="0">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37"/>
            <p:cNvSpPr/>
            <p:nvPr/>
          </p:nvSpPr>
          <p:spPr>
            <a:xfrm>
              <a:off x="1790525" y="2319150"/>
              <a:ext cx="267800" cy="294600"/>
            </a:xfrm>
            <a:custGeom>
              <a:avLst/>
              <a:gdLst/>
              <a:ahLst/>
              <a:cxnLst/>
              <a:rect l="l" t="t" r="r" b="b"/>
              <a:pathLst>
                <a:path w="10712" h="11784" extrusionOk="0">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7" name="Google Shape;5797;p37"/>
          <p:cNvSpPr/>
          <p:nvPr/>
        </p:nvSpPr>
        <p:spPr>
          <a:xfrm>
            <a:off x="16038962" y="7844127"/>
            <a:ext cx="880056" cy="879982"/>
          </a:xfrm>
          <a:custGeom>
            <a:avLst/>
            <a:gdLst/>
            <a:ahLst/>
            <a:cxnLst/>
            <a:rect l="l" t="t" r="r" b="b"/>
            <a:pathLst>
              <a:path w="11879" h="11878" extrusionOk="0">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8" name="Google Shape;5798;p37"/>
          <p:cNvGrpSpPr/>
          <p:nvPr/>
        </p:nvGrpSpPr>
        <p:grpSpPr>
          <a:xfrm>
            <a:off x="12699359" y="9032609"/>
            <a:ext cx="877685" cy="875388"/>
            <a:chOff x="3599700" y="1954475"/>
            <a:chExt cx="296175" cy="295400"/>
          </a:xfrm>
        </p:grpSpPr>
        <p:sp>
          <p:nvSpPr>
            <p:cNvPr id="5799" name="Google Shape;5799;p37"/>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37"/>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37"/>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37"/>
          <p:cNvGrpSpPr/>
          <p:nvPr/>
        </p:nvGrpSpPr>
        <p:grpSpPr>
          <a:xfrm>
            <a:off x="12701693" y="10261926"/>
            <a:ext cx="873018" cy="873018"/>
            <a:chOff x="3601275" y="2319150"/>
            <a:chExt cx="294600" cy="294600"/>
          </a:xfrm>
        </p:grpSpPr>
        <p:sp>
          <p:nvSpPr>
            <p:cNvPr id="5803" name="Google Shape;5803;p37"/>
            <p:cNvSpPr/>
            <p:nvPr/>
          </p:nvSpPr>
          <p:spPr>
            <a:xfrm>
              <a:off x="3601275" y="2319150"/>
              <a:ext cx="294600" cy="294600"/>
            </a:xfrm>
            <a:custGeom>
              <a:avLst/>
              <a:gdLst/>
              <a:ahLst/>
              <a:cxnLst/>
              <a:rect l="l" t="t" r="r" b="b"/>
              <a:pathLst>
                <a:path w="11784" h="11784" extrusionOk="0">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37"/>
            <p:cNvSpPr/>
            <p:nvPr/>
          </p:nvSpPr>
          <p:spPr>
            <a:xfrm>
              <a:off x="3713900" y="2434350"/>
              <a:ext cx="55950" cy="52200"/>
            </a:xfrm>
            <a:custGeom>
              <a:avLst/>
              <a:gdLst/>
              <a:ahLst/>
              <a:cxnLst/>
              <a:rect l="l" t="t" r="r" b="b"/>
              <a:pathLst>
                <a:path w="2238" h="2088" extrusionOk="0">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05" name="Google Shape;5805;p37"/>
          <p:cNvSpPr/>
          <p:nvPr/>
        </p:nvSpPr>
        <p:spPr>
          <a:xfrm>
            <a:off x="12700120" y="11389020"/>
            <a:ext cx="875388" cy="875314"/>
          </a:xfrm>
          <a:custGeom>
            <a:avLst/>
            <a:gdLst/>
            <a:ahLst/>
            <a:cxnLst/>
            <a:rect l="l" t="t" r="r" b="b"/>
            <a:pathLst>
              <a:path w="11816" h="11815" extrusionOk="0">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6" name="Google Shape;5806;p37"/>
          <p:cNvGrpSpPr/>
          <p:nvPr/>
        </p:nvGrpSpPr>
        <p:grpSpPr>
          <a:xfrm>
            <a:off x="18276628" y="9031497"/>
            <a:ext cx="823973" cy="877611"/>
            <a:chOff x="5421475" y="1945825"/>
            <a:chExt cx="278050" cy="296150"/>
          </a:xfrm>
        </p:grpSpPr>
        <p:sp>
          <p:nvSpPr>
            <p:cNvPr id="5807" name="Google Shape;5807;p37"/>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37"/>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37"/>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37"/>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37"/>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37"/>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37"/>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37"/>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5" name="Google Shape;5815;p37"/>
          <p:cNvSpPr/>
          <p:nvPr/>
        </p:nvSpPr>
        <p:spPr>
          <a:xfrm>
            <a:off x="18244523" y="10257066"/>
            <a:ext cx="887020" cy="882352"/>
          </a:xfrm>
          <a:custGeom>
            <a:avLst/>
            <a:gdLst/>
            <a:ahLst/>
            <a:cxnLst/>
            <a:rect l="l" t="t" r="r" b="b"/>
            <a:pathLst>
              <a:path w="11973" h="11910" extrusionOk="0">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6" name="Google Shape;5816;p37"/>
          <p:cNvGrpSpPr/>
          <p:nvPr/>
        </p:nvGrpSpPr>
        <p:grpSpPr>
          <a:xfrm>
            <a:off x="18248624" y="11544451"/>
            <a:ext cx="879982" cy="564898"/>
            <a:chOff x="5411225" y="2726350"/>
            <a:chExt cx="296950" cy="190625"/>
          </a:xfrm>
        </p:grpSpPr>
        <p:sp>
          <p:nvSpPr>
            <p:cNvPr id="5817" name="Google Shape;5817;p37"/>
            <p:cNvSpPr/>
            <p:nvPr/>
          </p:nvSpPr>
          <p:spPr>
            <a:xfrm>
              <a:off x="5534100" y="2794875"/>
              <a:ext cx="52000" cy="51225"/>
            </a:xfrm>
            <a:custGeom>
              <a:avLst/>
              <a:gdLst/>
              <a:ahLst/>
              <a:cxnLst/>
              <a:rect l="l" t="t" r="r" b="b"/>
              <a:pathLst>
                <a:path w="2080" h="2049" extrusionOk="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37"/>
            <p:cNvSpPr/>
            <p:nvPr/>
          </p:nvSpPr>
          <p:spPr>
            <a:xfrm>
              <a:off x="5411225" y="2726350"/>
              <a:ext cx="296950" cy="190625"/>
            </a:xfrm>
            <a:custGeom>
              <a:avLst/>
              <a:gdLst/>
              <a:ahLst/>
              <a:cxnLst/>
              <a:rect l="l" t="t" r="r" b="b"/>
              <a:pathLst>
                <a:path w="11878" h="7625" extrusionOk="0">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37"/>
          <p:cNvGrpSpPr/>
          <p:nvPr/>
        </p:nvGrpSpPr>
        <p:grpSpPr>
          <a:xfrm>
            <a:off x="16013494" y="12522098"/>
            <a:ext cx="882278" cy="819751"/>
            <a:chOff x="6524150" y="1938725"/>
            <a:chExt cx="297725" cy="276625"/>
          </a:xfrm>
        </p:grpSpPr>
        <p:sp>
          <p:nvSpPr>
            <p:cNvPr id="5820" name="Google Shape;5820;p37"/>
            <p:cNvSpPr/>
            <p:nvPr/>
          </p:nvSpPr>
          <p:spPr>
            <a:xfrm>
              <a:off x="6524150" y="2025375"/>
              <a:ext cx="297725" cy="189975"/>
            </a:xfrm>
            <a:custGeom>
              <a:avLst/>
              <a:gdLst/>
              <a:ahLst/>
              <a:cxnLst/>
              <a:rect l="l" t="t" r="r" b="b"/>
              <a:pathLst>
                <a:path w="11909" h="7599" extrusionOk="0">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37"/>
            <p:cNvSpPr/>
            <p:nvPr/>
          </p:nvSpPr>
          <p:spPr>
            <a:xfrm>
              <a:off x="6664325" y="1938725"/>
              <a:ext cx="17375" cy="43350"/>
            </a:xfrm>
            <a:custGeom>
              <a:avLst/>
              <a:gdLst/>
              <a:ahLst/>
              <a:cxnLst/>
              <a:rect l="l" t="t" r="r" b="b"/>
              <a:pathLst>
                <a:path w="695" h="1734" extrusionOk="0">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37"/>
            <p:cNvSpPr/>
            <p:nvPr/>
          </p:nvSpPr>
          <p:spPr>
            <a:xfrm>
              <a:off x="6594250" y="1972800"/>
              <a:ext cx="35450" cy="35275"/>
            </a:xfrm>
            <a:custGeom>
              <a:avLst/>
              <a:gdLst/>
              <a:ahLst/>
              <a:cxnLst/>
              <a:rect l="l" t="t" r="r" b="b"/>
              <a:pathLst>
                <a:path w="1418" h="1411" extrusionOk="0">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37"/>
            <p:cNvSpPr/>
            <p:nvPr/>
          </p:nvSpPr>
          <p:spPr>
            <a:xfrm>
              <a:off x="6715525" y="1972800"/>
              <a:ext cx="35475" cy="35275"/>
            </a:xfrm>
            <a:custGeom>
              <a:avLst/>
              <a:gdLst/>
              <a:ahLst/>
              <a:cxnLst/>
              <a:rect l="l" t="t" r="r" b="b"/>
              <a:pathLst>
                <a:path w="1419" h="1411" extrusionOk="0">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4" name="Google Shape;5824;p37"/>
          <p:cNvGrpSpPr/>
          <p:nvPr/>
        </p:nvGrpSpPr>
        <p:grpSpPr>
          <a:xfrm>
            <a:off x="17131303" y="6736683"/>
            <a:ext cx="912653" cy="875981"/>
            <a:chOff x="2140225" y="2318650"/>
            <a:chExt cx="307975" cy="295600"/>
          </a:xfrm>
        </p:grpSpPr>
        <p:sp>
          <p:nvSpPr>
            <p:cNvPr id="5825" name="Google Shape;5825;p37"/>
            <p:cNvSpPr/>
            <p:nvPr/>
          </p:nvSpPr>
          <p:spPr>
            <a:xfrm>
              <a:off x="2281200" y="2353025"/>
              <a:ext cx="104000" cy="121300"/>
            </a:xfrm>
            <a:custGeom>
              <a:avLst/>
              <a:gdLst/>
              <a:ahLst/>
              <a:cxnLst/>
              <a:rect l="l" t="t" r="r" b="b"/>
              <a:pathLst>
                <a:path w="4160" h="4852" extrusionOk="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37"/>
            <p:cNvSpPr/>
            <p:nvPr/>
          </p:nvSpPr>
          <p:spPr>
            <a:xfrm>
              <a:off x="2140225" y="2318650"/>
              <a:ext cx="307975" cy="295600"/>
            </a:xfrm>
            <a:custGeom>
              <a:avLst/>
              <a:gdLst/>
              <a:ahLst/>
              <a:cxnLst/>
              <a:rect l="l" t="t" r="r" b="b"/>
              <a:pathLst>
                <a:path w="12319" h="11824" extrusionOk="0">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37"/>
          <p:cNvGrpSpPr/>
          <p:nvPr/>
        </p:nvGrpSpPr>
        <p:grpSpPr>
          <a:xfrm>
            <a:off x="17145267" y="7845535"/>
            <a:ext cx="884723" cy="877611"/>
            <a:chOff x="2139425" y="2682250"/>
            <a:chExt cx="298550" cy="296150"/>
          </a:xfrm>
        </p:grpSpPr>
        <p:sp>
          <p:nvSpPr>
            <p:cNvPr id="5828" name="Google Shape;5828;p37"/>
            <p:cNvSpPr/>
            <p:nvPr/>
          </p:nvSpPr>
          <p:spPr>
            <a:xfrm>
              <a:off x="2139425" y="2787000"/>
              <a:ext cx="159125" cy="191400"/>
            </a:xfrm>
            <a:custGeom>
              <a:avLst/>
              <a:gdLst/>
              <a:ahLst/>
              <a:cxnLst/>
              <a:rect l="l" t="t" r="r" b="b"/>
              <a:pathLst>
                <a:path w="6365" h="7656" extrusionOk="0">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37"/>
            <p:cNvSpPr/>
            <p:nvPr/>
          </p:nvSpPr>
          <p:spPr>
            <a:xfrm>
              <a:off x="2280425" y="2682250"/>
              <a:ext cx="157550" cy="155975"/>
            </a:xfrm>
            <a:custGeom>
              <a:avLst/>
              <a:gdLst/>
              <a:ahLst/>
              <a:cxnLst/>
              <a:rect l="l" t="t" r="r" b="b"/>
              <a:pathLst>
                <a:path w="6302" h="6239" extrusionOk="0">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37"/>
            <p:cNvSpPr/>
            <p:nvPr/>
          </p:nvSpPr>
          <p:spPr>
            <a:xfrm>
              <a:off x="2349725" y="2725550"/>
              <a:ext cx="18150" cy="17375"/>
            </a:xfrm>
            <a:custGeom>
              <a:avLst/>
              <a:gdLst/>
              <a:ahLst/>
              <a:cxnLst/>
              <a:rect l="l" t="t" r="r" b="b"/>
              <a:pathLst>
                <a:path w="726" h="695" extrusionOk="0">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37"/>
            <p:cNvSpPr/>
            <p:nvPr/>
          </p:nvSpPr>
          <p:spPr>
            <a:xfrm>
              <a:off x="2349725" y="2751550"/>
              <a:ext cx="18150" cy="52800"/>
            </a:xfrm>
            <a:custGeom>
              <a:avLst/>
              <a:gdLst/>
              <a:ahLst/>
              <a:cxnLst/>
              <a:rect l="l" t="t" r="r" b="b"/>
              <a:pathLst>
                <a:path w="726" h="2112" extrusionOk="0">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2" name="Google Shape;5832;p37"/>
          <p:cNvGrpSpPr/>
          <p:nvPr/>
        </p:nvGrpSpPr>
        <p:grpSpPr>
          <a:xfrm>
            <a:off x="13791471" y="9137662"/>
            <a:ext cx="880056" cy="665283"/>
            <a:chOff x="3962775" y="1990700"/>
            <a:chExt cx="296975" cy="224500"/>
          </a:xfrm>
        </p:grpSpPr>
        <p:sp>
          <p:nvSpPr>
            <p:cNvPr id="5833" name="Google Shape;5833;p37"/>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37"/>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37"/>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37"/>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7" name="Google Shape;5837;p37"/>
          <p:cNvGrpSpPr/>
          <p:nvPr/>
        </p:nvGrpSpPr>
        <p:grpSpPr>
          <a:xfrm>
            <a:off x="13792657" y="10259593"/>
            <a:ext cx="877685" cy="877685"/>
            <a:chOff x="3963575" y="2317575"/>
            <a:chExt cx="296175" cy="296175"/>
          </a:xfrm>
        </p:grpSpPr>
        <p:sp>
          <p:nvSpPr>
            <p:cNvPr id="5838" name="Google Shape;5838;p37"/>
            <p:cNvSpPr/>
            <p:nvPr/>
          </p:nvSpPr>
          <p:spPr>
            <a:xfrm>
              <a:off x="3963575" y="2317575"/>
              <a:ext cx="296175" cy="296175"/>
            </a:xfrm>
            <a:custGeom>
              <a:avLst/>
              <a:gdLst/>
              <a:ahLst/>
              <a:cxnLst/>
              <a:rect l="l" t="t" r="r" b="b"/>
              <a:pathLst>
                <a:path w="11847" h="11847" extrusionOk="0">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37"/>
            <p:cNvSpPr/>
            <p:nvPr/>
          </p:nvSpPr>
          <p:spPr>
            <a:xfrm>
              <a:off x="4190400" y="2526300"/>
              <a:ext cx="34700" cy="35450"/>
            </a:xfrm>
            <a:custGeom>
              <a:avLst/>
              <a:gdLst/>
              <a:ahLst/>
              <a:cxnLst/>
              <a:rect l="l" t="t" r="r" b="b"/>
              <a:pathLst>
                <a:path w="1388" h="1418" extrusionOk="0">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37"/>
            <p:cNvSpPr/>
            <p:nvPr/>
          </p:nvSpPr>
          <p:spPr>
            <a:xfrm>
              <a:off x="39982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37"/>
            <p:cNvSpPr/>
            <p:nvPr/>
          </p:nvSpPr>
          <p:spPr>
            <a:xfrm>
              <a:off x="4050225" y="24215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37"/>
            <p:cNvSpPr/>
            <p:nvPr/>
          </p:nvSpPr>
          <p:spPr>
            <a:xfrm>
              <a:off x="4102200" y="24215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37"/>
            <p:cNvSpPr/>
            <p:nvPr/>
          </p:nvSpPr>
          <p:spPr>
            <a:xfrm>
              <a:off x="4155750"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37"/>
            <p:cNvSpPr/>
            <p:nvPr/>
          </p:nvSpPr>
          <p:spPr>
            <a:xfrm>
              <a:off x="3998225"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37"/>
            <p:cNvSpPr/>
            <p:nvPr/>
          </p:nvSpPr>
          <p:spPr>
            <a:xfrm>
              <a:off x="4050225" y="2456975"/>
              <a:ext cx="35450" cy="18150"/>
            </a:xfrm>
            <a:custGeom>
              <a:avLst/>
              <a:gdLst/>
              <a:ahLst/>
              <a:cxnLst/>
              <a:rect l="l" t="t" r="r" b="b"/>
              <a:pathLst>
                <a:path w="1418" h="726" extrusionOk="0">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37"/>
            <p:cNvSpPr/>
            <p:nvPr/>
          </p:nvSpPr>
          <p:spPr>
            <a:xfrm>
              <a:off x="4102200" y="2456975"/>
              <a:ext cx="35475" cy="18150"/>
            </a:xfrm>
            <a:custGeom>
              <a:avLst/>
              <a:gdLst/>
              <a:ahLst/>
              <a:cxnLst/>
              <a:rect l="l" t="t" r="r" b="b"/>
              <a:pathLst>
                <a:path w="1419" h="726" extrusionOk="0">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37"/>
            <p:cNvSpPr/>
            <p:nvPr/>
          </p:nvSpPr>
          <p:spPr>
            <a:xfrm>
              <a:off x="4155750"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37"/>
            <p:cNvSpPr/>
            <p:nvPr/>
          </p:nvSpPr>
          <p:spPr>
            <a:xfrm>
              <a:off x="3998225" y="24916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37"/>
            <p:cNvSpPr/>
            <p:nvPr/>
          </p:nvSpPr>
          <p:spPr>
            <a:xfrm>
              <a:off x="4050225" y="24916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37"/>
            <p:cNvSpPr/>
            <p:nvPr/>
          </p:nvSpPr>
          <p:spPr>
            <a:xfrm>
              <a:off x="4102200" y="24916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37"/>
            <p:cNvSpPr/>
            <p:nvPr/>
          </p:nvSpPr>
          <p:spPr>
            <a:xfrm>
              <a:off x="3998225" y="2526300"/>
              <a:ext cx="35475" cy="18125"/>
            </a:xfrm>
            <a:custGeom>
              <a:avLst/>
              <a:gdLst/>
              <a:ahLst/>
              <a:cxnLst/>
              <a:rect l="l" t="t" r="r" b="b"/>
              <a:pathLst>
                <a:path w="1419" h="725" extrusionOk="0">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37"/>
            <p:cNvSpPr/>
            <p:nvPr/>
          </p:nvSpPr>
          <p:spPr>
            <a:xfrm>
              <a:off x="4050225" y="2526300"/>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37"/>
            <p:cNvSpPr/>
            <p:nvPr/>
          </p:nvSpPr>
          <p:spPr>
            <a:xfrm>
              <a:off x="4102200" y="2526300"/>
              <a:ext cx="35475" cy="18125"/>
            </a:xfrm>
            <a:custGeom>
              <a:avLst/>
              <a:gdLst/>
              <a:ahLst/>
              <a:cxnLst/>
              <a:rect l="l" t="t" r="r" b="b"/>
              <a:pathLst>
                <a:path w="1419" h="725" extrusionOk="0">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37"/>
          <p:cNvGrpSpPr/>
          <p:nvPr/>
        </p:nvGrpSpPr>
        <p:grpSpPr>
          <a:xfrm>
            <a:off x="13792657" y="11389244"/>
            <a:ext cx="877685" cy="875314"/>
            <a:chOff x="3962775" y="2683025"/>
            <a:chExt cx="296175" cy="295375"/>
          </a:xfrm>
        </p:grpSpPr>
        <p:sp>
          <p:nvSpPr>
            <p:cNvPr id="5855" name="Google Shape;5855;p37"/>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37"/>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37"/>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8" name="Google Shape;5858;p37"/>
          <p:cNvSpPr/>
          <p:nvPr/>
        </p:nvSpPr>
        <p:spPr>
          <a:xfrm>
            <a:off x="19346957" y="9032483"/>
            <a:ext cx="889390" cy="875314"/>
          </a:xfrm>
          <a:custGeom>
            <a:avLst/>
            <a:gdLst/>
            <a:ahLst/>
            <a:cxnLst/>
            <a:rect l="l" t="t" r="r" b="b"/>
            <a:pathLst>
              <a:path w="12005" h="11815" extrusionOk="0">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9" name="Google Shape;5859;p37"/>
          <p:cNvGrpSpPr/>
          <p:nvPr/>
        </p:nvGrpSpPr>
        <p:grpSpPr>
          <a:xfrm>
            <a:off x="19354616" y="10260777"/>
            <a:ext cx="875314" cy="875314"/>
            <a:chOff x="5775900" y="2308125"/>
            <a:chExt cx="295375" cy="295375"/>
          </a:xfrm>
        </p:grpSpPr>
        <p:sp>
          <p:nvSpPr>
            <p:cNvPr id="5860" name="Google Shape;5860;p37"/>
            <p:cNvSpPr/>
            <p:nvPr/>
          </p:nvSpPr>
          <p:spPr>
            <a:xfrm>
              <a:off x="5984625" y="2482975"/>
              <a:ext cx="18125" cy="18150"/>
            </a:xfrm>
            <a:custGeom>
              <a:avLst/>
              <a:gdLst/>
              <a:ahLst/>
              <a:cxnLst/>
              <a:rect l="l" t="t" r="r" b="b"/>
              <a:pathLst>
                <a:path w="725" h="726" extrusionOk="0">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37"/>
            <p:cNvSpPr/>
            <p:nvPr/>
          </p:nvSpPr>
          <p:spPr>
            <a:xfrm>
              <a:off x="5775900" y="2308125"/>
              <a:ext cx="295375" cy="295375"/>
            </a:xfrm>
            <a:custGeom>
              <a:avLst/>
              <a:gdLst/>
              <a:ahLst/>
              <a:cxnLst/>
              <a:rect l="l" t="t" r="r" b="b"/>
              <a:pathLst>
                <a:path w="11815" h="11815" extrusionOk="0">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37"/>
            <p:cNvSpPr/>
            <p:nvPr/>
          </p:nvSpPr>
          <p:spPr>
            <a:xfrm>
              <a:off x="5984625" y="2508975"/>
              <a:ext cx="18125" cy="61450"/>
            </a:xfrm>
            <a:custGeom>
              <a:avLst/>
              <a:gdLst/>
              <a:ahLst/>
              <a:cxnLst/>
              <a:rect l="l" t="t" r="r" b="b"/>
              <a:pathLst>
                <a:path w="725" h="2458" extrusionOk="0">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37"/>
            <p:cNvSpPr/>
            <p:nvPr/>
          </p:nvSpPr>
          <p:spPr>
            <a:xfrm>
              <a:off x="5845200" y="2395550"/>
              <a:ext cx="122900" cy="17350"/>
            </a:xfrm>
            <a:custGeom>
              <a:avLst/>
              <a:gdLst/>
              <a:ahLst/>
              <a:cxnLst/>
              <a:rect l="l" t="t" r="r" b="b"/>
              <a:pathLst>
                <a:path w="4916" h="694" extrusionOk="0">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37"/>
            <p:cNvSpPr/>
            <p:nvPr/>
          </p:nvSpPr>
          <p:spPr>
            <a:xfrm>
              <a:off x="5845200" y="2431000"/>
              <a:ext cx="122900" cy="17350"/>
            </a:xfrm>
            <a:custGeom>
              <a:avLst/>
              <a:gdLst/>
              <a:ahLst/>
              <a:cxnLst/>
              <a:rect l="l" t="t" r="r" b="b"/>
              <a:pathLst>
                <a:path w="4916" h="694" extrusionOk="0">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5" name="Google Shape;5865;p37"/>
          <p:cNvGrpSpPr/>
          <p:nvPr/>
        </p:nvGrpSpPr>
        <p:grpSpPr>
          <a:xfrm>
            <a:off x="19407142" y="11388058"/>
            <a:ext cx="770262" cy="877685"/>
            <a:chOff x="5794025" y="2673575"/>
            <a:chExt cx="259925" cy="296175"/>
          </a:xfrm>
        </p:grpSpPr>
        <p:sp>
          <p:nvSpPr>
            <p:cNvPr id="5866" name="Google Shape;5866;p37"/>
            <p:cNvSpPr/>
            <p:nvPr/>
          </p:nvSpPr>
          <p:spPr>
            <a:xfrm>
              <a:off x="5794025" y="2673575"/>
              <a:ext cx="259925" cy="296175"/>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37"/>
            <p:cNvSpPr/>
            <p:nvPr/>
          </p:nvSpPr>
          <p:spPr>
            <a:xfrm>
              <a:off x="5967300" y="29153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8" name="Google Shape;5868;p37"/>
          <p:cNvSpPr/>
          <p:nvPr/>
        </p:nvSpPr>
        <p:spPr>
          <a:xfrm>
            <a:off x="17148617" y="12570933"/>
            <a:ext cx="877685" cy="875314"/>
          </a:xfrm>
          <a:custGeom>
            <a:avLst/>
            <a:gdLst/>
            <a:ahLst/>
            <a:cxnLst/>
            <a:rect l="l" t="t" r="r" b="b"/>
            <a:pathLst>
              <a:path w="11847" h="11815" extrusionOk="0">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37"/>
          <p:cNvSpPr/>
          <p:nvPr/>
        </p:nvSpPr>
        <p:spPr>
          <a:xfrm>
            <a:off x="12703070" y="7845312"/>
            <a:ext cx="875314" cy="877611"/>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70" name="Google Shape;5870;p37"/>
          <p:cNvGrpSpPr/>
          <p:nvPr/>
        </p:nvGrpSpPr>
        <p:grpSpPr>
          <a:xfrm>
            <a:off x="17147601" y="5601855"/>
            <a:ext cx="880056" cy="877685"/>
            <a:chOff x="2141000" y="1954475"/>
            <a:chExt cx="296975" cy="296175"/>
          </a:xfrm>
        </p:grpSpPr>
        <p:sp>
          <p:nvSpPr>
            <p:cNvPr id="5871" name="Google Shape;5871;p37"/>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37"/>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37"/>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37"/>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878"/>
        <p:cNvGrpSpPr/>
        <p:nvPr/>
      </p:nvGrpSpPr>
      <p:grpSpPr>
        <a:xfrm>
          <a:off x="0" y="0"/>
          <a:ext cx="0" cy="0"/>
          <a:chOff x="0" y="0"/>
          <a:chExt cx="0" cy="0"/>
        </a:xfrm>
      </p:grpSpPr>
      <p:sp>
        <p:nvSpPr>
          <p:cNvPr id="5879" name="Google Shape;5879;p38"/>
          <p:cNvSpPr txBox="1">
            <a:spLocks noGrp="1"/>
          </p:cNvSpPr>
          <p:nvPr>
            <p:ph type="title" idx="4294967295"/>
          </p:nvPr>
        </p:nvSpPr>
        <p:spPr>
          <a:xfrm>
            <a:off x="859225" y="2008950"/>
            <a:ext cx="10645800" cy="1620300"/>
          </a:xfrm>
          <a:prstGeom prst="rect">
            <a:avLst/>
          </a:prstGeom>
        </p:spPr>
        <p:txBody>
          <a:bodyPr spcFirstLastPara="1" wrap="square" lIns="255150" tIns="255150" rIns="255150" bIns="255150" anchor="t" anchorCtr="0">
            <a:noAutofit/>
          </a:bodyPr>
          <a:lstStyle/>
          <a:p>
            <a:pPr marL="0" lvl="0" indent="0" algn="ctr" rtl="0">
              <a:spcBef>
                <a:spcPts val="0"/>
              </a:spcBef>
              <a:spcAft>
                <a:spcPts val="0"/>
              </a:spcAft>
              <a:buClr>
                <a:srgbClr val="000000"/>
              </a:buClr>
              <a:buSzPts val="3100"/>
              <a:buFont typeface="Arial"/>
              <a:buNone/>
            </a:pPr>
            <a:r>
              <a:rPr lang="en" sz="7500">
                <a:solidFill>
                  <a:schemeClr val="lt1"/>
                </a:solidFill>
                <a:latin typeface="Arial"/>
                <a:ea typeface="Arial"/>
                <a:cs typeface="Arial"/>
                <a:sym typeface="Arial"/>
              </a:rPr>
              <a:t>Help &amp; Support </a:t>
            </a:r>
            <a:r>
              <a:rPr lang="en" sz="7500">
                <a:latin typeface="Arial"/>
                <a:ea typeface="Arial"/>
                <a:cs typeface="Arial"/>
                <a:sym typeface="Arial"/>
              </a:rPr>
              <a:t>I</a:t>
            </a:r>
            <a:r>
              <a:rPr lang="en" sz="7500">
                <a:solidFill>
                  <a:srgbClr val="FFFFFF"/>
                </a:solidFill>
                <a:latin typeface="Arial"/>
                <a:ea typeface="Arial"/>
                <a:cs typeface="Arial"/>
                <a:sym typeface="Arial"/>
              </a:rPr>
              <a:t>cons</a:t>
            </a:r>
            <a:endParaRPr sz="7500">
              <a:solidFill>
                <a:srgbClr val="FFFFFF"/>
              </a:solidFill>
              <a:latin typeface="Arial"/>
              <a:ea typeface="Arial"/>
              <a:cs typeface="Arial"/>
              <a:sym typeface="Arial"/>
            </a:endParaRPr>
          </a:p>
        </p:txBody>
      </p:sp>
      <p:sp>
        <p:nvSpPr>
          <p:cNvPr id="5880" name="Google Shape;5880;p38"/>
          <p:cNvSpPr txBox="1">
            <a:spLocks noGrp="1"/>
          </p:cNvSpPr>
          <p:nvPr>
            <p:ph type="title" idx="4294967295"/>
          </p:nvPr>
        </p:nvSpPr>
        <p:spPr>
          <a:xfrm>
            <a:off x="12336646" y="2008948"/>
            <a:ext cx="9247200" cy="1620300"/>
          </a:xfrm>
          <a:prstGeom prst="rect">
            <a:avLst/>
          </a:prstGeom>
        </p:spPr>
        <p:txBody>
          <a:bodyPr spcFirstLastPara="1" wrap="square" lIns="255150" tIns="255150" rIns="255150" bIns="255150" anchor="t" anchorCtr="0">
            <a:noAutofit/>
          </a:bodyPr>
          <a:lstStyle/>
          <a:p>
            <a:pPr marL="0" lvl="0" indent="0" algn="ctr" rtl="0">
              <a:spcBef>
                <a:spcPts val="0"/>
              </a:spcBef>
              <a:spcAft>
                <a:spcPts val="0"/>
              </a:spcAft>
              <a:buClr>
                <a:srgbClr val="000000"/>
              </a:buClr>
              <a:buSzPts val="3100"/>
              <a:buFont typeface="Arial"/>
              <a:buNone/>
            </a:pPr>
            <a:r>
              <a:rPr lang="en" sz="7500">
                <a:latin typeface="Arial"/>
                <a:ea typeface="Arial"/>
                <a:cs typeface="Arial"/>
                <a:sym typeface="Arial"/>
              </a:rPr>
              <a:t>Avatar Icons</a:t>
            </a:r>
            <a:endParaRPr sz="7500">
              <a:solidFill>
                <a:srgbClr val="FFFFFF"/>
              </a:solidFill>
              <a:latin typeface="Arial"/>
              <a:ea typeface="Arial"/>
              <a:cs typeface="Arial"/>
              <a:sym typeface="Arial"/>
            </a:endParaRPr>
          </a:p>
        </p:txBody>
      </p:sp>
      <p:grpSp>
        <p:nvGrpSpPr>
          <p:cNvPr id="5881" name="Google Shape;5881;p38"/>
          <p:cNvGrpSpPr/>
          <p:nvPr/>
        </p:nvGrpSpPr>
        <p:grpSpPr>
          <a:xfrm>
            <a:off x="1893085" y="5607991"/>
            <a:ext cx="734479" cy="893457"/>
            <a:chOff x="-35830350" y="1912725"/>
            <a:chExt cx="241050" cy="293225"/>
          </a:xfrm>
        </p:grpSpPr>
        <p:sp>
          <p:nvSpPr>
            <p:cNvPr id="5882" name="Google Shape;5882;p38"/>
            <p:cNvSpPr/>
            <p:nvPr/>
          </p:nvSpPr>
          <p:spPr>
            <a:xfrm>
              <a:off x="-35830350" y="1912725"/>
              <a:ext cx="241050" cy="293225"/>
            </a:xfrm>
            <a:custGeom>
              <a:avLst/>
              <a:gdLst/>
              <a:ahLst/>
              <a:cxnLst/>
              <a:rect l="l" t="t" r="r" b="b"/>
              <a:pathLst>
                <a:path w="9642" h="11729" extrusionOk="0">
                  <a:moveTo>
                    <a:pt x="8665" y="694"/>
                  </a:moveTo>
                  <a:cubicBezTo>
                    <a:pt x="8822" y="726"/>
                    <a:pt x="8980" y="883"/>
                    <a:pt x="8980" y="1041"/>
                  </a:cubicBezTo>
                  <a:lnTo>
                    <a:pt x="8980" y="7562"/>
                  </a:lnTo>
                  <a:lnTo>
                    <a:pt x="2836" y="7562"/>
                  </a:lnTo>
                  <a:lnTo>
                    <a:pt x="2836" y="694"/>
                  </a:lnTo>
                  <a:close/>
                  <a:moveTo>
                    <a:pt x="2175" y="726"/>
                  </a:moveTo>
                  <a:lnTo>
                    <a:pt x="2175" y="7625"/>
                  </a:lnTo>
                  <a:lnTo>
                    <a:pt x="1828" y="7625"/>
                  </a:lnTo>
                  <a:cubicBezTo>
                    <a:pt x="1450" y="7625"/>
                    <a:pt x="1072" y="7720"/>
                    <a:pt x="788" y="7972"/>
                  </a:cubicBezTo>
                  <a:lnTo>
                    <a:pt x="788" y="1797"/>
                  </a:lnTo>
                  <a:cubicBezTo>
                    <a:pt x="788" y="1198"/>
                    <a:pt x="1261" y="726"/>
                    <a:pt x="1828" y="726"/>
                  </a:cubicBezTo>
                  <a:close/>
                  <a:moveTo>
                    <a:pt x="8791" y="8287"/>
                  </a:moveTo>
                  <a:cubicBezTo>
                    <a:pt x="8696" y="8507"/>
                    <a:pt x="8665" y="8759"/>
                    <a:pt x="8633" y="8948"/>
                  </a:cubicBezTo>
                  <a:lnTo>
                    <a:pt x="1734" y="8948"/>
                  </a:lnTo>
                  <a:cubicBezTo>
                    <a:pt x="1545" y="8948"/>
                    <a:pt x="1387" y="9106"/>
                    <a:pt x="1387" y="9295"/>
                  </a:cubicBezTo>
                  <a:cubicBezTo>
                    <a:pt x="1387" y="9515"/>
                    <a:pt x="1545" y="9673"/>
                    <a:pt x="1734" y="9673"/>
                  </a:cubicBezTo>
                  <a:lnTo>
                    <a:pt x="4821" y="9673"/>
                  </a:lnTo>
                  <a:lnTo>
                    <a:pt x="4821" y="10335"/>
                  </a:lnTo>
                  <a:lnTo>
                    <a:pt x="1860" y="10335"/>
                  </a:lnTo>
                  <a:cubicBezTo>
                    <a:pt x="1293" y="10335"/>
                    <a:pt x="757" y="9925"/>
                    <a:pt x="757" y="9295"/>
                  </a:cubicBezTo>
                  <a:cubicBezTo>
                    <a:pt x="757" y="8728"/>
                    <a:pt x="1230" y="8287"/>
                    <a:pt x="1765" y="8287"/>
                  </a:cubicBezTo>
                  <a:close/>
                  <a:moveTo>
                    <a:pt x="8665" y="9673"/>
                  </a:moveTo>
                  <a:cubicBezTo>
                    <a:pt x="8696" y="9894"/>
                    <a:pt x="8759" y="10146"/>
                    <a:pt x="8822" y="10335"/>
                  </a:cubicBezTo>
                  <a:lnTo>
                    <a:pt x="7594" y="10335"/>
                  </a:lnTo>
                  <a:lnTo>
                    <a:pt x="7594" y="9673"/>
                  </a:lnTo>
                  <a:close/>
                  <a:moveTo>
                    <a:pt x="6900" y="9673"/>
                  </a:moveTo>
                  <a:lnTo>
                    <a:pt x="6900" y="10693"/>
                  </a:lnTo>
                  <a:lnTo>
                    <a:pt x="6428" y="10398"/>
                  </a:lnTo>
                  <a:cubicBezTo>
                    <a:pt x="6396" y="10366"/>
                    <a:pt x="6302" y="10366"/>
                    <a:pt x="6239" y="10366"/>
                  </a:cubicBezTo>
                  <a:cubicBezTo>
                    <a:pt x="6144" y="10366"/>
                    <a:pt x="6113" y="10366"/>
                    <a:pt x="6018" y="10398"/>
                  </a:cubicBezTo>
                  <a:lnTo>
                    <a:pt x="5514" y="10713"/>
                  </a:lnTo>
                  <a:lnTo>
                    <a:pt x="5514" y="9673"/>
                  </a:lnTo>
                  <a:close/>
                  <a:moveTo>
                    <a:pt x="1734" y="1"/>
                  </a:moveTo>
                  <a:cubicBezTo>
                    <a:pt x="1261" y="1"/>
                    <a:pt x="820" y="222"/>
                    <a:pt x="505" y="537"/>
                  </a:cubicBezTo>
                  <a:cubicBezTo>
                    <a:pt x="190" y="820"/>
                    <a:pt x="1" y="1261"/>
                    <a:pt x="1" y="1734"/>
                  </a:cubicBezTo>
                  <a:lnTo>
                    <a:pt x="1" y="9295"/>
                  </a:lnTo>
                  <a:cubicBezTo>
                    <a:pt x="95" y="10272"/>
                    <a:pt x="946" y="10996"/>
                    <a:pt x="1860" y="10996"/>
                  </a:cubicBezTo>
                  <a:lnTo>
                    <a:pt x="4853" y="10996"/>
                  </a:lnTo>
                  <a:lnTo>
                    <a:pt x="4853" y="11343"/>
                  </a:lnTo>
                  <a:cubicBezTo>
                    <a:pt x="4853" y="11469"/>
                    <a:pt x="4916" y="11595"/>
                    <a:pt x="5042" y="11658"/>
                  </a:cubicBezTo>
                  <a:cubicBezTo>
                    <a:pt x="5099" y="11700"/>
                    <a:pt x="5155" y="11717"/>
                    <a:pt x="5209" y="11717"/>
                  </a:cubicBezTo>
                  <a:cubicBezTo>
                    <a:pt x="5275" y="11717"/>
                    <a:pt x="5336" y="11692"/>
                    <a:pt x="5388" y="11658"/>
                  </a:cubicBezTo>
                  <a:lnTo>
                    <a:pt x="6239" y="11122"/>
                  </a:lnTo>
                  <a:lnTo>
                    <a:pt x="7058" y="11658"/>
                  </a:lnTo>
                  <a:cubicBezTo>
                    <a:pt x="7121" y="11705"/>
                    <a:pt x="7176" y="11729"/>
                    <a:pt x="7231" y="11729"/>
                  </a:cubicBezTo>
                  <a:cubicBezTo>
                    <a:pt x="7286" y="11729"/>
                    <a:pt x="7342" y="11705"/>
                    <a:pt x="7405" y="11658"/>
                  </a:cubicBezTo>
                  <a:cubicBezTo>
                    <a:pt x="7531" y="11595"/>
                    <a:pt x="7594" y="11500"/>
                    <a:pt x="7594" y="11343"/>
                  </a:cubicBezTo>
                  <a:lnTo>
                    <a:pt x="7594" y="10996"/>
                  </a:lnTo>
                  <a:lnTo>
                    <a:pt x="9295" y="10996"/>
                  </a:lnTo>
                  <a:cubicBezTo>
                    <a:pt x="9421" y="10996"/>
                    <a:pt x="9547" y="10933"/>
                    <a:pt x="9578" y="10839"/>
                  </a:cubicBezTo>
                  <a:cubicBezTo>
                    <a:pt x="9641" y="10713"/>
                    <a:pt x="9641" y="10618"/>
                    <a:pt x="9578" y="10524"/>
                  </a:cubicBezTo>
                  <a:cubicBezTo>
                    <a:pt x="9169" y="9767"/>
                    <a:pt x="9169" y="8885"/>
                    <a:pt x="9578" y="8098"/>
                  </a:cubicBezTo>
                  <a:cubicBezTo>
                    <a:pt x="9610" y="8035"/>
                    <a:pt x="9610" y="8003"/>
                    <a:pt x="9610" y="7909"/>
                  </a:cubicBezTo>
                  <a:lnTo>
                    <a:pt x="9610" y="1041"/>
                  </a:lnTo>
                  <a:cubicBezTo>
                    <a:pt x="9610" y="474"/>
                    <a:pt x="9137" y="1"/>
                    <a:pt x="86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38"/>
            <p:cNvSpPr/>
            <p:nvPr/>
          </p:nvSpPr>
          <p:spPr>
            <a:xfrm>
              <a:off x="-35742925" y="1965500"/>
              <a:ext cx="120550" cy="119750"/>
            </a:xfrm>
            <a:custGeom>
              <a:avLst/>
              <a:gdLst/>
              <a:ahLst/>
              <a:cxnLst/>
              <a:rect l="l" t="t" r="r" b="b"/>
              <a:pathLst>
                <a:path w="4822" h="4790" extrusionOk="0">
                  <a:moveTo>
                    <a:pt x="2364" y="694"/>
                  </a:moveTo>
                  <a:cubicBezTo>
                    <a:pt x="2773" y="694"/>
                    <a:pt x="3057" y="1009"/>
                    <a:pt x="3057" y="1356"/>
                  </a:cubicBezTo>
                  <a:cubicBezTo>
                    <a:pt x="3057" y="1765"/>
                    <a:pt x="2742" y="2049"/>
                    <a:pt x="2364" y="2049"/>
                  </a:cubicBezTo>
                  <a:cubicBezTo>
                    <a:pt x="2348" y="2050"/>
                    <a:pt x="2332" y="2051"/>
                    <a:pt x="2316" y="2051"/>
                  </a:cubicBezTo>
                  <a:cubicBezTo>
                    <a:pt x="1989" y="2051"/>
                    <a:pt x="1702" y="1746"/>
                    <a:pt x="1702" y="1356"/>
                  </a:cubicBezTo>
                  <a:cubicBezTo>
                    <a:pt x="1702" y="977"/>
                    <a:pt x="2017" y="694"/>
                    <a:pt x="2364" y="694"/>
                  </a:cubicBezTo>
                  <a:close/>
                  <a:moveTo>
                    <a:pt x="2427" y="2742"/>
                  </a:moveTo>
                  <a:cubicBezTo>
                    <a:pt x="3246" y="2742"/>
                    <a:pt x="3939" y="3340"/>
                    <a:pt x="4097" y="4128"/>
                  </a:cubicBezTo>
                  <a:lnTo>
                    <a:pt x="757" y="4128"/>
                  </a:lnTo>
                  <a:cubicBezTo>
                    <a:pt x="883" y="3340"/>
                    <a:pt x="1576" y="2742"/>
                    <a:pt x="2427" y="2742"/>
                  </a:cubicBezTo>
                  <a:close/>
                  <a:moveTo>
                    <a:pt x="2427" y="1"/>
                  </a:moveTo>
                  <a:cubicBezTo>
                    <a:pt x="1671" y="1"/>
                    <a:pt x="1041" y="599"/>
                    <a:pt x="1041" y="1356"/>
                  </a:cubicBezTo>
                  <a:cubicBezTo>
                    <a:pt x="1041" y="1734"/>
                    <a:pt x="1167" y="2049"/>
                    <a:pt x="1387" y="2269"/>
                  </a:cubicBezTo>
                  <a:cubicBezTo>
                    <a:pt x="568" y="2647"/>
                    <a:pt x="32" y="3498"/>
                    <a:pt x="32" y="4443"/>
                  </a:cubicBezTo>
                  <a:cubicBezTo>
                    <a:pt x="1" y="4632"/>
                    <a:pt x="158" y="4790"/>
                    <a:pt x="379" y="4790"/>
                  </a:cubicBezTo>
                  <a:lnTo>
                    <a:pt x="4475" y="4790"/>
                  </a:lnTo>
                  <a:cubicBezTo>
                    <a:pt x="4664" y="4790"/>
                    <a:pt x="4821" y="4632"/>
                    <a:pt x="4821" y="4443"/>
                  </a:cubicBezTo>
                  <a:cubicBezTo>
                    <a:pt x="4821" y="3498"/>
                    <a:pt x="4254" y="2647"/>
                    <a:pt x="3435" y="2269"/>
                  </a:cubicBezTo>
                  <a:cubicBezTo>
                    <a:pt x="3687" y="2049"/>
                    <a:pt x="3813" y="1702"/>
                    <a:pt x="3813" y="1356"/>
                  </a:cubicBezTo>
                  <a:cubicBezTo>
                    <a:pt x="3813" y="599"/>
                    <a:pt x="3183"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4" name="Google Shape;5884;p38"/>
          <p:cNvGrpSpPr/>
          <p:nvPr/>
        </p:nvGrpSpPr>
        <p:grpSpPr>
          <a:xfrm>
            <a:off x="1813938" y="6762290"/>
            <a:ext cx="892771" cy="888048"/>
            <a:chOff x="-35854750" y="2272675"/>
            <a:chExt cx="293000" cy="291450"/>
          </a:xfrm>
        </p:grpSpPr>
        <p:sp>
          <p:nvSpPr>
            <p:cNvPr id="5885" name="Google Shape;5885;p38"/>
            <p:cNvSpPr/>
            <p:nvPr/>
          </p:nvSpPr>
          <p:spPr>
            <a:xfrm>
              <a:off x="-35854750" y="2272675"/>
              <a:ext cx="293000" cy="291450"/>
            </a:xfrm>
            <a:custGeom>
              <a:avLst/>
              <a:gdLst/>
              <a:ahLst/>
              <a:cxnLst/>
              <a:rect l="l" t="t" r="r" b="b"/>
              <a:pathLst>
                <a:path w="11720" h="11658" extrusionOk="0">
                  <a:moveTo>
                    <a:pt x="5844" y="654"/>
                  </a:moveTo>
                  <a:cubicBezTo>
                    <a:pt x="6144" y="654"/>
                    <a:pt x="6443" y="773"/>
                    <a:pt x="6679" y="1009"/>
                  </a:cubicBezTo>
                  <a:lnTo>
                    <a:pt x="7057" y="1355"/>
                  </a:lnTo>
                  <a:lnTo>
                    <a:pt x="4600" y="1355"/>
                  </a:lnTo>
                  <a:lnTo>
                    <a:pt x="5009" y="1009"/>
                  </a:lnTo>
                  <a:cubicBezTo>
                    <a:pt x="5246" y="773"/>
                    <a:pt x="5545" y="654"/>
                    <a:pt x="5844" y="654"/>
                  </a:cubicBezTo>
                  <a:close/>
                  <a:moveTo>
                    <a:pt x="2080" y="3939"/>
                  </a:moveTo>
                  <a:lnTo>
                    <a:pt x="2080" y="6365"/>
                  </a:lnTo>
                  <a:lnTo>
                    <a:pt x="819" y="5136"/>
                  </a:lnTo>
                  <a:lnTo>
                    <a:pt x="2080" y="3939"/>
                  </a:lnTo>
                  <a:close/>
                  <a:moveTo>
                    <a:pt x="9609" y="3876"/>
                  </a:moveTo>
                  <a:lnTo>
                    <a:pt x="10869" y="5136"/>
                  </a:lnTo>
                  <a:lnTo>
                    <a:pt x="9609" y="6365"/>
                  </a:lnTo>
                  <a:lnTo>
                    <a:pt x="9609" y="3876"/>
                  </a:lnTo>
                  <a:close/>
                  <a:moveTo>
                    <a:pt x="8570" y="2080"/>
                  </a:moveTo>
                  <a:cubicBezTo>
                    <a:pt x="8790" y="2080"/>
                    <a:pt x="8948" y="2238"/>
                    <a:pt x="8948" y="2427"/>
                  </a:cubicBezTo>
                  <a:lnTo>
                    <a:pt x="8948" y="7089"/>
                  </a:lnTo>
                  <a:lnTo>
                    <a:pt x="8286" y="7751"/>
                  </a:lnTo>
                  <a:cubicBezTo>
                    <a:pt x="7593" y="7152"/>
                    <a:pt x="6774" y="6837"/>
                    <a:pt x="5860" y="6837"/>
                  </a:cubicBezTo>
                  <a:cubicBezTo>
                    <a:pt x="4978" y="6837"/>
                    <a:pt x="4127" y="7152"/>
                    <a:pt x="3466" y="7751"/>
                  </a:cubicBezTo>
                  <a:lnTo>
                    <a:pt x="2804" y="7089"/>
                  </a:lnTo>
                  <a:lnTo>
                    <a:pt x="2804" y="2427"/>
                  </a:lnTo>
                  <a:cubicBezTo>
                    <a:pt x="2804" y="2238"/>
                    <a:pt x="2962" y="2080"/>
                    <a:pt x="3119" y="2080"/>
                  </a:cubicBezTo>
                  <a:close/>
                  <a:moveTo>
                    <a:pt x="693" y="5987"/>
                  </a:moveTo>
                  <a:lnTo>
                    <a:pt x="2993" y="8223"/>
                  </a:lnTo>
                  <a:lnTo>
                    <a:pt x="693" y="10492"/>
                  </a:lnTo>
                  <a:lnTo>
                    <a:pt x="693" y="5987"/>
                  </a:lnTo>
                  <a:close/>
                  <a:moveTo>
                    <a:pt x="11027" y="5987"/>
                  </a:moveTo>
                  <a:lnTo>
                    <a:pt x="11027" y="10492"/>
                  </a:lnTo>
                  <a:lnTo>
                    <a:pt x="8727" y="8223"/>
                  </a:lnTo>
                  <a:lnTo>
                    <a:pt x="11027" y="5987"/>
                  </a:lnTo>
                  <a:close/>
                  <a:moveTo>
                    <a:pt x="5829" y="7499"/>
                  </a:moveTo>
                  <a:cubicBezTo>
                    <a:pt x="6616" y="7499"/>
                    <a:pt x="7309" y="7814"/>
                    <a:pt x="7876" y="8381"/>
                  </a:cubicBezTo>
                  <a:lnTo>
                    <a:pt x="10523" y="10964"/>
                  </a:lnTo>
                  <a:lnTo>
                    <a:pt x="1166" y="10964"/>
                  </a:lnTo>
                  <a:lnTo>
                    <a:pt x="3781" y="8381"/>
                  </a:lnTo>
                  <a:cubicBezTo>
                    <a:pt x="4316" y="7814"/>
                    <a:pt x="5041" y="7499"/>
                    <a:pt x="5829" y="7499"/>
                  </a:cubicBezTo>
                  <a:close/>
                  <a:moveTo>
                    <a:pt x="5864" y="1"/>
                  </a:moveTo>
                  <a:cubicBezTo>
                    <a:pt x="5380" y="1"/>
                    <a:pt x="4899" y="190"/>
                    <a:pt x="4537" y="568"/>
                  </a:cubicBezTo>
                  <a:lnTo>
                    <a:pt x="3655" y="1387"/>
                  </a:lnTo>
                  <a:lnTo>
                    <a:pt x="3119" y="1387"/>
                  </a:lnTo>
                  <a:cubicBezTo>
                    <a:pt x="2552" y="1387"/>
                    <a:pt x="2080" y="1859"/>
                    <a:pt x="2080" y="2427"/>
                  </a:cubicBezTo>
                  <a:lnTo>
                    <a:pt x="2080" y="2962"/>
                  </a:lnTo>
                  <a:lnTo>
                    <a:pt x="315" y="4726"/>
                  </a:lnTo>
                  <a:cubicBezTo>
                    <a:pt x="126" y="4915"/>
                    <a:pt x="0" y="5136"/>
                    <a:pt x="0" y="5420"/>
                  </a:cubicBezTo>
                  <a:lnTo>
                    <a:pt x="0" y="10618"/>
                  </a:lnTo>
                  <a:cubicBezTo>
                    <a:pt x="32" y="11216"/>
                    <a:pt x="473" y="11657"/>
                    <a:pt x="1071" y="11657"/>
                  </a:cubicBezTo>
                  <a:lnTo>
                    <a:pt x="10680" y="11657"/>
                  </a:lnTo>
                  <a:cubicBezTo>
                    <a:pt x="11216" y="11657"/>
                    <a:pt x="11720" y="11185"/>
                    <a:pt x="11720" y="10618"/>
                  </a:cubicBezTo>
                  <a:lnTo>
                    <a:pt x="11720" y="5420"/>
                  </a:lnTo>
                  <a:cubicBezTo>
                    <a:pt x="11720" y="5136"/>
                    <a:pt x="11626" y="4915"/>
                    <a:pt x="11405" y="4726"/>
                  </a:cubicBezTo>
                  <a:lnTo>
                    <a:pt x="9641" y="2962"/>
                  </a:lnTo>
                  <a:lnTo>
                    <a:pt x="9641" y="2427"/>
                  </a:lnTo>
                  <a:cubicBezTo>
                    <a:pt x="9641" y="1859"/>
                    <a:pt x="9168" y="1387"/>
                    <a:pt x="8633" y="1387"/>
                  </a:cubicBezTo>
                  <a:lnTo>
                    <a:pt x="8065" y="1387"/>
                  </a:lnTo>
                  <a:lnTo>
                    <a:pt x="7215" y="568"/>
                  </a:lnTo>
                  <a:cubicBezTo>
                    <a:pt x="6837" y="190"/>
                    <a:pt x="6348" y="1"/>
                    <a:pt x="58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38"/>
            <p:cNvSpPr/>
            <p:nvPr/>
          </p:nvSpPr>
          <p:spPr>
            <a:xfrm>
              <a:off x="-35733475" y="2340425"/>
              <a:ext cx="51225" cy="68550"/>
            </a:xfrm>
            <a:custGeom>
              <a:avLst/>
              <a:gdLst/>
              <a:ahLst/>
              <a:cxnLst/>
              <a:rect l="l" t="t" r="r" b="b"/>
              <a:pathLst>
                <a:path w="2049" h="2742" extrusionOk="0">
                  <a:moveTo>
                    <a:pt x="1009" y="0"/>
                  </a:moveTo>
                  <a:cubicBezTo>
                    <a:pt x="474" y="0"/>
                    <a:pt x="1" y="473"/>
                    <a:pt x="1" y="1008"/>
                  </a:cubicBezTo>
                  <a:cubicBezTo>
                    <a:pt x="1" y="1260"/>
                    <a:pt x="158" y="1418"/>
                    <a:pt x="316" y="1418"/>
                  </a:cubicBezTo>
                  <a:cubicBezTo>
                    <a:pt x="505" y="1418"/>
                    <a:pt x="663" y="1260"/>
                    <a:pt x="663" y="1040"/>
                  </a:cubicBezTo>
                  <a:cubicBezTo>
                    <a:pt x="663" y="851"/>
                    <a:pt x="820" y="693"/>
                    <a:pt x="1009" y="693"/>
                  </a:cubicBezTo>
                  <a:cubicBezTo>
                    <a:pt x="1198" y="693"/>
                    <a:pt x="1356" y="851"/>
                    <a:pt x="1356" y="1040"/>
                  </a:cubicBezTo>
                  <a:cubicBezTo>
                    <a:pt x="1356" y="1229"/>
                    <a:pt x="1293" y="1323"/>
                    <a:pt x="1135" y="1386"/>
                  </a:cubicBezTo>
                  <a:cubicBezTo>
                    <a:pt x="852" y="1449"/>
                    <a:pt x="663" y="1733"/>
                    <a:pt x="663" y="2016"/>
                  </a:cubicBezTo>
                  <a:lnTo>
                    <a:pt x="663" y="2394"/>
                  </a:lnTo>
                  <a:cubicBezTo>
                    <a:pt x="663" y="2583"/>
                    <a:pt x="820" y="2741"/>
                    <a:pt x="1009" y="2741"/>
                  </a:cubicBezTo>
                  <a:cubicBezTo>
                    <a:pt x="1230" y="2741"/>
                    <a:pt x="1387" y="2583"/>
                    <a:pt x="1387" y="2394"/>
                  </a:cubicBezTo>
                  <a:lnTo>
                    <a:pt x="1387" y="2016"/>
                  </a:lnTo>
                  <a:cubicBezTo>
                    <a:pt x="1765" y="1827"/>
                    <a:pt x="2049" y="1449"/>
                    <a:pt x="2049" y="1008"/>
                  </a:cubicBezTo>
                  <a:cubicBezTo>
                    <a:pt x="2049"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38"/>
            <p:cNvSpPr/>
            <p:nvPr/>
          </p:nvSpPr>
          <p:spPr>
            <a:xfrm>
              <a:off x="-35716925" y="24184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62"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8" name="Google Shape;5888;p38"/>
          <p:cNvGrpSpPr/>
          <p:nvPr/>
        </p:nvGrpSpPr>
        <p:grpSpPr>
          <a:xfrm>
            <a:off x="1812719" y="7904001"/>
            <a:ext cx="895209" cy="890486"/>
            <a:chOff x="-35853975" y="2631825"/>
            <a:chExt cx="293800" cy="292250"/>
          </a:xfrm>
        </p:grpSpPr>
        <p:sp>
          <p:nvSpPr>
            <p:cNvPr id="5889" name="Google Shape;5889;p38"/>
            <p:cNvSpPr/>
            <p:nvPr/>
          </p:nvSpPr>
          <p:spPr>
            <a:xfrm>
              <a:off x="-35813025" y="2701825"/>
              <a:ext cx="201675" cy="171925"/>
            </a:xfrm>
            <a:custGeom>
              <a:avLst/>
              <a:gdLst/>
              <a:ahLst/>
              <a:cxnLst/>
              <a:rect l="l" t="t" r="r" b="b"/>
              <a:pathLst>
                <a:path w="8067" h="6877" extrusionOk="0">
                  <a:moveTo>
                    <a:pt x="1765" y="824"/>
                  </a:moveTo>
                  <a:lnTo>
                    <a:pt x="2868" y="1643"/>
                  </a:lnTo>
                  <a:lnTo>
                    <a:pt x="2238" y="2462"/>
                  </a:lnTo>
                  <a:cubicBezTo>
                    <a:pt x="2112" y="2620"/>
                    <a:pt x="2143" y="2840"/>
                    <a:pt x="2301" y="2935"/>
                  </a:cubicBezTo>
                  <a:lnTo>
                    <a:pt x="5042" y="4983"/>
                  </a:lnTo>
                  <a:cubicBezTo>
                    <a:pt x="5108" y="5035"/>
                    <a:pt x="5179" y="5060"/>
                    <a:pt x="5246" y="5060"/>
                  </a:cubicBezTo>
                  <a:cubicBezTo>
                    <a:pt x="5341" y="5060"/>
                    <a:pt x="5428" y="5011"/>
                    <a:pt x="5483" y="4920"/>
                  </a:cubicBezTo>
                  <a:lnTo>
                    <a:pt x="6113" y="4100"/>
                  </a:lnTo>
                  <a:lnTo>
                    <a:pt x="7247" y="4920"/>
                  </a:lnTo>
                  <a:lnTo>
                    <a:pt x="6554" y="5739"/>
                  </a:lnTo>
                  <a:cubicBezTo>
                    <a:pt x="6348" y="6001"/>
                    <a:pt x="6042" y="6152"/>
                    <a:pt x="5735" y="6152"/>
                  </a:cubicBezTo>
                  <a:cubicBezTo>
                    <a:pt x="5525" y="6152"/>
                    <a:pt x="5315" y="6081"/>
                    <a:pt x="5136" y="5928"/>
                  </a:cubicBezTo>
                  <a:lnTo>
                    <a:pt x="1324" y="3061"/>
                  </a:lnTo>
                  <a:cubicBezTo>
                    <a:pt x="883" y="2714"/>
                    <a:pt x="757" y="2084"/>
                    <a:pt x="1135" y="1643"/>
                  </a:cubicBezTo>
                  <a:lnTo>
                    <a:pt x="1765" y="824"/>
                  </a:lnTo>
                  <a:close/>
                  <a:moveTo>
                    <a:pt x="1647" y="1"/>
                  </a:moveTo>
                  <a:cubicBezTo>
                    <a:pt x="1540" y="1"/>
                    <a:pt x="1435" y="63"/>
                    <a:pt x="1356" y="162"/>
                  </a:cubicBezTo>
                  <a:lnTo>
                    <a:pt x="537" y="1265"/>
                  </a:lnTo>
                  <a:cubicBezTo>
                    <a:pt x="1" y="1990"/>
                    <a:pt x="95" y="3061"/>
                    <a:pt x="883" y="3659"/>
                  </a:cubicBezTo>
                  <a:lnTo>
                    <a:pt x="4727" y="6526"/>
                  </a:lnTo>
                  <a:cubicBezTo>
                    <a:pt x="5026" y="6760"/>
                    <a:pt x="5384" y="6876"/>
                    <a:pt x="5744" y="6876"/>
                  </a:cubicBezTo>
                  <a:cubicBezTo>
                    <a:pt x="6255" y="6876"/>
                    <a:pt x="6770" y="6642"/>
                    <a:pt x="7121" y="6180"/>
                  </a:cubicBezTo>
                  <a:lnTo>
                    <a:pt x="7940" y="5077"/>
                  </a:lnTo>
                  <a:cubicBezTo>
                    <a:pt x="8066" y="4888"/>
                    <a:pt x="8003" y="4668"/>
                    <a:pt x="7846" y="4573"/>
                  </a:cubicBezTo>
                  <a:lnTo>
                    <a:pt x="6207" y="3344"/>
                  </a:lnTo>
                  <a:cubicBezTo>
                    <a:pt x="6142" y="3292"/>
                    <a:pt x="6070" y="3267"/>
                    <a:pt x="6001" y="3267"/>
                  </a:cubicBezTo>
                  <a:cubicBezTo>
                    <a:pt x="5903" y="3267"/>
                    <a:pt x="5808" y="3316"/>
                    <a:pt x="5735" y="3407"/>
                  </a:cubicBezTo>
                  <a:lnTo>
                    <a:pt x="5105" y="4258"/>
                  </a:lnTo>
                  <a:lnTo>
                    <a:pt x="2931" y="2588"/>
                  </a:lnTo>
                  <a:lnTo>
                    <a:pt x="3561" y="1769"/>
                  </a:lnTo>
                  <a:cubicBezTo>
                    <a:pt x="3687" y="1612"/>
                    <a:pt x="3656" y="1423"/>
                    <a:pt x="3498" y="1297"/>
                  </a:cubicBezTo>
                  <a:lnTo>
                    <a:pt x="1828" y="68"/>
                  </a:lnTo>
                  <a:cubicBezTo>
                    <a:pt x="1770" y="22"/>
                    <a:pt x="1708" y="1"/>
                    <a:pt x="1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38"/>
            <p:cNvSpPr/>
            <p:nvPr/>
          </p:nvSpPr>
          <p:spPr>
            <a:xfrm>
              <a:off x="-35853975" y="2631825"/>
              <a:ext cx="293800" cy="292250"/>
            </a:xfrm>
            <a:custGeom>
              <a:avLst/>
              <a:gdLst/>
              <a:ahLst/>
              <a:cxnLst/>
              <a:rect l="l" t="t" r="r" b="b"/>
              <a:pathLst>
                <a:path w="11752" h="11690" extrusionOk="0">
                  <a:moveTo>
                    <a:pt x="5861" y="662"/>
                  </a:moveTo>
                  <a:cubicBezTo>
                    <a:pt x="8696" y="662"/>
                    <a:pt x="11027" y="2994"/>
                    <a:pt x="11027" y="5829"/>
                  </a:cubicBezTo>
                  <a:cubicBezTo>
                    <a:pt x="11027" y="6806"/>
                    <a:pt x="10744" y="7751"/>
                    <a:pt x="10240" y="8539"/>
                  </a:cubicBezTo>
                  <a:cubicBezTo>
                    <a:pt x="10177" y="8665"/>
                    <a:pt x="10114" y="8791"/>
                    <a:pt x="10177" y="8854"/>
                  </a:cubicBezTo>
                  <a:lnTo>
                    <a:pt x="10807" y="10776"/>
                  </a:lnTo>
                  <a:lnTo>
                    <a:pt x="8854" y="10145"/>
                  </a:lnTo>
                  <a:cubicBezTo>
                    <a:pt x="8837" y="10137"/>
                    <a:pt x="8815" y="10133"/>
                    <a:pt x="8792" y="10133"/>
                  </a:cubicBezTo>
                  <a:cubicBezTo>
                    <a:pt x="8728" y="10133"/>
                    <a:pt x="8648" y="10162"/>
                    <a:pt x="8602" y="10208"/>
                  </a:cubicBezTo>
                  <a:cubicBezTo>
                    <a:pt x="7751" y="10713"/>
                    <a:pt x="6806" y="10996"/>
                    <a:pt x="5861" y="10996"/>
                  </a:cubicBezTo>
                  <a:cubicBezTo>
                    <a:pt x="3025" y="10996"/>
                    <a:pt x="725" y="8665"/>
                    <a:pt x="725" y="5829"/>
                  </a:cubicBezTo>
                  <a:cubicBezTo>
                    <a:pt x="725" y="2994"/>
                    <a:pt x="3025" y="662"/>
                    <a:pt x="5861" y="662"/>
                  </a:cubicBezTo>
                  <a:close/>
                  <a:moveTo>
                    <a:pt x="5829" y="1"/>
                  </a:moveTo>
                  <a:cubicBezTo>
                    <a:pt x="2616" y="1"/>
                    <a:pt x="1" y="2647"/>
                    <a:pt x="1" y="5829"/>
                  </a:cubicBezTo>
                  <a:cubicBezTo>
                    <a:pt x="1" y="7373"/>
                    <a:pt x="599" y="8854"/>
                    <a:pt x="1733" y="9956"/>
                  </a:cubicBezTo>
                  <a:cubicBezTo>
                    <a:pt x="2836" y="11059"/>
                    <a:pt x="4285" y="11689"/>
                    <a:pt x="5861" y="11689"/>
                  </a:cubicBezTo>
                  <a:cubicBezTo>
                    <a:pt x="6900" y="11689"/>
                    <a:pt x="7908" y="11406"/>
                    <a:pt x="8822" y="10870"/>
                  </a:cubicBezTo>
                  <a:lnTo>
                    <a:pt x="11279" y="11658"/>
                  </a:lnTo>
                  <a:cubicBezTo>
                    <a:pt x="11303" y="11666"/>
                    <a:pt x="11331" y="11669"/>
                    <a:pt x="11360" y="11669"/>
                  </a:cubicBezTo>
                  <a:cubicBezTo>
                    <a:pt x="11449" y="11669"/>
                    <a:pt x="11555" y="11634"/>
                    <a:pt x="11626" y="11563"/>
                  </a:cubicBezTo>
                  <a:cubicBezTo>
                    <a:pt x="11689" y="11500"/>
                    <a:pt x="11752" y="11343"/>
                    <a:pt x="11689" y="11217"/>
                  </a:cubicBezTo>
                  <a:lnTo>
                    <a:pt x="10901" y="8791"/>
                  </a:lnTo>
                  <a:cubicBezTo>
                    <a:pt x="11469" y="7877"/>
                    <a:pt x="11752" y="6837"/>
                    <a:pt x="11752" y="5829"/>
                  </a:cubicBezTo>
                  <a:cubicBezTo>
                    <a:pt x="11689" y="2647"/>
                    <a:pt x="90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38"/>
            <p:cNvSpPr/>
            <p:nvPr/>
          </p:nvSpPr>
          <p:spPr>
            <a:xfrm>
              <a:off x="-35715350" y="2735025"/>
              <a:ext cx="49650" cy="40675"/>
            </a:xfrm>
            <a:custGeom>
              <a:avLst/>
              <a:gdLst/>
              <a:ahLst/>
              <a:cxnLst/>
              <a:rect l="l" t="t" r="r" b="b"/>
              <a:pathLst>
                <a:path w="1986" h="1627" extrusionOk="0">
                  <a:moveTo>
                    <a:pt x="410" y="0"/>
                  </a:moveTo>
                  <a:cubicBezTo>
                    <a:pt x="221" y="0"/>
                    <a:pt x="64" y="126"/>
                    <a:pt x="64" y="315"/>
                  </a:cubicBezTo>
                  <a:cubicBezTo>
                    <a:pt x="1" y="504"/>
                    <a:pt x="158" y="662"/>
                    <a:pt x="379" y="662"/>
                  </a:cubicBezTo>
                  <a:cubicBezTo>
                    <a:pt x="788" y="725"/>
                    <a:pt x="1166" y="977"/>
                    <a:pt x="1261" y="1386"/>
                  </a:cubicBezTo>
                  <a:cubicBezTo>
                    <a:pt x="1311" y="1536"/>
                    <a:pt x="1439" y="1626"/>
                    <a:pt x="1585" y="1626"/>
                  </a:cubicBezTo>
                  <a:cubicBezTo>
                    <a:pt x="1623" y="1626"/>
                    <a:pt x="1662" y="1620"/>
                    <a:pt x="1702" y="1607"/>
                  </a:cubicBezTo>
                  <a:cubicBezTo>
                    <a:pt x="1891" y="1575"/>
                    <a:pt x="1985" y="1386"/>
                    <a:pt x="1954" y="1197"/>
                  </a:cubicBezTo>
                  <a:cubicBezTo>
                    <a:pt x="1733" y="504"/>
                    <a:pt x="1103" y="32"/>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38"/>
            <p:cNvSpPr/>
            <p:nvPr/>
          </p:nvSpPr>
          <p:spPr>
            <a:xfrm>
              <a:off x="-35705900" y="2667275"/>
              <a:ext cx="107925" cy="101750"/>
            </a:xfrm>
            <a:custGeom>
              <a:avLst/>
              <a:gdLst/>
              <a:ahLst/>
              <a:cxnLst/>
              <a:rect l="l" t="t" r="r" b="b"/>
              <a:pathLst>
                <a:path w="4317" h="4070" extrusionOk="0">
                  <a:moveTo>
                    <a:pt x="347" y="1"/>
                  </a:moveTo>
                  <a:cubicBezTo>
                    <a:pt x="158" y="1"/>
                    <a:pt x="1" y="127"/>
                    <a:pt x="1" y="316"/>
                  </a:cubicBezTo>
                  <a:cubicBezTo>
                    <a:pt x="1" y="505"/>
                    <a:pt x="95" y="662"/>
                    <a:pt x="316" y="662"/>
                  </a:cubicBezTo>
                  <a:cubicBezTo>
                    <a:pt x="2048" y="820"/>
                    <a:pt x="3372" y="2111"/>
                    <a:pt x="3655" y="3781"/>
                  </a:cubicBezTo>
                  <a:cubicBezTo>
                    <a:pt x="3683" y="3951"/>
                    <a:pt x="3813" y="4070"/>
                    <a:pt x="3976" y="4070"/>
                  </a:cubicBezTo>
                  <a:cubicBezTo>
                    <a:pt x="3995" y="4070"/>
                    <a:pt x="4014" y="4068"/>
                    <a:pt x="4033" y="4065"/>
                  </a:cubicBezTo>
                  <a:cubicBezTo>
                    <a:pt x="4191" y="4065"/>
                    <a:pt x="4317" y="3844"/>
                    <a:pt x="4317" y="3687"/>
                  </a:cubicBezTo>
                  <a:cubicBezTo>
                    <a:pt x="4002" y="1733"/>
                    <a:pt x="2364" y="190"/>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38"/>
            <p:cNvSpPr/>
            <p:nvPr/>
          </p:nvSpPr>
          <p:spPr>
            <a:xfrm>
              <a:off x="-35709825" y="2700350"/>
              <a:ext cx="77200" cy="68700"/>
            </a:xfrm>
            <a:custGeom>
              <a:avLst/>
              <a:gdLst/>
              <a:ahLst/>
              <a:cxnLst/>
              <a:rect l="l" t="t" r="r" b="b"/>
              <a:pathLst>
                <a:path w="3088" h="2748" extrusionOk="0">
                  <a:moveTo>
                    <a:pt x="347" y="1"/>
                  </a:moveTo>
                  <a:cubicBezTo>
                    <a:pt x="158" y="1"/>
                    <a:pt x="0" y="127"/>
                    <a:pt x="0" y="316"/>
                  </a:cubicBezTo>
                  <a:cubicBezTo>
                    <a:pt x="0" y="536"/>
                    <a:pt x="95" y="694"/>
                    <a:pt x="315" y="725"/>
                  </a:cubicBezTo>
                  <a:cubicBezTo>
                    <a:pt x="1323" y="788"/>
                    <a:pt x="2142" y="1545"/>
                    <a:pt x="2394" y="2490"/>
                  </a:cubicBezTo>
                  <a:cubicBezTo>
                    <a:pt x="2422" y="2655"/>
                    <a:pt x="2570" y="2748"/>
                    <a:pt x="2753" y="2748"/>
                  </a:cubicBezTo>
                  <a:cubicBezTo>
                    <a:pt x="2780" y="2748"/>
                    <a:pt x="2808" y="2746"/>
                    <a:pt x="2836" y="2742"/>
                  </a:cubicBezTo>
                  <a:cubicBezTo>
                    <a:pt x="3025" y="2679"/>
                    <a:pt x="3088" y="2490"/>
                    <a:pt x="3056" y="2301"/>
                  </a:cubicBezTo>
                  <a:cubicBezTo>
                    <a:pt x="2741" y="1072"/>
                    <a:pt x="1670" y="127"/>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4" name="Google Shape;5894;p38"/>
          <p:cNvGrpSpPr/>
          <p:nvPr/>
        </p:nvGrpSpPr>
        <p:grpSpPr>
          <a:xfrm>
            <a:off x="7435062" y="5610695"/>
            <a:ext cx="888048" cy="888048"/>
            <a:chOff x="-34032200" y="1916675"/>
            <a:chExt cx="291450" cy="291450"/>
          </a:xfrm>
        </p:grpSpPr>
        <p:sp>
          <p:nvSpPr>
            <p:cNvPr id="5895" name="Google Shape;5895;p38"/>
            <p:cNvSpPr/>
            <p:nvPr/>
          </p:nvSpPr>
          <p:spPr>
            <a:xfrm>
              <a:off x="-34032200" y="1916675"/>
              <a:ext cx="291450" cy="291450"/>
            </a:xfrm>
            <a:custGeom>
              <a:avLst/>
              <a:gdLst/>
              <a:ahLst/>
              <a:cxnLst/>
              <a:rect l="l" t="t" r="r" b="b"/>
              <a:pathLst>
                <a:path w="11658" h="11658" extrusionOk="0">
                  <a:moveTo>
                    <a:pt x="6459" y="694"/>
                  </a:moveTo>
                  <a:cubicBezTo>
                    <a:pt x="6648" y="694"/>
                    <a:pt x="6806" y="851"/>
                    <a:pt x="6806" y="1040"/>
                  </a:cubicBezTo>
                  <a:lnTo>
                    <a:pt x="6806" y="1387"/>
                  </a:lnTo>
                  <a:lnTo>
                    <a:pt x="662" y="1387"/>
                  </a:lnTo>
                  <a:lnTo>
                    <a:pt x="662" y="1040"/>
                  </a:lnTo>
                  <a:cubicBezTo>
                    <a:pt x="662" y="851"/>
                    <a:pt x="820" y="694"/>
                    <a:pt x="977" y="694"/>
                  </a:cubicBezTo>
                  <a:close/>
                  <a:moveTo>
                    <a:pt x="10303" y="4096"/>
                  </a:moveTo>
                  <a:lnTo>
                    <a:pt x="8192" y="5419"/>
                  </a:lnTo>
                  <a:lnTo>
                    <a:pt x="6207" y="4096"/>
                  </a:lnTo>
                  <a:close/>
                  <a:moveTo>
                    <a:pt x="5420" y="4411"/>
                  </a:moveTo>
                  <a:lnTo>
                    <a:pt x="7971" y="6112"/>
                  </a:lnTo>
                  <a:cubicBezTo>
                    <a:pt x="8034" y="6144"/>
                    <a:pt x="8097" y="6144"/>
                    <a:pt x="8192" y="6144"/>
                  </a:cubicBezTo>
                  <a:cubicBezTo>
                    <a:pt x="8255" y="6144"/>
                    <a:pt x="8286" y="6144"/>
                    <a:pt x="8381" y="6112"/>
                  </a:cubicBezTo>
                  <a:lnTo>
                    <a:pt x="10933" y="4537"/>
                  </a:lnTo>
                  <a:lnTo>
                    <a:pt x="10933" y="7184"/>
                  </a:lnTo>
                  <a:cubicBezTo>
                    <a:pt x="10933" y="7373"/>
                    <a:pt x="10775" y="7530"/>
                    <a:pt x="10618" y="7530"/>
                  </a:cubicBezTo>
                  <a:lnTo>
                    <a:pt x="5766" y="7530"/>
                  </a:lnTo>
                  <a:cubicBezTo>
                    <a:pt x="5577" y="7530"/>
                    <a:pt x="5420" y="7373"/>
                    <a:pt x="5420" y="7184"/>
                  </a:cubicBezTo>
                  <a:lnTo>
                    <a:pt x="5420" y="4443"/>
                  </a:lnTo>
                  <a:lnTo>
                    <a:pt x="5420" y="4411"/>
                  </a:lnTo>
                  <a:close/>
                  <a:moveTo>
                    <a:pt x="6806" y="2048"/>
                  </a:moveTo>
                  <a:lnTo>
                    <a:pt x="6806" y="3435"/>
                  </a:lnTo>
                  <a:lnTo>
                    <a:pt x="5766" y="3435"/>
                  </a:lnTo>
                  <a:cubicBezTo>
                    <a:pt x="5231" y="3435"/>
                    <a:pt x="4758" y="3907"/>
                    <a:pt x="4758" y="4443"/>
                  </a:cubicBezTo>
                  <a:lnTo>
                    <a:pt x="4758" y="7184"/>
                  </a:lnTo>
                  <a:cubicBezTo>
                    <a:pt x="4758" y="7719"/>
                    <a:pt x="5231" y="8192"/>
                    <a:pt x="5766" y="8192"/>
                  </a:cubicBezTo>
                  <a:lnTo>
                    <a:pt x="6806" y="8192"/>
                  </a:lnTo>
                  <a:lnTo>
                    <a:pt x="6806" y="8916"/>
                  </a:lnTo>
                  <a:lnTo>
                    <a:pt x="662" y="8916"/>
                  </a:lnTo>
                  <a:lnTo>
                    <a:pt x="662" y="2048"/>
                  </a:lnTo>
                  <a:close/>
                  <a:moveTo>
                    <a:pt x="6774" y="9578"/>
                  </a:moveTo>
                  <a:lnTo>
                    <a:pt x="6774" y="10649"/>
                  </a:lnTo>
                  <a:cubicBezTo>
                    <a:pt x="6806" y="10838"/>
                    <a:pt x="6648" y="10996"/>
                    <a:pt x="6459" y="10996"/>
                  </a:cubicBezTo>
                  <a:lnTo>
                    <a:pt x="977" y="10996"/>
                  </a:lnTo>
                  <a:cubicBezTo>
                    <a:pt x="788" y="10996"/>
                    <a:pt x="631" y="10838"/>
                    <a:pt x="631" y="10649"/>
                  </a:cubicBezTo>
                  <a:lnTo>
                    <a:pt x="631" y="9578"/>
                  </a:lnTo>
                  <a:close/>
                  <a:moveTo>
                    <a:pt x="1009" y="1"/>
                  </a:moveTo>
                  <a:cubicBezTo>
                    <a:pt x="473" y="1"/>
                    <a:pt x="1" y="473"/>
                    <a:pt x="1" y="1040"/>
                  </a:cubicBezTo>
                  <a:lnTo>
                    <a:pt x="1" y="10649"/>
                  </a:lnTo>
                  <a:cubicBezTo>
                    <a:pt x="1" y="11185"/>
                    <a:pt x="473" y="11657"/>
                    <a:pt x="1009" y="11657"/>
                  </a:cubicBezTo>
                  <a:lnTo>
                    <a:pt x="6491" y="11657"/>
                  </a:lnTo>
                  <a:cubicBezTo>
                    <a:pt x="7026" y="11657"/>
                    <a:pt x="7499" y="11185"/>
                    <a:pt x="7499" y="10649"/>
                  </a:cubicBezTo>
                  <a:lnTo>
                    <a:pt x="7499" y="8255"/>
                  </a:lnTo>
                  <a:lnTo>
                    <a:pt x="10618" y="8255"/>
                  </a:lnTo>
                  <a:cubicBezTo>
                    <a:pt x="11185" y="8255"/>
                    <a:pt x="11658" y="7782"/>
                    <a:pt x="11658" y="7215"/>
                  </a:cubicBezTo>
                  <a:lnTo>
                    <a:pt x="11658" y="4506"/>
                  </a:lnTo>
                  <a:cubicBezTo>
                    <a:pt x="11658" y="3907"/>
                    <a:pt x="11185" y="3435"/>
                    <a:pt x="10618" y="3435"/>
                  </a:cubicBezTo>
                  <a:lnTo>
                    <a:pt x="7499" y="3435"/>
                  </a:lnTo>
                  <a:lnTo>
                    <a:pt x="7499" y="1040"/>
                  </a:lnTo>
                  <a:cubicBezTo>
                    <a:pt x="7499" y="473"/>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38"/>
            <p:cNvSpPr/>
            <p:nvPr/>
          </p:nvSpPr>
          <p:spPr>
            <a:xfrm>
              <a:off x="-33999125" y="20190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616"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38"/>
            <p:cNvSpPr/>
            <p:nvPr/>
          </p:nvSpPr>
          <p:spPr>
            <a:xfrm>
              <a:off x="-33999900" y="2053725"/>
              <a:ext cx="52000" cy="18125"/>
            </a:xfrm>
            <a:custGeom>
              <a:avLst/>
              <a:gdLst/>
              <a:ahLst/>
              <a:cxnLst/>
              <a:rect l="l" t="t" r="r" b="b"/>
              <a:pathLst>
                <a:path w="2080" h="725" extrusionOk="0">
                  <a:moveTo>
                    <a:pt x="347" y="0"/>
                  </a:moveTo>
                  <a:cubicBezTo>
                    <a:pt x="158" y="0"/>
                    <a:pt x="0" y="158"/>
                    <a:pt x="0" y="347"/>
                  </a:cubicBezTo>
                  <a:cubicBezTo>
                    <a:pt x="0" y="567"/>
                    <a:pt x="158" y="725"/>
                    <a:pt x="347" y="725"/>
                  </a:cubicBezTo>
                  <a:lnTo>
                    <a:pt x="1733" y="725"/>
                  </a:lnTo>
                  <a:cubicBezTo>
                    <a:pt x="1922" y="725"/>
                    <a:pt x="2080" y="567"/>
                    <a:pt x="2080" y="347"/>
                  </a:cubicBez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38"/>
            <p:cNvSpPr/>
            <p:nvPr/>
          </p:nvSpPr>
          <p:spPr>
            <a:xfrm>
              <a:off x="-33999125" y="2088375"/>
              <a:ext cx="34675" cy="17350"/>
            </a:xfrm>
            <a:custGeom>
              <a:avLst/>
              <a:gdLst/>
              <a:ahLst/>
              <a:cxnLst/>
              <a:rect l="l" t="t" r="r" b="b"/>
              <a:pathLst>
                <a:path w="1387" h="694" extrusionOk="0">
                  <a:moveTo>
                    <a:pt x="347" y="1"/>
                  </a:moveTo>
                  <a:cubicBezTo>
                    <a:pt x="158" y="1"/>
                    <a:pt x="1" y="158"/>
                    <a:pt x="1" y="347"/>
                  </a:cubicBezTo>
                  <a:cubicBezTo>
                    <a:pt x="1" y="536"/>
                    <a:pt x="158" y="694"/>
                    <a:pt x="347" y="694"/>
                  </a:cubicBezTo>
                  <a:lnTo>
                    <a:pt x="1041" y="694"/>
                  </a:lnTo>
                  <a:cubicBezTo>
                    <a:pt x="1230" y="694"/>
                    <a:pt x="1387" y="536"/>
                    <a:pt x="1387" y="347"/>
                  </a:cubicBezTo>
                  <a:cubicBezTo>
                    <a:pt x="1387" y="158"/>
                    <a:pt x="1230"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9" name="Google Shape;5899;p38"/>
          <p:cNvSpPr/>
          <p:nvPr/>
        </p:nvSpPr>
        <p:spPr>
          <a:xfrm>
            <a:off x="7425331" y="6759012"/>
            <a:ext cx="890410" cy="895666"/>
          </a:xfrm>
          <a:custGeom>
            <a:avLst/>
            <a:gdLst/>
            <a:ahLst/>
            <a:cxnLst/>
            <a:rect l="l" t="t" r="r" b="b"/>
            <a:pathLst>
              <a:path w="11689" h="11758" extrusionOk="0">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00" name="Google Shape;5900;p38"/>
          <p:cNvGrpSpPr/>
          <p:nvPr/>
        </p:nvGrpSpPr>
        <p:grpSpPr>
          <a:xfrm>
            <a:off x="7433882" y="7904000"/>
            <a:ext cx="890410" cy="890486"/>
            <a:chOff x="-34032200" y="2634975"/>
            <a:chExt cx="292225" cy="292250"/>
          </a:xfrm>
        </p:grpSpPr>
        <p:sp>
          <p:nvSpPr>
            <p:cNvPr id="5901" name="Google Shape;5901;p38"/>
            <p:cNvSpPr/>
            <p:nvPr/>
          </p:nvSpPr>
          <p:spPr>
            <a:xfrm>
              <a:off x="-34032200" y="2634975"/>
              <a:ext cx="292225" cy="292250"/>
            </a:xfrm>
            <a:custGeom>
              <a:avLst/>
              <a:gdLst/>
              <a:ahLst/>
              <a:cxnLst/>
              <a:rect l="l" t="t" r="r" b="b"/>
              <a:pathLst>
                <a:path w="11689" h="11690" extrusionOk="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38"/>
            <p:cNvSpPr/>
            <p:nvPr/>
          </p:nvSpPr>
          <p:spPr>
            <a:xfrm>
              <a:off x="-33947125" y="2735800"/>
              <a:ext cx="51200" cy="86675"/>
            </a:xfrm>
            <a:custGeom>
              <a:avLst/>
              <a:gdLst/>
              <a:ahLst/>
              <a:cxnLst/>
              <a:rect l="l" t="t" r="r" b="b"/>
              <a:pathLst>
                <a:path w="2048" h="3467" extrusionOk="0">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38"/>
            <p:cNvSpPr/>
            <p:nvPr/>
          </p:nvSpPr>
          <p:spPr>
            <a:xfrm>
              <a:off x="-33878600" y="2737375"/>
              <a:ext cx="52000" cy="86675"/>
            </a:xfrm>
            <a:custGeom>
              <a:avLst/>
              <a:gdLst/>
              <a:ahLst/>
              <a:cxnLst/>
              <a:rect l="l" t="t" r="r" b="b"/>
              <a:pathLst>
                <a:path w="2080" h="3467" extrusionOk="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38"/>
          <p:cNvGrpSpPr/>
          <p:nvPr/>
        </p:nvGrpSpPr>
        <p:grpSpPr>
          <a:xfrm>
            <a:off x="4044224" y="9075018"/>
            <a:ext cx="900084" cy="890410"/>
            <a:chOff x="-32245875" y="1938725"/>
            <a:chExt cx="295400" cy="292225"/>
          </a:xfrm>
        </p:grpSpPr>
        <p:sp>
          <p:nvSpPr>
            <p:cNvPr id="5905" name="Google Shape;5905;p38"/>
            <p:cNvSpPr/>
            <p:nvPr/>
          </p:nvSpPr>
          <p:spPr>
            <a:xfrm>
              <a:off x="-32156075" y="2042700"/>
              <a:ext cx="120525" cy="120525"/>
            </a:xfrm>
            <a:custGeom>
              <a:avLst/>
              <a:gdLst/>
              <a:ahLst/>
              <a:cxnLst/>
              <a:rect l="l" t="t" r="r" b="b"/>
              <a:pathLst>
                <a:path w="4821" h="4821" extrusionOk="0">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38"/>
            <p:cNvSpPr/>
            <p:nvPr/>
          </p:nvSpPr>
          <p:spPr>
            <a:xfrm>
              <a:off x="-32105675" y="2076550"/>
              <a:ext cx="35475" cy="33900"/>
            </a:xfrm>
            <a:custGeom>
              <a:avLst/>
              <a:gdLst/>
              <a:ahLst/>
              <a:cxnLst/>
              <a:rect l="l" t="t" r="r" b="b"/>
              <a:pathLst>
                <a:path w="1419" h="1356" extrusionOk="0">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38"/>
            <p:cNvSpPr/>
            <p:nvPr/>
          </p:nvSpPr>
          <p:spPr>
            <a:xfrm>
              <a:off x="-32245875" y="1938725"/>
              <a:ext cx="295400" cy="292225"/>
            </a:xfrm>
            <a:custGeom>
              <a:avLst/>
              <a:gdLst/>
              <a:ahLst/>
              <a:cxnLst/>
              <a:rect l="l" t="t" r="r" b="b"/>
              <a:pathLst>
                <a:path w="11816" h="11689" extrusionOk="0">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8" name="Google Shape;5908;p38"/>
          <p:cNvGrpSpPr/>
          <p:nvPr/>
        </p:nvGrpSpPr>
        <p:grpSpPr>
          <a:xfrm>
            <a:off x="4035844" y="10253932"/>
            <a:ext cx="916842" cy="884468"/>
            <a:chOff x="-32243500" y="2299850"/>
            <a:chExt cx="300900" cy="290275"/>
          </a:xfrm>
        </p:grpSpPr>
        <p:sp>
          <p:nvSpPr>
            <p:cNvPr id="5909" name="Google Shape;5909;p38"/>
            <p:cNvSpPr/>
            <p:nvPr/>
          </p:nvSpPr>
          <p:spPr>
            <a:xfrm>
              <a:off x="-32243500" y="2299850"/>
              <a:ext cx="300900" cy="290275"/>
            </a:xfrm>
            <a:custGeom>
              <a:avLst/>
              <a:gdLst/>
              <a:ahLst/>
              <a:cxnLst/>
              <a:rect l="l" t="t" r="r" b="b"/>
              <a:pathLst>
                <a:path w="12036" h="11611" extrusionOk="0">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38"/>
            <p:cNvSpPr/>
            <p:nvPr/>
          </p:nvSpPr>
          <p:spPr>
            <a:xfrm>
              <a:off x="-32048175" y="2342775"/>
              <a:ext cx="55950" cy="51025"/>
            </a:xfrm>
            <a:custGeom>
              <a:avLst/>
              <a:gdLst/>
              <a:ahLst/>
              <a:cxnLst/>
              <a:rect l="l" t="t" r="r" b="b"/>
              <a:pathLst>
                <a:path w="2238" h="2041" extrusionOk="0">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1" name="Google Shape;5911;p38"/>
          <p:cNvSpPr/>
          <p:nvPr/>
        </p:nvSpPr>
        <p:spPr>
          <a:xfrm>
            <a:off x="4038561" y="11410208"/>
            <a:ext cx="895209" cy="885611"/>
          </a:xfrm>
          <a:custGeom>
            <a:avLst/>
            <a:gdLst/>
            <a:ahLst/>
            <a:cxnLst/>
            <a:rect l="l" t="t" r="r" b="b"/>
            <a:pathLst>
              <a:path w="11752" h="11626" extrusionOk="0">
                <a:moveTo>
                  <a:pt x="5829" y="662"/>
                </a:moveTo>
                <a:cubicBezTo>
                  <a:pt x="6049" y="662"/>
                  <a:pt x="6207" y="819"/>
                  <a:pt x="6207" y="1008"/>
                </a:cubicBezTo>
                <a:cubicBezTo>
                  <a:pt x="6207" y="1197"/>
                  <a:pt x="6049" y="1355"/>
                  <a:pt x="5829" y="1355"/>
                </a:cubicBezTo>
                <a:cubicBezTo>
                  <a:pt x="5640" y="1355"/>
                  <a:pt x="5482" y="1197"/>
                  <a:pt x="5482" y="1008"/>
                </a:cubicBezTo>
                <a:cubicBezTo>
                  <a:pt x="5482" y="819"/>
                  <a:pt x="5640" y="662"/>
                  <a:pt x="5829" y="662"/>
                </a:cubicBezTo>
                <a:close/>
                <a:moveTo>
                  <a:pt x="5829" y="2048"/>
                </a:moveTo>
                <a:cubicBezTo>
                  <a:pt x="6743" y="2048"/>
                  <a:pt x="7625" y="2363"/>
                  <a:pt x="8255" y="2898"/>
                </a:cubicBezTo>
                <a:lnTo>
                  <a:pt x="7247" y="3875"/>
                </a:lnTo>
                <a:cubicBezTo>
                  <a:pt x="6869" y="3560"/>
                  <a:pt x="6364" y="3403"/>
                  <a:pt x="5797" y="3403"/>
                </a:cubicBezTo>
                <a:cubicBezTo>
                  <a:pt x="5325" y="3403"/>
                  <a:pt x="4821" y="3560"/>
                  <a:pt x="4380" y="3875"/>
                </a:cubicBezTo>
                <a:lnTo>
                  <a:pt x="3435" y="2930"/>
                </a:lnTo>
                <a:cubicBezTo>
                  <a:pt x="4065" y="2363"/>
                  <a:pt x="4884" y="2048"/>
                  <a:pt x="5829" y="2048"/>
                </a:cubicBezTo>
                <a:close/>
                <a:moveTo>
                  <a:pt x="4852" y="1355"/>
                </a:moveTo>
                <a:cubicBezTo>
                  <a:pt x="4852" y="1418"/>
                  <a:pt x="4884" y="1449"/>
                  <a:pt x="4884" y="1449"/>
                </a:cubicBezTo>
                <a:cubicBezTo>
                  <a:pt x="3214" y="1796"/>
                  <a:pt x="1828" y="3151"/>
                  <a:pt x="1481" y="4883"/>
                </a:cubicBezTo>
                <a:cubicBezTo>
                  <a:pt x="1450" y="4883"/>
                  <a:pt x="1387" y="4820"/>
                  <a:pt x="1387" y="4820"/>
                </a:cubicBezTo>
                <a:lnTo>
                  <a:pt x="1387" y="3718"/>
                </a:lnTo>
                <a:cubicBezTo>
                  <a:pt x="1387" y="2426"/>
                  <a:pt x="2458" y="1355"/>
                  <a:pt x="3750" y="1355"/>
                </a:cubicBezTo>
                <a:close/>
                <a:moveTo>
                  <a:pt x="7908" y="1355"/>
                </a:moveTo>
                <a:cubicBezTo>
                  <a:pt x="9200" y="1355"/>
                  <a:pt x="10240" y="2426"/>
                  <a:pt x="10240" y="3718"/>
                </a:cubicBezTo>
                <a:lnTo>
                  <a:pt x="10240" y="4820"/>
                </a:lnTo>
                <a:cubicBezTo>
                  <a:pt x="10208" y="4820"/>
                  <a:pt x="10177" y="4883"/>
                  <a:pt x="10177" y="4883"/>
                </a:cubicBezTo>
                <a:cubicBezTo>
                  <a:pt x="9830" y="3182"/>
                  <a:pt x="8475" y="1796"/>
                  <a:pt x="6743" y="1449"/>
                </a:cubicBezTo>
                <a:cubicBezTo>
                  <a:pt x="6743" y="1418"/>
                  <a:pt x="6774" y="1355"/>
                  <a:pt x="6774" y="1355"/>
                </a:cubicBezTo>
                <a:close/>
                <a:moveTo>
                  <a:pt x="10618" y="5419"/>
                </a:moveTo>
                <a:cubicBezTo>
                  <a:pt x="10807" y="5419"/>
                  <a:pt x="10964" y="5576"/>
                  <a:pt x="10964" y="5765"/>
                </a:cubicBezTo>
                <a:cubicBezTo>
                  <a:pt x="10964" y="5986"/>
                  <a:pt x="10807" y="6143"/>
                  <a:pt x="10618" y="6143"/>
                </a:cubicBezTo>
                <a:cubicBezTo>
                  <a:pt x="10397" y="6143"/>
                  <a:pt x="10240" y="5986"/>
                  <a:pt x="10240" y="5765"/>
                </a:cubicBezTo>
                <a:cubicBezTo>
                  <a:pt x="10240" y="5576"/>
                  <a:pt x="10397" y="5419"/>
                  <a:pt x="10618" y="5419"/>
                </a:cubicBezTo>
                <a:close/>
                <a:moveTo>
                  <a:pt x="1040" y="5450"/>
                </a:moveTo>
                <a:cubicBezTo>
                  <a:pt x="1229" y="5450"/>
                  <a:pt x="1387" y="5608"/>
                  <a:pt x="1387" y="5828"/>
                </a:cubicBezTo>
                <a:cubicBezTo>
                  <a:pt x="1387" y="6017"/>
                  <a:pt x="1229" y="6175"/>
                  <a:pt x="1040" y="6175"/>
                </a:cubicBezTo>
                <a:cubicBezTo>
                  <a:pt x="851" y="6175"/>
                  <a:pt x="694" y="6017"/>
                  <a:pt x="694" y="5828"/>
                </a:cubicBezTo>
                <a:cubicBezTo>
                  <a:pt x="694" y="5608"/>
                  <a:pt x="851" y="5450"/>
                  <a:pt x="1040" y="5450"/>
                </a:cubicBezTo>
                <a:close/>
                <a:moveTo>
                  <a:pt x="5829" y="4096"/>
                </a:moveTo>
                <a:cubicBezTo>
                  <a:pt x="6774" y="4096"/>
                  <a:pt x="7530" y="4820"/>
                  <a:pt x="7530" y="5765"/>
                </a:cubicBezTo>
                <a:cubicBezTo>
                  <a:pt x="7530" y="6711"/>
                  <a:pt x="6837" y="7498"/>
                  <a:pt x="5829" y="7498"/>
                </a:cubicBezTo>
                <a:cubicBezTo>
                  <a:pt x="4884" y="7498"/>
                  <a:pt x="4096" y="6711"/>
                  <a:pt x="4159" y="5734"/>
                </a:cubicBezTo>
                <a:cubicBezTo>
                  <a:pt x="4191" y="4789"/>
                  <a:pt x="4884" y="4096"/>
                  <a:pt x="5829" y="4096"/>
                </a:cubicBezTo>
                <a:close/>
                <a:moveTo>
                  <a:pt x="2930" y="3371"/>
                </a:moveTo>
                <a:lnTo>
                  <a:pt x="3876" y="4316"/>
                </a:lnTo>
                <a:cubicBezTo>
                  <a:pt x="3561" y="4757"/>
                  <a:pt x="3403" y="5261"/>
                  <a:pt x="3403" y="5765"/>
                </a:cubicBezTo>
                <a:cubicBezTo>
                  <a:pt x="3403" y="6301"/>
                  <a:pt x="3561" y="6805"/>
                  <a:pt x="3876" y="7183"/>
                </a:cubicBezTo>
                <a:lnTo>
                  <a:pt x="2899" y="8191"/>
                </a:lnTo>
                <a:cubicBezTo>
                  <a:pt x="2363" y="7561"/>
                  <a:pt x="2048" y="6711"/>
                  <a:pt x="2048" y="5765"/>
                </a:cubicBezTo>
                <a:cubicBezTo>
                  <a:pt x="2048" y="4883"/>
                  <a:pt x="2363" y="4001"/>
                  <a:pt x="2930" y="3371"/>
                </a:cubicBezTo>
                <a:close/>
                <a:moveTo>
                  <a:pt x="8759" y="3340"/>
                </a:moveTo>
                <a:cubicBezTo>
                  <a:pt x="9294" y="4001"/>
                  <a:pt x="9609" y="4820"/>
                  <a:pt x="9609" y="5734"/>
                </a:cubicBezTo>
                <a:cubicBezTo>
                  <a:pt x="9578" y="6711"/>
                  <a:pt x="9263" y="7561"/>
                  <a:pt x="8727" y="8191"/>
                </a:cubicBezTo>
                <a:lnTo>
                  <a:pt x="7782" y="7246"/>
                </a:lnTo>
                <a:cubicBezTo>
                  <a:pt x="8097" y="6805"/>
                  <a:pt x="8255" y="6301"/>
                  <a:pt x="8255" y="5765"/>
                </a:cubicBezTo>
                <a:cubicBezTo>
                  <a:pt x="8255" y="5576"/>
                  <a:pt x="8192" y="5387"/>
                  <a:pt x="8160" y="5198"/>
                </a:cubicBezTo>
                <a:cubicBezTo>
                  <a:pt x="8097" y="4883"/>
                  <a:pt x="7971" y="4600"/>
                  <a:pt x="7782" y="4316"/>
                </a:cubicBezTo>
                <a:lnTo>
                  <a:pt x="8759" y="3340"/>
                </a:lnTo>
                <a:close/>
                <a:moveTo>
                  <a:pt x="7310" y="7719"/>
                </a:moveTo>
                <a:lnTo>
                  <a:pt x="8255" y="8664"/>
                </a:lnTo>
                <a:cubicBezTo>
                  <a:pt x="7562" y="9231"/>
                  <a:pt x="6743" y="9546"/>
                  <a:pt x="5829" y="9546"/>
                </a:cubicBezTo>
                <a:cubicBezTo>
                  <a:pt x="4947" y="9546"/>
                  <a:pt x="4065" y="9231"/>
                  <a:pt x="3435" y="8695"/>
                </a:cubicBezTo>
                <a:lnTo>
                  <a:pt x="4411" y="7719"/>
                </a:lnTo>
                <a:cubicBezTo>
                  <a:pt x="4821" y="8034"/>
                  <a:pt x="5325" y="8191"/>
                  <a:pt x="5829" y="8191"/>
                </a:cubicBezTo>
                <a:cubicBezTo>
                  <a:pt x="6364" y="8191"/>
                  <a:pt x="6869" y="8034"/>
                  <a:pt x="7310" y="7719"/>
                </a:cubicBezTo>
                <a:close/>
                <a:moveTo>
                  <a:pt x="1481" y="6711"/>
                </a:moveTo>
                <a:cubicBezTo>
                  <a:pt x="1828" y="8443"/>
                  <a:pt x="3214" y="9798"/>
                  <a:pt x="4884" y="10145"/>
                </a:cubicBezTo>
                <a:cubicBezTo>
                  <a:pt x="4884" y="10176"/>
                  <a:pt x="4852" y="10239"/>
                  <a:pt x="4852" y="10271"/>
                </a:cubicBezTo>
                <a:lnTo>
                  <a:pt x="3781" y="10271"/>
                </a:lnTo>
                <a:cubicBezTo>
                  <a:pt x="2458" y="10271"/>
                  <a:pt x="1387" y="9168"/>
                  <a:pt x="1387" y="7813"/>
                </a:cubicBezTo>
                <a:lnTo>
                  <a:pt x="1387" y="6774"/>
                </a:lnTo>
                <a:cubicBezTo>
                  <a:pt x="1418" y="6774"/>
                  <a:pt x="1481" y="6711"/>
                  <a:pt x="1481" y="6711"/>
                </a:cubicBezTo>
                <a:close/>
                <a:moveTo>
                  <a:pt x="10177" y="6711"/>
                </a:moveTo>
                <a:cubicBezTo>
                  <a:pt x="10208" y="6711"/>
                  <a:pt x="10240" y="6774"/>
                  <a:pt x="10240" y="6774"/>
                </a:cubicBezTo>
                <a:lnTo>
                  <a:pt x="10240" y="7876"/>
                </a:lnTo>
                <a:cubicBezTo>
                  <a:pt x="10240" y="9168"/>
                  <a:pt x="9200" y="10271"/>
                  <a:pt x="7877" y="10271"/>
                </a:cubicBezTo>
                <a:lnTo>
                  <a:pt x="6774" y="10271"/>
                </a:lnTo>
                <a:cubicBezTo>
                  <a:pt x="6774" y="10239"/>
                  <a:pt x="6743" y="10176"/>
                  <a:pt x="6743" y="10145"/>
                </a:cubicBezTo>
                <a:cubicBezTo>
                  <a:pt x="8475" y="9798"/>
                  <a:pt x="9830" y="8412"/>
                  <a:pt x="10177" y="6711"/>
                </a:cubicBezTo>
                <a:close/>
                <a:moveTo>
                  <a:pt x="5829" y="10239"/>
                </a:moveTo>
                <a:cubicBezTo>
                  <a:pt x="6049" y="10239"/>
                  <a:pt x="6207" y="10397"/>
                  <a:pt x="6207" y="10586"/>
                </a:cubicBezTo>
                <a:cubicBezTo>
                  <a:pt x="6144" y="10775"/>
                  <a:pt x="5986" y="10932"/>
                  <a:pt x="5829" y="10932"/>
                </a:cubicBezTo>
                <a:cubicBezTo>
                  <a:pt x="5640" y="10932"/>
                  <a:pt x="5482" y="10775"/>
                  <a:pt x="5482" y="10586"/>
                </a:cubicBezTo>
                <a:cubicBezTo>
                  <a:pt x="5482" y="10397"/>
                  <a:pt x="5640" y="10239"/>
                  <a:pt x="5829" y="10239"/>
                </a:cubicBezTo>
                <a:close/>
                <a:moveTo>
                  <a:pt x="5829" y="0"/>
                </a:moveTo>
                <a:cubicBezTo>
                  <a:pt x="5388" y="0"/>
                  <a:pt x="5010" y="315"/>
                  <a:pt x="4852" y="693"/>
                </a:cubicBezTo>
                <a:lnTo>
                  <a:pt x="3813" y="693"/>
                </a:lnTo>
                <a:cubicBezTo>
                  <a:pt x="2111" y="693"/>
                  <a:pt x="725" y="2079"/>
                  <a:pt x="725" y="3781"/>
                </a:cubicBezTo>
                <a:lnTo>
                  <a:pt x="725" y="4820"/>
                </a:lnTo>
                <a:cubicBezTo>
                  <a:pt x="316" y="4946"/>
                  <a:pt x="0" y="5356"/>
                  <a:pt x="0" y="5828"/>
                </a:cubicBezTo>
                <a:cubicBezTo>
                  <a:pt x="0" y="6301"/>
                  <a:pt x="316" y="6648"/>
                  <a:pt x="725" y="6805"/>
                </a:cubicBezTo>
                <a:lnTo>
                  <a:pt x="725" y="7876"/>
                </a:lnTo>
                <a:cubicBezTo>
                  <a:pt x="725" y="9546"/>
                  <a:pt x="2111" y="10964"/>
                  <a:pt x="3813" y="10964"/>
                </a:cubicBezTo>
                <a:lnTo>
                  <a:pt x="4915" y="10964"/>
                </a:lnTo>
                <a:cubicBezTo>
                  <a:pt x="5073" y="11373"/>
                  <a:pt x="5419" y="11625"/>
                  <a:pt x="5892" y="11625"/>
                </a:cubicBezTo>
                <a:cubicBezTo>
                  <a:pt x="6333" y="11625"/>
                  <a:pt x="6711" y="11310"/>
                  <a:pt x="6869" y="10932"/>
                </a:cubicBezTo>
                <a:lnTo>
                  <a:pt x="7971" y="10932"/>
                </a:lnTo>
                <a:cubicBezTo>
                  <a:pt x="9672" y="10932"/>
                  <a:pt x="11059" y="9546"/>
                  <a:pt x="11059" y="7845"/>
                </a:cubicBezTo>
                <a:lnTo>
                  <a:pt x="11059" y="6774"/>
                </a:lnTo>
                <a:cubicBezTo>
                  <a:pt x="11216" y="6711"/>
                  <a:pt x="11311" y="6648"/>
                  <a:pt x="11437" y="6522"/>
                </a:cubicBezTo>
                <a:cubicBezTo>
                  <a:pt x="11626" y="6333"/>
                  <a:pt x="11752" y="6049"/>
                  <a:pt x="11752" y="5765"/>
                </a:cubicBezTo>
                <a:cubicBezTo>
                  <a:pt x="11752" y="5513"/>
                  <a:pt x="11626" y="5230"/>
                  <a:pt x="11437" y="5041"/>
                </a:cubicBezTo>
                <a:cubicBezTo>
                  <a:pt x="11248" y="4946"/>
                  <a:pt x="11090" y="4883"/>
                  <a:pt x="10964" y="4820"/>
                </a:cubicBezTo>
                <a:lnTo>
                  <a:pt x="10964" y="3781"/>
                </a:lnTo>
                <a:cubicBezTo>
                  <a:pt x="10964" y="2079"/>
                  <a:pt x="9578" y="693"/>
                  <a:pt x="7877" y="693"/>
                </a:cubicBezTo>
                <a:lnTo>
                  <a:pt x="6837" y="693"/>
                </a:lnTo>
                <a:cubicBezTo>
                  <a:pt x="6711" y="315"/>
                  <a:pt x="630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2" name="Google Shape;5912;p38"/>
          <p:cNvGrpSpPr/>
          <p:nvPr/>
        </p:nvGrpSpPr>
        <p:grpSpPr>
          <a:xfrm>
            <a:off x="2939080" y="5608296"/>
            <a:ext cx="890410" cy="892847"/>
            <a:chOff x="-35495600" y="1912725"/>
            <a:chExt cx="292225" cy="293025"/>
          </a:xfrm>
        </p:grpSpPr>
        <p:sp>
          <p:nvSpPr>
            <p:cNvPr id="5913" name="Google Shape;5913;p38"/>
            <p:cNvSpPr/>
            <p:nvPr/>
          </p:nvSpPr>
          <p:spPr>
            <a:xfrm>
              <a:off x="-35495600" y="1912725"/>
              <a:ext cx="102400" cy="293025"/>
            </a:xfrm>
            <a:custGeom>
              <a:avLst/>
              <a:gdLst/>
              <a:ahLst/>
              <a:cxnLst/>
              <a:rect l="l" t="t" r="r" b="b"/>
              <a:pathLst>
                <a:path w="4096" h="11721" extrusionOk="0">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38"/>
            <p:cNvSpPr/>
            <p:nvPr/>
          </p:nvSpPr>
          <p:spPr>
            <a:xfrm>
              <a:off x="-35305775" y="1912725"/>
              <a:ext cx="102400" cy="292250"/>
            </a:xfrm>
            <a:custGeom>
              <a:avLst/>
              <a:gdLst/>
              <a:ahLst/>
              <a:cxnLst/>
              <a:rect l="l" t="t" r="r" b="b"/>
              <a:pathLst>
                <a:path w="4096" h="11690" extrusionOk="0">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38"/>
            <p:cNvSpPr/>
            <p:nvPr/>
          </p:nvSpPr>
          <p:spPr>
            <a:xfrm>
              <a:off x="-35427875" y="2017025"/>
              <a:ext cx="155200" cy="85800"/>
            </a:xfrm>
            <a:custGeom>
              <a:avLst/>
              <a:gdLst/>
              <a:ahLst/>
              <a:cxnLst/>
              <a:rect l="l" t="t" r="r" b="b"/>
              <a:pathLst>
                <a:path w="6208" h="3432" extrusionOk="0">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6" name="Google Shape;5916;p38"/>
          <p:cNvSpPr/>
          <p:nvPr/>
        </p:nvSpPr>
        <p:spPr>
          <a:xfrm>
            <a:off x="2927762" y="6761640"/>
            <a:ext cx="895209" cy="890410"/>
          </a:xfrm>
          <a:custGeom>
            <a:avLst/>
            <a:gdLst/>
            <a:ahLst/>
            <a:cxnLst/>
            <a:rect l="l" t="t" r="r" b="b"/>
            <a:pathLst>
              <a:path w="11752" h="11689" extrusionOk="0">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17" name="Google Shape;5917;p38"/>
          <p:cNvGrpSpPr/>
          <p:nvPr/>
        </p:nvGrpSpPr>
        <p:grpSpPr>
          <a:xfrm>
            <a:off x="2939080" y="7905220"/>
            <a:ext cx="890410" cy="888048"/>
            <a:chOff x="-35495600" y="2631825"/>
            <a:chExt cx="292225" cy="291450"/>
          </a:xfrm>
        </p:grpSpPr>
        <p:sp>
          <p:nvSpPr>
            <p:cNvPr id="5918" name="Google Shape;5918;p38"/>
            <p:cNvSpPr/>
            <p:nvPr/>
          </p:nvSpPr>
          <p:spPr>
            <a:xfrm>
              <a:off x="-35495600" y="2735025"/>
              <a:ext cx="137075" cy="188250"/>
            </a:xfrm>
            <a:custGeom>
              <a:avLst/>
              <a:gdLst/>
              <a:ahLst/>
              <a:cxnLst/>
              <a:rect l="l" t="t" r="r" b="b"/>
              <a:pathLst>
                <a:path w="5483" h="7530" extrusionOk="0">
                  <a:moveTo>
                    <a:pt x="4443" y="662"/>
                  </a:moveTo>
                  <a:cubicBezTo>
                    <a:pt x="4663" y="662"/>
                    <a:pt x="4821" y="819"/>
                    <a:pt x="4821" y="1040"/>
                  </a:cubicBezTo>
                  <a:lnTo>
                    <a:pt x="4821" y="1386"/>
                  </a:lnTo>
                  <a:lnTo>
                    <a:pt x="662" y="1386"/>
                  </a:lnTo>
                  <a:lnTo>
                    <a:pt x="662" y="1040"/>
                  </a:lnTo>
                  <a:cubicBezTo>
                    <a:pt x="725" y="819"/>
                    <a:pt x="820" y="662"/>
                    <a:pt x="1040" y="662"/>
                  </a:cubicBezTo>
                  <a:close/>
                  <a:moveTo>
                    <a:pt x="4821" y="2048"/>
                  </a:moveTo>
                  <a:lnTo>
                    <a:pt x="4821" y="5482"/>
                  </a:lnTo>
                  <a:lnTo>
                    <a:pt x="662" y="5482"/>
                  </a:lnTo>
                  <a:lnTo>
                    <a:pt x="662" y="2048"/>
                  </a:lnTo>
                  <a:close/>
                  <a:moveTo>
                    <a:pt x="4852" y="6143"/>
                  </a:moveTo>
                  <a:lnTo>
                    <a:pt x="4852" y="6490"/>
                  </a:lnTo>
                  <a:cubicBezTo>
                    <a:pt x="4821" y="6711"/>
                    <a:pt x="4663" y="6868"/>
                    <a:pt x="4506" y="6868"/>
                  </a:cubicBezTo>
                  <a:lnTo>
                    <a:pt x="1072" y="6868"/>
                  </a:lnTo>
                  <a:cubicBezTo>
                    <a:pt x="883" y="6868"/>
                    <a:pt x="725" y="6711"/>
                    <a:pt x="725" y="6490"/>
                  </a:cubicBezTo>
                  <a:lnTo>
                    <a:pt x="725" y="6143"/>
                  </a:lnTo>
                  <a:close/>
                  <a:moveTo>
                    <a:pt x="1040" y="0"/>
                  </a:moveTo>
                  <a:cubicBezTo>
                    <a:pt x="473" y="0"/>
                    <a:pt x="0" y="473"/>
                    <a:pt x="0" y="1040"/>
                  </a:cubicBezTo>
                  <a:lnTo>
                    <a:pt x="0" y="6490"/>
                  </a:lnTo>
                  <a:cubicBezTo>
                    <a:pt x="0" y="7057"/>
                    <a:pt x="473" y="7530"/>
                    <a:pt x="1040" y="7530"/>
                  </a:cubicBezTo>
                  <a:lnTo>
                    <a:pt x="4443" y="7530"/>
                  </a:lnTo>
                  <a:cubicBezTo>
                    <a:pt x="5010" y="7530"/>
                    <a:pt x="5482" y="7057"/>
                    <a:pt x="5482" y="6490"/>
                  </a:cubicBezTo>
                  <a:lnTo>
                    <a:pt x="5482" y="1040"/>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38"/>
            <p:cNvSpPr/>
            <p:nvPr/>
          </p:nvSpPr>
          <p:spPr>
            <a:xfrm>
              <a:off x="-35339650" y="2631825"/>
              <a:ext cx="136275" cy="188275"/>
            </a:xfrm>
            <a:custGeom>
              <a:avLst/>
              <a:gdLst/>
              <a:ahLst/>
              <a:cxnLst/>
              <a:rect l="l" t="t" r="r" b="b"/>
              <a:pathLst>
                <a:path w="5451" h="7531" extrusionOk="0">
                  <a:moveTo>
                    <a:pt x="4411" y="662"/>
                  </a:moveTo>
                  <a:cubicBezTo>
                    <a:pt x="4600" y="662"/>
                    <a:pt x="4758" y="820"/>
                    <a:pt x="4758" y="1009"/>
                  </a:cubicBezTo>
                  <a:lnTo>
                    <a:pt x="4758" y="1387"/>
                  </a:lnTo>
                  <a:lnTo>
                    <a:pt x="631" y="1387"/>
                  </a:lnTo>
                  <a:lnTo>
                    <a:pt x="631" y="1009"/>
                  </a:lnTo>
                  <a:cubicBezTo>
                    <a:pt x="631" y="820"/>
                    <a:pt x="788" y="662"/>
                    <a:pt x="977" y="662"/>
                  </a:cubicBezTo>
                  <a:close/>
                  <a:moveTo>
                    <a:pt x="4758" y="2049"/>
                  </a:moveTo>
                  <a:lnTo>
                    <a:pt x="4758" y="5483"/>
                  </a:lnTo>
                  <a:lnTo>
                    <a:pt x="631" y="5483"/>
                  </a:lnTo>
                  <a:lnTo>
                    <a:pt x="631" y="2049"/>
                  </a:lnTo>
                  <a:close/>
                  <a:moveTo>
                    <a:pt x="4789" y="6144"/>
                  </a:moveTo>
                  <a:lnTo>
                    <a:pt x="4789" y="6491"/>
                  </a:lnTo>
                  <a:cubicBezTo>
                    <a:pt x="4758" y="6680"/>
                    <a:pt x="4600" y="6837"/>
                    <a:pt x="4443" y="6837"/>
                  </a:cubicBezTo>
                  <a:lnTo>
                    <a:pt x="1009" y="6837"/>
                  </a:lnTo>
                  <a:cubicBezTo>
                    <a:pt x="820" y="6837"/>
                    <a:pt x="662" y="6680"/>
                    <a:pt x="662" y="6491"/>
                  </a:cubicBezTo>
                  <a:lnTo>
                    <a:pt x="662" y="6144"/>
                  </a:lnTo>
                  <a:close/>
                  <a:moveTo>
                    <a:pt x="1009" y="1"/>
                  </a:moveTo>
                  <a:cubicBezTo>
                    <a:pt x="473" y="1"/>
                    <a:pt x="0" y="473"/>
                    <a:pt x="0" y="1009"/>
                  </a:cubicBezTo>
                  <a:lnTo>
                    <a:pt x="0" y="6491"/>
                  </a:lnTo>
                  <a:cubicBezTo>
                    <a:pt x="0" y="7058"/>
                    <a:pt x="473" y="7531"/>
                    <a:pt x="1009" y="7531"/>
                  </a:cubicBezTo>
                  <a:lnTo>
                    <a:pt x="4443" y="7531"/>
                  </a:lnTo>
                  <a:cubicBezTo>
                    <a:pt x="4978" y="7531"/>
                    <a:pt x="5451" y="7058"/>
                    <a:pt x="5451" y="6491"/>
                  </a:cubicBezTo>
                  <a:lnTo>
                    <a:pt x="5451" y="1009"/>
                  </a:lnTo>
                  <a:cubicBezTo>
                    <a:pt x="5451" y="442"/>
                    <a:pt x="4978"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38"/>
            <p:cNvSpPr/>
            <p:nvPr/>
          </p:nvSpPr>
          <p:spPr>
            <a:xfrm>
              <a:off x="-35341225" y="2836625"/>
              <a:ext cx="85075" cy="84500"/>
            </a:xfrm>
            <a:custGeom>
              <a:avLst/>
              <a:gdLst/>
              <a:ahLst/>
              <a:cxnLst/>
              <a:rect l="l" t="t" r="r" b="b"/>
              <a:pathLst>
                <a:path w="3403" h="3380" extrusionOk="0">
                  <a:moveTo>
                    <a:pt x="3056" y="0"/>
                  </a:moveTo>
                  <a:cubicBezTo>
                    <a:pt x="2836" y="0"/>
                    <a:pt x="2678" y="158"/>
                    <a:pt x="2678" y="347"/>
                  </a:cubicBezTo>
                  <a:lnTo>
                    <a:pt x="2678" y="1008"/>
                  </a:lnTo>
                  <a:cubicBezTo>
                    <a:pt x="2678" y="1575"/>
                    <a:pt x="2206" y="2048"/>
                    <a:pt x="1670" y="2048"/>
                  </a:cubicBezTo>
                  <a:lnTo>
                    <a:pt x="1103" y="2048"/>
                  </a:lnTo>
                  <a:lnTo>
                    <a:pt x="1229" y="1922"/>
                  </a:lnTo>
                  <a:cubicBezTo>
                    <a:pt x="1418" y="1859"/>
                    <a:pt x="1418" y="1638"/>
                    <a:pt x="1261" y="1481"/>
                  </a:cubicBezTo>
                  <a:cubicBezTo>
                    <a:pt x="1213" y="1418"/>
                    <a:pt x="1127" y="1386"/>
                    <a:pt x="1036" y="1386"/>
                  </a:cubicBezTo>
                  <a:cubicBezTo>
                    <a:pt x="946" y="1386"/>
                    <a:pt x="851" y="1418"/>
                    <a:pt x="788" y="1481"/>
                  </a:cubicBezTo>
                  <a:lnTo>
                    <a:pt x="126" y="2142"/>
                  </a:lnTo>
                  <a:cubicBezTo>
                    <a:pt x="0" y="2268"/>
                    <a:pt x="0" y="2521"/>
                    <a:pt x="126" y="2615"/>
                  </a:cubicBezTo>
                  <a:lnTo>
                    <a:pt x="788" y="3308"/>
                  </a:lnTo>
                  <a:cubicBezTo>
                    <a:pt x="851" y="3355"/>
                    <a:pt x="946" y="3379"/>
                    <a:pt x="1036" y="3379"/>
                  </a:cubicBezTo>
                  <a:cubicBezTo>
                    <a:pt x="1127" y="3379"/>
                    <a:pt x="1213" y="3355"/>
                    <a:pt x="1261" y="3308"/>
                  </a:cubicBezTo>
                  <a:cubicBezTo>
                    <a:pt x="1387" y="3182"/>
                    <a:pt x="1387" y="2930"/>
                    <a:pt x="1261" y="2836"/>
                  </a:cubicBezTo>
                  <a:lnTo>
                    <a:pt x="1166" y="2710"/>
                  </a:lnTo>
                  <a:lnTo>
                    <a:pt x="1702" y="2710"/>
                  </a:lnTo>
                  <a:cubicBezTo>
                    <a:pt x="2647" y="2710"/>
                    <a:pt x="3403" y="1953"/>
                    <a:pt x="3403" y="1008"/>
                  </a:cubicBezTo>
                  <a:lnTo>
                    <a:pt x="3403" y="347"/>
                  </a:lnTo>
                  <a:cubicBezTo>
                    <a:pt x="3403" y="158"/>
                    <a:pt x="3245" y="0"/>
                    <a:pt x="3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38"/>
            <p:cNvSpPr/>
            <p:nvPr/>
          </p:nvSpPr>
          <p:spPr>
            <a:xfrm>
              <a:off x="-35442050" y="2632625"/>
              <a:ext cx="84300" cy="85075"/>
            </a:xfrm>
            <a:custGeom>
              <a:avLst/>
              <a:gdLst/>
              <a:ahLst/>
              <a:cxnLst/>
              <a:rect l="l" t="t" r="r" b="b"/>
              <a:pathLst>
                <a:path w="3372" h="3403" extrusionOk="0">
                  <a:moveTo>
                    <a:pt x="2348" y="0"/>
                  </a:moveTo>
                  <a:cubicBezTo>
                    <a:pt x="2261" y="0"/>
                    <a:pt x="2175" y="32"/>
                    <a:pt x="2112" y="95"/>
                  </a:cubicBezTo>
                  <a:cubicBezTo>
                    <a:pt x="1986" y="189"/>
                    <a:pt x="1986" y="441"/>
                    <a:pt x="2112" y="567"/>
                  </a:cubicBezTo>
                  <a:lnTo>
                    <a:pt x="2238" y="662"/>
                  </a:lnTo>
                  <a:lnTo>
                    <a:pt x="1671" y="662"/>
                  </a:lnTo>
                  <a:cubicBezTo>
                    <a:pt x="725" y="662"/>
                    <a:pt x="1" y="1418"/>
                    <a:pt x="1" y="2363"/>
                  </a:cubicBezTo>
                  <a:lnTo>
                    <a:pt x="1" y="3025"/>
                  </a:lnTo>
                  <a:cubicBezTo>
                    <a:pt x="1" y="3245"/>
                    <a:pt x="158" y="3403"/>
                    <a:pt x="347" y="3403"/>
                  </a:cubicBezTo>
                  <a:cubicBezTo>
                    <a:pt x="536" y="3403"/>
                    <a:pt x="694" y="3245"/>
                    <a:pt x="694" y="3025"/>
                  </a:cubicBezTo>
                  <a:lnTo>
                    <a:pt x="694" y="2363"/>
                  </a:lnTo>
                  <a:cubicBezTo>
                    <a:pt x="694" y="1828"/>
                    <a:pt x="1166" y="1355"/>
                    <a:pt x="1734" y="1355"/>
                  </a:cubicBezTo>
                  <a:lnTo>
                    <a:pt x="2269" y="1355"/>
                  </a:lnTo>
                  <a:lnTo>
                    <a:pt x="2143" y="1450"/>
                  </a:lnTo>
                  <a:cubicBezTo>
                    <a:pt x="1954" y="1544"/>
                    <a:pt x="1954" y="1765"/>
                    <a:pt x="2112" y="1891"/>
                  </a:cubicBezTo>
                  <a:cubicBezTo>
                    <a:pt x="2175" y="1954"/>
                    <a:pt x="2261" y="1985"/>
                    <a:pt x="2348" y="1985"/>
                  </a:cubicBezTo>
                  <a:cubicBezTo>
                    <a:pt x="2435" y="1985"/>
                    <a:pt x="2521" y="1954"/>
                    <a:pt x="2584" y="1891"/>
                  </a:cubicBezTo>
                  <a:lnTo>
                    <a:pt x="3246" y="1229"/>
                  </a:lnTo>
                  <a:cubicBezTo>
                    <a:pt x="3372" y="1103"/>
                    <a:pt x="3372" y="883"/>
                    <a:pt x="3246" y="756"/>
                  </a:cubicBezTo>
                  <a:lnTo>
                    <a:pt x="2584" y="95"/>
                  </a:lnTo>
                  <a:cubicBezTo>
                    <a:pt x="2521" y="32"/>
                    <a:pt x="2435" y="0"/>
                    <a:pt x="2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38"/>
          <p:cNvGrpSpPr/>
          <p:nvPr/>
        </p:nvGrpSpPr>
        <p:grpSpPr>
          <a:xfrm>
            <a:off x="8559023" y="5610695"/>
            <a:ext cx="888048" cy="888048"/>
            <a:chOff x="-33673825" y="1916675"/>
            <a:chExt cx="291450" cy="291450"/>
          </a:xfrm>
        </p:grpSpPr>
        <p:sp>
          <p:nvSpPr>
            <p:cNvPr id="5923" name="Google Shape;5923;p38"/>
            <p:cNvSpPr/>
            <p:nvPr/>
          </p:nvSpPr>
          <p:spPr>
            <a:xfrm>
              <a:off x="-33486375" y="1950550"/>
              <a:ext cx="85875" cy="85075"/>
            </a:xfrm>
            <a:custGeom>
              <a:avLst/>
              <a:gdLst/>
              <a:ahLst/>
              <a:cxnLst/>
              <a:rect l="l" t="t" r="r" b="b"/>
              <a:pathLst>
                <a:path w="3435" h="3403" extrusionOk="0">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38"/>
            <p:cNvSpPr/>
            <p:nvPr/>
          </p:nvSpPr>
          <p:spPr>
            <a:xfrm>
              <a:off x="-33605300" y="2122250"/>
              <a:ext cx="85075" cy="85875"/>
            </a:xfrm>
            <a:custGeom>
              <a:avLst/>
              <a:gdLst/>
              <a:ahLst/>
              <a:cxnLst/>
              <a:rect l="l" t="t" r="r" b="b"/>
              <a:pathLst>
                <a:path w="3403" h="3435" extrusionOk="0">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38"/>
            <p:cNvSpPr/>
            <p:nvPr/>
          </p:nvSpPr>
          <p:spPr>
            <a:xfrm>
              <a:off x="-33673825" y="1916675"/>
              <a:ext cx="189050" cy="189050"/>
            </a:xfrm>
            <a:custGeom>
              <a:avLst/>
              <a:gdLst/>
              <a:ahLst/>
              <a:cxnLst/>
              <a:rect l="l" t="t" r="r" b="b"/>
              <a:pathLst>
                <a:path w="7562" h="7562" extrusionOk="0">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38"/>
            <p:cNvSpPr/>
            <p:nvPr/>
          </p:nvSpPr>
          <p:spPr>
            <a:xfrm>
              <a:off x="-33503700" y="2070250"/>
              <a:ext cx="121325" cy="137075"/>
            </a:xfrm>
            <a:custGeom>
              <a:avLst/>
              <a:gdLst/>
              <a:ahLst/>
              <a:cxnLst/>
              <a:rect l="l" t="t" r="r" b="b"/>
              <a:pathLst>
                <a:path w="4853" h="5483" extrusionOk="0">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7" name="Google Shape;5927;p38"/>
          <p:cNvGrpSpPr/>
          <p:nvPr/>
        </p:nvGrpSpPr>
        <p:grpSpPr>
          <a:xfrm>
            <a:off x="8553044" y="6759928"/>
            <a:ext cx="900008" cy="892771"/>
            <a:chOff x="-33676975" y="2275050"/>
            <a:chExt cx="295375" cy="293000"/>
          </a:xfrm>
        </p:grpSpPr>
        <p:sp>
          <p:nvSpPr>
            <p:cNvPr id="5928" name="Google Shape;5928;p38"/>
            <p:cNvSpPr/>
            <p:nvPr/>
          </p:nvSpPr>
          <p:spPr>
            <a:xfrm>
              <a:off x="-33502125" y="2309700"/>
              <a:ext cx="52800" cy="67750"/>
            </a:xfrm>
            <a:custGeom>
              <a:avLst/>
              <a:gdLst/>
              <a:ahLst/>
              <a:cxnLst/>
              <a:rect l="l" t="t" r="r" b="b"/>
              <a:pathLst>
                <a:path w="2112" h="2710" extrusionOk="0">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38"/>
            <p:cNvSpPr/>
            <p:nvPr/>
          </p:nvSpPr>
          <p:spPr>
            <a:xfrm>
              <a:off x="-33484800" y="2395550"/>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38"/>
            <p:cNvSpPr/>
            <p:nvPr/>
          </p:nvSpPr>
          <p:spPr>
            <a:xfrm>
              <a:off x="-33676975" y="2275050"/>
              <a:ext cx="295375" cy="293000"/>
            </a:xfrm>
            <a:custGeom>
              <a:avLst/>
              <a:gdLst/>
              <a:ahLst/>
              <a:cxnLst/>
              <a:rect l="l" t="t" r="r" b="b"/>
              <a:pathLst>
                <a:path w="11815" h="11720" extrusionOk="0">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1" name="Google Shape;5931;p38"/>
          <p:cNvGrpSpPr/>
          <p:nvPr/>
        </p:nvGrpSpPr>
        <p:grpSpPr>
          <a:xfrm>
            <a:off x="8559023" y="7903429"/>
            <a:ext cx="888048" cy="891628"/>
            <a:chOff x="-33673825" y="2634975"/>
            <a:chExt cx="291450" cy="292625"/>
          </a:xfrm>
        </p:grpSpPr>
        <p:sp>
          <p:nvSpPr>
            <p:cNvPr id="5932" name="Google Shape;5932;p38"/>
            <p:cNvSpPr/>
            <p:nvPr/>
          </p:nvSpPr>
          <p:spPr>
            <a:xfrm>
              <a:off x="-33673825" y="2634975"/>
              <a:ext cx="291450" cy="292625"/>
            </a:xfrm>
            <a:custGeom>
              <a:avLst/>
              <a:gdLst/>
              <a:ahLst/>
              <a:cxnLst/>
              <a:rect l="l" t="t" r="r" b="b"/>
              <a:pathLst>
                <a:path w="11658" h="11705" extrusionOk="0">
                  <a:moveTo>
                    <a:pt x="5829" y="662"/>
                  </a:moveTo>
                  <a:cubicBezTo>
                    <a:pt x="6459" y="662"/>
                    <a:pt x="7089" y="1261"/>
                    <a:pt x="7562" y="2238"/>
                  </a:cubicBezTo>
                  <a:cubicBezTo>
                    <a:pt x="7310" y="2364"/>
                    <a:pt x="7152" y="2553"/>
                    <a:pt x="7026" y="2773"/>
                  </a:cubicBezTo>
                  <a:cubicBezTo>
                    <a:pt x="6648" y="2742"/>
                    <a:pt x="6238" y="2710"/>
                    <a:pt x="5860" y="2710"/>
                  </a:cubicBezTo>
                  <a:cubicBezTo>
                    <a:pt x="5451" y="2710"/>
                    <a:pt x="5041" y="2742"/>
                    <a:pt x="4663" y="2773"/>
                  </a:cubicBezTo>
                  <a:cubicBezTo>
                    <a:pt x="4569" y="2553"/>
                    <a:pt x="4348" y="2364"/>
                    <a:pt x="4159" y="2238"/>
                  </a:cubicBezTo>
                  <a:cubicBezTo>
                    <a:pt x="4569" y="1261"/>
                    <a:pt x="5199" y="662"/>
                    <a:pt x="5829" y="662"/>
                  </a:cubicBezTo>
                  <a:close/>
                  <a:moveTo>
                    <a:pt x="3403" y="2742"/>
                  </a:moveTo>
                  <a:cubicBezTo>
                    <a:pt x="3813" y="2742"/>
                    <a:pt x="4096" y="3057"/>
                    <a:pt x="4096" y="3403"/>
                  </a:cubicBezTo>
                  <a:cubicBezTo>
                    <a:pt x="4096" y="3750"/>
                    <a:pt x="3781" y="4097"/>
                    <a:pt x="3403" y="4097"/>
                  </a:cubicBezTo>
                  <a:cubicBezTo>
                    <a:pt x="3025" y="4097"/>
                    <a:pt x="2741" y="3750"/>
                    <a:pt x="2741" y="3403"/>
                  </a:cubicBezTo>
                  <a:cubicBezTo>
                    <a:pt x="2741" y="3057"/>
                    <a:pt x="3025" y="2742"/>
                    <a:pt x="3403" y="2742"/>
                  </a:cubicBezTo>
                  <a:close/>
                  <a:moveTo>
                    <a:pt x="7562" y="946"/>
                  </a:moveTo>
                  <a:cubicBezTo>
                    <a:pt x="9011" y="1482"/>
                    <a:pt x="10145" y="2616"/>
                    <a:pt x="10649" y="4097"/>
                  </a:cubicBezTo>
                  <a:cubicBezTo>
                    <a:pt x="10334" y="3844"/>
                    <a:pt x="9988" y="3655"/>
                    <a:pt x="9609" y="3466"/>
                  </a:cubicBezTo>
                  <a:lnTo>
                    <a:pt x="9609" y="3403"/>
                  </a:lnTo>
                  <a:cubicBezTo>
                    <a:pt x="9609" y="2679"/>
                    <a:pt x="8979" y="2049"/>
                    <a:pt x="8223" y="2049"/>
                  </a:cubicBezTo>
                  <a:lnTo>
                    <a:pt x="8192" y="2049"/>
                  </a:lnTo>
                  <a:cubicBezTo>
                    <a:pt x="7971" y="1608"/>
                    <a:pt x="7782" y="1261"/>
                    <a:pt x="7562" y="946"/>
                  </a:cubicBezTo>
                  <a:close/>
                  <a:moveTo>
                    <a:pt x="4096" y="978"/>
                  </a:moveTo>
                  <a:lnTo>
                    <a:pt x="4096" y="978"/>
                  </a:lnTo>
                  <a:cubicBezTo>
                    <a:pt x="3844" y="1293"/>
                    <a:pt x="3624" y="1639"/>
                    <a:pt x="3466" y="2080"/>
                  </a:cubicBezTo>
                  <a:lnTo>
                    <a:pt x="3403" y="2080"/>
                  </a:lnTo>
                  <a:cubicBezTo>
                    <a:pt x="2678" y="2080"/>
                    <a:pt x="2048" y="2710"/>
                    <a:pt x="2048" y="3466"/>
                  </a:cubicBezTo>
                  <a:lnTo>
                    <a:pt x="2048" y="3498"/>
                  </a:lnTo>
                  <a:cubicBezTo>
                    <a:pt x="1639" y="3687"/>
                    <a:pt x="1292" y="3876"/>
                    <a:pt x="977" y="4128"/>
                  </a:cubicBezTo>
                  <a:cubicBezTo>
                    <a:pt x="1481" y="2616"/>
                    <a:pt x="2615" y="1482"/>
                    <a:pt x="4096" y="978"/>
                  </a:cubicBezTo>
                  <a:close/>
                  <a:moveTo>
                    <a:pt x="8223" y="2773"/>
                  </a:moveTo>
                  <a:cubicBezTo>
                    <a:pt x="8601" y="2773"/>
                    <a:pt x="8885" y="3088"/>
                    <a:pt x="8885" y="3466"/>
                  </a:cubicBezTo>
                  <a:cubicBezTo>
                    <a:pt x="8885" y="3813"/>
                    <a:pt x="8601" y="4128"/>
                    <a:pt x="8223" y="4128"/>
                  </a:cubicBezTo>
                  <a:cubicBezTo>
                    <a:pt x="7814" y="4128"/>
                    <a:pt x="7562" y="3813"/>
                    <a:pt x="7562" y="3466"/>
                  </a:cubicBezTo>
                  <a:cubicBezTo>
                    <a:pt x="7562" y="3088"/>
                    <a:pt x="7877" y="2773"/>
                    <a:pt x="8223" y="2773"/>
                  </a:cubicBezTo>
                  <a:close/>
                  <a:moveTo>
                    <a:pt x="9452" y="4160"/>
                  </a:moveTo>
                  <a:cubicBezTo>
                    <a:pt x="10429" y="4632"/>
                    <a:pt x="11027" y="5262"/>
                    <a:pt x="11027" y="5892"/>
                  </a:cubicBezTo>
                  <a:cubicBezTo>
                    <a:pt x="10964" y="5924"/>
                    <a:pt x="10933" y="6050"/>
                    <a:pt x="10933" y="6176"/>
                  </a:cubicBezTo>
                  <a:cubicBezTo>
                    <a:pt x="10492" y="5735"/>
                    <a:pt x="9925" y="5514"/>
                    <a:pt x="9294" y="5514"/>
                  </a:cubicBezTo>
                  <a:cubicBezTo>
                    <a:pt x="9168" y="5514"/>
                    <a:pt x="9042" y="5514"/>
                    <a:pt x="8916" y="5546"/>
                  </a:cubicBezTo>
                  <a:cubicBezTo>
                    <a:pt x="8916" y="5231"/>
                    <a:pt x="8885" y="4947"/>
                    <a:pt x="8885" y="4664"/>
                  </a:cubicBezTo>
                  <a:cubicBezTo>
                    <a:pt x="9137" y="4569"/>
                    <a:pt x="9326" y="4349"/>
                    <a:pt x="9452" y="4160"/>
                  </a:cubicBezTo>
                  <a:close/>
                  <a:moveTo>
                    <a:pt x="2237" y="4097"/>
                  </a:moveTo>
                  <a:cubicBezTo>
                    <a:pt x="2363" y="4349"/>
                    <a:pt x="2552" y="4506"/>
                    <a:pt x="2773" y="4632"/>
                  </a:cubicBezTo>
                  <a:cubicBezTo>
                    <a:pt x="2741" y="5042"/>
                    <a:pt x="2710" y="5420"/>
                    <a:pt x="2710" y="5829"/>
                  </a:cubicBezTo>
                  <a:cubicBezTo>
                    <a:pt x="2710" y="6207"/>
                    <a:pt x="2741" y="6617"/>
                    <a:pt x="2773" y="6995"/>
                  </a:cubicBezTo>
                  <a:cubicBezTo>
                    <a:pt x="2552" y="7121"/>
                    <a:pt x="2363" y="7310"/>
                    <a:pt x="2237" y="7499"/>
                  </a:cubicBezTo>
                  <a:cubicBezTo>
                    <a:pt x="1261" y="7026"/>
                    <a:pt x="662" y="6459"/>
                    <a:pt x="662" y="5829"/>
                  </a:cubicBezTo>
                  <a:cubicBezTo>
                    <a:pt x="662" y="5199"/>
                    <a:pt x="1261" y="4569"/>
                    <a:pt x="2237" y="4097"/>
                  </a:cubicBezTo>
                  <a:close/>
                  <a:moveTo>
                    <a:pt x="5829" y="3466"/>
                  </a:moveTo>
                  <a:cubicBezTo>
                    <a:pt x="6175" y="3466"/>
                    <a:pt x="6522" y="3466"/>
                    <a:pt x="6869" y="3498"/>
                  </a:cubicBezTo>
                  <a:cubicBezTo>
                    <a:pt x="6932" y="4191"/>
                    <a:pt x="7467" y="4790"/>
                    <a:pt x="8192" y="4790"/>
                  </a:cubicBezTo>
                  <a:cubicBezTo>
                    <a:pt x="8223" y="5105"/>
                    <a:pt x="8223" y="5420"/>
                    <a:pt x="8223" y="5735"/>
                  </a:cubicBezTo>
                  <a:cubicBezTo>
                    <a:pt x="7436" y="6144"/>
                    <a:pt x="6869" y="6963"/>
                    <a:pt x="6869" y="7909"/>
                  </a:cubicBezTo>
                  <a:lnTo>
                    <a:pt x="6869" y="8192"/>
                  </a:lnTo>
                  <a:cubicBezTo>
                    <a:pt x="6522" y="8224"/>
                    <a:pt x="6175" y="8224"/>
                    <a:pt x="5829" y="8224"/>
                  </a:cubicBezTo>
                  <a:cubicBezTo>
                    <a:pt x="5451" y="8224"/>
                    <a:pt x="5104" y="8224"/>
                    <a:pt x="4758" y="8192"/>
                  </a:cubicBezTo>
                  <a:cubicBezTo>
                    <a:pt x="4726" y="7468"/>
                    <a:pt x="4159" y="6869"/>
                    <a:pt x="3466" y="6869"/>
                  </a:cubicBezTo>
                  <a:cubicBezTo>
                    <a:pt x="3403" y="6522"/>
                    <a:pt x="3403" y="6207"/>
                    <a:pt x="3403" y="5861"/>
                  </a:cubicBezTo>
                  <a:cubicBezTo>
                    <a:pt x="3403" y="5483"/>
                    <a:pt x="3403" y="5136"/>
                    <a:pt x="3466" y="4790"/>
                  </a:cubicBezTo>
                  <a:cubicBezTo>
                    <a:pt x="4159" y="4758"/>
                    <a:pt x="4758" y="4191"/>
                    <a:pt x="4758" y="3498"/>
                  </a:cubicBezTo>
                  <a:cubicBezTo>
                    <a:pt x="5104" y="3466"/>
                    <a:pt x="5482" y="3466"/>
                    <a:pt x="5829" y="3466"/>
                  </a:cubicBezTo>
                  <a:close/>
                  <a:moveTo>
                    <a:pt x="3403" y="7562"/>
                  </a:moveTo>
                  <a:cubicBezTo>
                    <a:pt x="3813" y="7562"/>
                    <a:pt x="4096" y="7877"/>
                    <a:pt x="4096" y="8224"/>
                  </a:cubicBezTo>
                  <a:cubicBezTo>
                    <a:pt x="4096" y="8570"/>
                    <a:pt x="3781" y="8885"/>
                    <a:pt x="3403" y="8885"/>
                  </a:cubicBezTo>
                  <a:cubicBezTo>
                    <a:pt x="3025" y="8885"/>
                    <a:pt x="2741" y="8570"/>
                    <a:pt x="2741" y="8224"/>
                  </a:cubicBezTo>
                  <a:cubicBezTo>
                    <a:pt x="2741" y="7877"/>
                    <a:pt x="3025" y="7562"/>
                    <a:pt x="3403" y="7562"/>
                  </a:cubicBezTo>
                  <a:close/>
                  <a:moveTo>
                    <a:pt x="7940" y="10114"/>
                  </a:moveTo>
                  <a:lnTo>
                    <a:pt x="8192" y="10429"/>
                  </a:lnTo>
                  <a:lnTo>
                    <a:pt x="7593" y="10650"/>
                  </a:lnTo>
                  <a:cubicBezTo>
                    <a:pt x="7719" y="10492"/>
                    <a:pt x="7814" y="10303"/>
                    <a:pt x="7940" y="10114"/>
                  </a:cubicBezTo>
                  <a:close/>
                  <a:moveTo>
                    <a:pt x="977" y="7594"/>
                  </a:moveTo>
                  <a:cubicBezTo>
                    <a:pt x="1261" y="7814"/>
                    <a:pt x="1639" y="8035"/>
                    <a:pt x="2048" y="8224"/>
                  </a:cubicBezTo>
                  <a:lnTo>
                    <a:pt x="2048" y="8255"/>
                  </a:lnTo>
                  <a:cubicBezTo>
                    <a:pt x="2048" y="9011"/>
                    <a:pt x="2678" y="9641"/>
                    <a:pt x="3403" y="9641"/>
                  </a:cubicBezTo>
                  <a:lnTo>
                    <a:pt x="3466" y="9641"/>
                  </a:lnTo>
                  <a:cubicBezTo>
                    <a:pt x="3655" y="10019"/>
                    <a:pt x="3844" y="10397"/>
                    <a:pt x="4096" y="10681"/>
                  </a:cubicBezTo>
                  <a:cubicBezTo>
                    <a:pt x="2615" y="10145"/>
                    <a:pt x="1481" y="9011"/>
                    <a:pt x="977" y="7594"/>
                  </a:cubicBezTo>
                  <a:close/>
                  <a:moveTo>
                    <a:pt x="9294" y="6207"/>
                  </a:moveTo>
                  <a:cubicBezTo>
                    <a:pt x="10240" y="6207"/>
                    <a:pt x="10964" y="6963"/>
                    <a:pt x="10964" y="7909"/>
                  </a:cubicBezTo>
                  <a:cubicBezTo>
                    <a:pt x="10964" y="8192"/>
                    <a:pt x="10901" y="8413"/>
                    <a:pt x="10807" y="8665"/>
                  </a:cubicBezTo>
                  <a:cubicBezTo>
                    <a:pt x="10744" y="8759"/>
                    <a:pt x="10177" y="9484"/>
                    <a:pt x="9294" y="10744"/>
                  </a:cubicBezTo>
                  <a:lnTo>
                    <a:pt x="8979" y="10303"/>
                  </a:lnTo>
                  <a:cubicBezTo>
                    <a:pt x="8018" y="9071"/>
                    <a:pt x="8059" y="9043"/>
                    <a:pt x="8038" y="9043"/>
                  </a:cubicBezTo>
                  <a:lnTo>
                    <a:pt x="8038" y="9043"/>
                  </a:lnTo>
                  <a:cubicBezTo>
                    <a:pt x="8037" y="9043"/>
                    <a:pt x="8036" y="9043"/>
                    <a:pt x="8034" y="9043"/>
                  </a:cubicBezTo>
                  <a:cubicBezTo>
                    <a:pt x="7751" y="8728"/>
                    <a:pt x="7593" y="8350"/>
                    <a:pt x="7593" y="7909"/>
                  </a:cubicBezTo>
                  <a:cubicBezTo>
                    <a:pt x="7593" y="6963"/>
                    <a:pt x="8349" y="6207"/>
                    <a:pt x="9294" y="6207"/>
                  </a:cubicBezTo>
                  <a:close/>
                  <a:moveTo>
                    <a:pt x="7026" y="8854"/>
                  </a:moveTo>
                  <a:cubicBezTo>
                    <a:pt x="7152" y="9074"/>
                    <a:pt x="7278" y="9326"/>
                    <a:pt x="7467" y="9515"/>
                  </a:cubicBezTo>
                  <a:cubicBezTo>
                    <a:pt x="7026" y="10429"/>
                    <a:pt x="6459" y="10965"/>
                    <a:pt x="5829" y="10965"/>
                  </a:cubicBezTo>
                  <a:cubicBezTo>
                    <a:pt x="5199" y="10965"/>
                    <a:pt x="4569" y="10397"/>
                    <a:pt x="4096" y="9389"/>
                  </a:cubicBezTo>
                  <a:cubicBezTo>
                    <a:pt x="4317" y="9295"/>
                    <a:pt x="4474" y="9074"/>
                    <a:pt x="4600" y="8854"/>
                  </a:cubicBezTo>
                  <a:cubicBezTo>
                    <a:pt x="4978" y="8885"/>
                    <a:pt x="5388" y="8917"/>
                    <a:pt x="5766" y="8917"/>
                  </a:cubicBezTo>
                  <a:cubicBezTo>
                    <a:pt x="6207" y="8917"/>
                    <a:pt x="6616" y="8885"/>
                    <a:pt x="7026" y="8854"/>
                  </a:cubicBezTo>
                  <a:close/>
                  <a:moveTo>
                    <a:pt x="5829" y="1"/>
                  </a:moveTo>
                  <a:cubicBezTo>
                    <a:pt x="2584" y="1"/>
                    <a:pt x="0" y="2616"/>
                    <a:pt x="0" y="5861"/>
                  </a:cubicBezTo>
                  <a:cubicBezTo>
                    <a:pt x="0" y="9043"/>
                    <a:pt x="2584" y="11689"/>
                    <a:pt x="5829" y="11689"/>
                  </a:cubicBezTo>
                  <a:cubicBezTo>
                    <a:pt x="6806" y="11689"/>
                    <a:pt x="7751" y="11437"/>
                    <a:pt x="8570" y="11028"/>
                  </a:cubicBezTo>
                  <a:lnTo>
                    <a:pt x="8979" y="11563"/>
                  </a:lnTo>
                  <a:cubicBezTo>
                    <a:pt x="9042" y="11658"/>
                    <a:pt x="9145" y="11705"/>
                    <a:pt x="9247" y="11705"/>
                  </a:cubicBezTo>
                  <a:cubicBezTo>
                    <a:pt x="9350" y="11705"/>
                    <a:pt x="9452" y="11658"/>
                    <a:pt x="9515" y="11563"/>
                  </a:cubicBezTo>
                  <a:cubicBezTo>
                    <a:pt x="9515" y="11563"/>
                    <a:pt x="11279" y="9169"/>
                    <a:pt x="11405" y="8980"/>
                  </a:cubicBezTo>
                  <a:cubicBezTo>
                    <a:pt x="11563" y="8665"/>
                    <a:pt x="11657" y="8287"/>
                    <a:pt x="11657" y="7940"/>
                  </a:cubicBezTo>
                  <a:cubicBezTo>
                    <a:pt x="11657" y="7657"/>
                    <a:pt x="11626" y="7405"/>
                    <a:pt x="11531" y="7152"/>
                  </a:cubicBezTo>
                  <a:cubicBezTo>
                    <a:pt x="11594" y="6774"/>
                    <a:pt x="11657" y="6333"/>
                    <a:pt x="11657" y="5892"/>
                  </a:cubicBezTo>
                  <a:cubicBezTo>
                    <a:pt x="11657"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38"/>
            <p:cNvSpPr/>
            <p:nvPr/>
          </p:nvSpPr>
          <p:spPr>
            <a:xfrm>
              <a:off x="-33467475" y="2806675"/>
              <a:ext cx="51225" cy="51225"/>
            </a:xfrm>
            <a:custGeom>
              <a:avLst/>
              <a:gdLst/>
              <a:ahLst/>
              <a:cxnLst/>
              <a:rect l="l" t="t" r="r" b="b"/>
              <a:pathLst>
                <a:path w="2049" h="2049" extrusionOk="0">
                  <a:moveTo>
                    <a:pt x="1040" y="631"/>
                  </a:moveTo>
                  <a:cubicBezTo>
                    <a:pt x="1229" y="631"/>
                    <a:pt x="1387" y="789"/>
                    <a:pt x="1387" y="1009"/>
                  </a:cubicBezTo>
                  <a:cubicBezTo>
                    <a:pt x="1387" y="1198"/>
                    <a:pt x="1198" y="1356"/>
                    <a:pt x="1040" y="1356"/>
                  </a:cubicBezTo>
                  <a:cubicBezTo>
                    <a:pt x="820" y="1356"/>
                    <a:pt x="662" y="1198"/>
                    <a:pt x="662" y="1009"/>
                  </a:cubicBezTo>
                  <a:cubicBezTo>
                    <a:pt x="662" y="789"/>
                    <a:pt x="820" y="631"/>
                    <a:pt x="1040" y="631"/>
                  </a:cubicBezTo>
                  <a:close/>
                  <a:moveTo>
                    <a:pt x="1040" y="1"/>
                  </a:moveTo>
                  <a:cubicBezTo>
                    <a:pt x="473" y="1"/>
                    <a:pt x="1" y="474"/>
                    <a:pt x="1" y="1041"/>
                  </a:cubicBezTo>
                  <a:cubicBezTo>
                    <a:pt x="1" y="1576"/>
                    <a:pt x="473" y="2049"/>
                    <a:pt x="1040" y="2049"/>
                  </a:cubicBezTo>
                  <a:cubicBezTo>
                    <a:pt x="1576" y="2049"/>
                    <a:pt x="2049" y="1576"/>
                    <a:pt x="2049" y="1041"/>
                  </a:cubicBezTo>
                  <a:cubicBezTo>
                    <a:pt x="2049" y="442"/>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38"/>
          <p:cNvGrpSpPr/>
          <p:nvPr/>
        </p:nvGrpSpPr>
        <p:grpSpPr>
          <a:xfrm>
            <a:off x="5213603" y="9076122"/>
            <a:ext cx="828022" cy="888200"/>
            <a:chOff x="-31874100" y="1939525"/>
            <a:chExt cx="271750" cy="291500"/>
          </a:xfrm>
        </p:grpSpPr>
        <p:sp>
          <p:nvSpPr>
            <p:cNvPr id="5935" name="Google Shape;5935;p38"/>
            <p:cNvSpPr/>
            <p:nvPr/>
          </p:nvSpPr>
          <p:spPr>
            <a:xfrm>
              <a:off x="-31874100" y="2132475"/>
              <a:ext cx="271750" cy="98550"/>
            </a:xfrm>
            <a:custGeom>
              <a:avLst/>
              <a:gdLst/>
              <a:ahLst/>
              <a:cxnLst/>
              <a:rect l="l" t="t" r="r" b="b"/>
              <a:pathLst>
                <a:path w="10870" h="3942" extrusionOk="0">
                  <a:moveTo>
                    <a:pt x="2080" y="1135"/>
                  </a:moveTo>
                  <a:lnTo>
                    <a:pt x="2300" y="1576"/>
                  </a:lnTo>
                  <a:cubicBezTo>
                    <a:pt x="2363" y="1702"/>
                    <a:pt x="2458" y="1734"/>
                    <a:pt x="2584" y="1765"/>
                  </a:cubicBezTo>
                  <a:lnTo>
                    <a:pt x="3056" y="1860"/>
                  </a:lnTo>
                  <a:lnTo>
                    <a:pt x="2710" y="2206"/>
                  </a:lnTo>
                  <a:cubicBezTo>
                    <a:pt x="2615" y="2269"/>
                    <a:pt x="2584" y="2395"/>
                    <a:pt x="2615" y="2521"/>
                  </a:cubicBezTo>
                  <a:lnTo>
                    <a:pt x="2710" y="2994"/>
                  </a:lnTo>
                  <a:lnTo>
                    <a:pt x="2269" y="2773"/>
                  </a:lnTo>
                  <a:cubicBezTo>
                    <a:pt x="2237" y="2710"/>
                    <a:pt x="2143" y="2710"/>
                    <a:pt x="2111" y="2710"/>
                  </a:cubicBezTo>
                  <a:cubicBezTo>
                    <a:pt x="2080" y="2710"/>
                    <a:pt x="1985" y="2710"/>
                    <a:pt x="1954" y="2773"/>
                  </a:cubicBezTo>
                  <a:lnTo>
                    <a:pt x="1513" y="2994"/>
                  </a:lnTo>
                  <a:lnTo>
                    <a:pt x="1607" y="2521"/>
                  </a:lnTo>
                  <a:cubicBezTo>
                    <a:pt x="1607" y="2395"/>
                    <a:pt x="1607" y="2301"/>
                    <a:pt x="1513" y="2206"/>
                  </a:cubicBezTo>
                  <a:lnTo>
                    <a:pt x="1166" y="1860"/>
                  </a:lnTo>
                  <a:lnTo>
                    <a:pt x="1639" y="1765"/>
                  </a:lnTo>
                  <a:cubicBezTo>
                    <a:pt x="1670" y="1765"/>
                    <a:pt x="1796" y="1702"/>
                    <a:pt x="1828" y="1576"/>
                  </a:cubicBezTo>
                  <a:lnTo>
                    <a:pt x="2080" y="1135"/>
                  </a:lnTo>
                  <a:close/>
                  <a:moveTo>
                    <a:pt x="5514" y="1135"/>
                  </a:moveTo>
                  <a:lnTo>
                    <a:pt x="5734" y="1576"/>
                  </a:lnTo>
                  <a:cubicBezTo>
                    <a:pt x="5766" y="1702"/>
                    <a:pt x="5892" y="1734"/>
                    <a:pt x="6018" y="1765"/>
                  </a:cubicBezTo>
                  <a:lnTo>
                    <a:pt x="6490" y="1860"/>
                  </a:lnTo>
                  <a:lnTo>
                    <a:pt x="6144" y="2206"/>
                  </a:lnTo>
                  <a:cubicBezTo>
                    <a:pt x="6049" y="2269"/>
                    <a:pt x="6018" y="2395"/>
                    <a:pt x="6049" y="2521"/>
                  </a:cubicBezTo>
                  <a:lnTo>
                    <a:pt x="6144" y="2994"/>
                  </a:lnTo>
                  <a:lnTo>
                    <a:pt x="5703" y="2773"/>
                  </a:lnTo>
                  <a:cubicBezTo>
                    <a:pt x="5671" y="2710"/>
                    <a:pt x="5577" y="2710"/>
                    <a:pt x="5545" y="2710"/>
                  </a:cubicBezTo>
                  <a:cubicBezTo>
                    <a:pt x="5514" y="2710"/>
                    <a:pt x="5419" y="2710"/>
                    <a:pt x="5388" y="2773"/>
                  </a:cubicBezTo>
                  <a:lnTo>
                    <a:pt x="4947" y="2994"/>
                  </a:lnTo>
                  <a:lnTo>
                    <a:pt x="5041" y="2521"/>
                  </a:lnTo>
                  <a:cubicBezTo>
                    <a:pt x="5041" y="2395"/>
                    <a:pt x="5041" y="2301"/>
                    <a:pt x="4947" y="2206"/>
                  </a:cubicBezTo>
                  <a:lnTo>
                    <a:pt x="4600" y="1860"/>
                  </a:lnTo>
                  <a:lnTo>
                    <a:pt x="4978" y="1765"/>
                  </a:lnTo>
                  <a:cubicBezTo>
                    <a:pt x="5104" y="1765"/>
                    <a:pt x="5199" y="1702"/>
                    <a:pt x="5262" y="1576"/>
                  </a:cubicBezTo>
                  <a:lnTo>
                    <a:pt x="5514" y="1135"/>
                  </a:lnTo>
                  <a:close/>
                  <a:moveTo>
                    <a:pt x="8916" y="1135"/>
                  </a:moveTo>
                  <a:lnTo>
                    <a:pt x="9168" y="1576"/>
                  </a:lnTo>
                  <a:cubicBezTo>
                    <a:pt x="9200" y="1702"/>
                    <a:pt x="9326" y="1734"/>
                    <a:pt x="9452" y="1765"/>
                  </a:cubicBezTo>
                  <a:lnTo>
                    <a:pt x="9924" y="1860"/>
                  </a:lnTo>
                  <a:lnTo>
                    <a:pt x="9546" y="2206"/>
                  </a:lnTo>
                  <a:cubicBezTo>
                    <a:pt x="9483" y="2269"/>
                    <a:pt x="9452" y="2395"/>
                    <a:pt x="9483" y="2521"/>
                  </a:cubicBezTo>
                  <a:lnTo>
                    <a:pt x="9546" y="2994"/>
                  </a:lnTo>
                  <a:lnTo>
                    <a:pt x="9137" y="2773"/>
                  </a:lnTo>
                  <a:cubicBezTo>
                    <a:pt x="9074" y="2710"/>
                    <a:pt x="9011" y="2710"/>
                    <a:pt x="8979" y="2710"/>
                  </a:cubicBezTo>
                  <a:cubicBezTo>
                    <a:pt x="8916" y="2710"/>
                    <a:pt x="8853" y="2710"/>
                    <a:pt x="8822" y="2773"/>
                  </a:cubicBezTo>
                  <a:lnTo>
                    <a:pt x="8381" y="2994"/>
                  </a:lnTo>
                  <a:lnTo>
                    <a:pt x="8444" y="2521"/>
                  </a:lnTo>
                  <a:cubicBezTo>
                    <a:pt x="8444" y="2395"/>
                    <a:pt x="8444" y="2301"/>
                    <a:pt x="8381" y="2206"/>
                  </a:cubicBezTo>
                  <a:lnTo>
                    <a:pt x="8034" y="1860"/>
                  </a:lnTo>
                  <a:lnTo>
                    <a:pt x="8412" y="1765"/>
                  </a:lnTo>
                  <a:cubicBezTo>
                    <a:pt x="8538" y="1765"/>
                    <a:pt x="8601" y="1702"/>
                    <a:pt x="8696" y="1576"/>
                  </a:cubicBezTo>
                  <a:lnTo>
                    <a:pt x="8916" y="1135"/>
                  </a:lnTo>
                  <a:close/>
                  <a:moveTo>
                    <a:pt x="2048" y="1"/>
                  </a:moveTo>
                  <a:cubicBezTo>
                    <a:pt x="1922" y="1"/>
                    <a:pt x="1796" y="64"/>
                    <a:pt x="1733" y="190"/>
                  </a:cubicBezTo>
                  <a:lnTo>
                    <a:pt x="1292" y="1104"/>
                  </a:lnTo>
                  <a:lnTo>
                    <a:pt x="315" y="1261"/>
                  </a:lnTo>
                  <a:cubicBezTo>
                    <a:pt x="189" y="1261"/>
                    <a:pt x="63" y="1387"/>
                    <a:pt x="32" y="1482"/>
                  </a:cubicBezTo>
                  <a:cubicBezTo>
                    <a:pt x="0" y="1608"/>
                    <a:pt x="32" y="1765"/>
                    <a:pt x="95" y="1860"/>
                  </a:cubicBezTo>
                  <a:lnTo>
                    <a:pt x="819" y="2553"/>
                  </a:lnTo>
                  <a:lnTo>
                    <a:pt x="662" y="3561"/>
                  </a:lnTo>
                  <a:cubicBezTo>
                    <a:pt x="630" y="3655"/>
                    <a:pt x="693" y="3813"/>
                    <a:pt x="788" y="3876"/>
                  </a:cubicBezTo>
                  <a:cubicBezTo>
                    <a:pt x="862" y="3913"/>
                    <a:pt x="925" y="3928"/>
                    <a:pt x="990" y="3928"/>
                  </a:cubicBezTo>
                  <a:cubicBezTo>
                    <a:pt x="1035" y="3928"/>
                    <a:pt x="1082" y="3920"/>
                    <a:pt x="1134" y="3907"/>
                  </a:cubicBezTo>
                  <a:lnTo>
                    <a:pt x="2048" y="3435"/>
                  </a:lnTo>
                  <a:lnTo>
                    <a:pt x="2962" y="3907"/>
                  </a:lnTo>
                  <a:cubicBezTo>
                    <a:pt x="2998" y="3931"/>
                    <a:pt x="3039" y="3942"/>
                    <a:pt x="3082" y="3942"/>
                  </a:cubicBezTo>
                  <a:cubicBezTo>
                    <a:pt x="3153" y="3942"/>
                    <a:pt x="3230" y="3915"/>
                    <a:pt x="3308" y="3876"/>
                  </a:cubicBezTo>
                  <a:cubicBezTo>
                    <a:pt x="3434" y="3781"/>
                    <a:pt x="3466" y="3655"/>
                    <a:pt x="3434" y="3561"/>
                  </a:cubicBezTo>
                  <a:lnTo>
                    <a:pt x="3277" y="2553"/>
                  </a:lnTo>
                  <a:lnTo>
                    <a:pt x="3749" y="2080"/>
                  </a:lnTo>
                  <a:lnTo>
                    <a:pt x="4222" y="2553"/>
                  </a:lnTo>
                  <a:lnTo>
                    <a:pt x="4064" y="3561"/>
                  </a:lnTo>
                  <a:cubicBezTo>
                    <a:pt x="4001" y="3655"/>
                    <a:pt x="4096" y="3813"/>
                    <a:pt x="4159" y="3876"/>
                  </a:cubicBezTo>
                  <a:cubicBezTo>
                    <a:pt x="4233" y="3913"/>
                    <a:pt x="4307" y="3928"/>
                    <a:pt x="4380" y="3928"/>
                  </a:cubicBezTo>
                  <a:cubicBezTo>
                    <a:pt x="4433" y="3928"/>
                    <a:pt x="4485" y="3920"/>
                    <a:pt x="4537" y="3907"/>
                  </a:cubicBezTo>
                  <a:lnTo>
                    <a:pt x="5419" y="3435"/>
                  </a:lnTo>
                  <a:lnTo>
                    <a:pt x="6333" y="3907"/>
                  </a:lnTo>
                  <a:cubicBezTo>
                    <a:pt x="6381" y="3931"/>
                    <a:pt x="6429" y="3942"/>
                    <a:pt x="6475" y="3942"/>
                  </a:cubicBezTo>
                  <a:cubicBezTo>
                    <a:pt x="6550" y="3942"/>
                    <a:pt x="6621" y="3915"/>
                    <a:pt x="6679" y="3876"/>
                  </a:cubicBezTo>
                  <a:cubicBezTo>
                    <a:pt x="6805" y="3781"/>
                    <a:pt x="6837" y="3655"/>
                    <a:pt x="6805" y="3561"/>
                  </a:cubicBezTo>
                  <a:lnTo>
                    <a:pt x="6648" y="2553"/>
                  </a:lnTo>
                  <a:lnTo>
                    <a:pt x="7120" y="2080"/>
                  </a:lnTo>
                  <a:lnTo>
                    <a:pt x="7593" y="2553"/>
                  </a:lnTo>
                  <a:lnTo>
                    <a:pt x="7435" y="3561"/>
                  </a:lnTo>
                  <a:cubicBezTo>
                    <a:pt x="7404" y="3655"/>
                    <a:pt x="7467" y="3813"/>
                    <a:pt x="7561" y="3876"/>
                  </a:cubicBezTo>
                  <a:cubicBezTo>
                    <a:pt x="7635" y="3913"/>
                    <a:pt x="7698" y="3928"/>
                    <a:pt x="7763" y="3928"/>
                  </a:cubicBezTo>
                  <a:cubicBezTo>
                    <a:pt x="7809" y="3928"/>
                    <a:pt x="7856" y="3920"/>
                    <a:pt x="7908" y="3907"/>
                  </a:cubicBezTo>
                  <a:lnTo>
                    <a:pt x="8822" y="3435"/>
                  </a:lnTo>
                  <a:lnTo>
                    <a:pt x="9735" y="3907"/>
                  </a:lnTo>
                  <a:cubicBezTo>
                    <a:pt x="9771" y="3931"/>
                    <a:pt x="9812" y="3942"/>
                    <a:pt x="9856" y="3942"/>
                  </a:cubicBezTo>
                  <a:cubicBezTo>
                    <a:pt x="9926" y="3942"/>
                    <a:pt x="10004" y="3915"/>
                    <a:pt x="10082" y="3876"/>
                  </a:cubicBezTo>
                  <a:cubicBezTo>
                    <a:pt x="10208" y="3781"/>
                    <a:pt x="10239" y="3655"/>
                    <a:pt x="10208" y="3561"/>
                  </a:cubicBezTo>
                  <a:lnTo>
                    <a:pt x="10050" y="2553"/>
                  </a:lnTo>
                  <a:lnTo>
                    <a:pt x="10743" y="1860"/>
                  </a:lnTo>
                  <a:cubicBezTo>
                    <a:pt x="10838" y="1765"/>
                    <a:pt x="10869" y="1608"/>
                    <a:pt x="10838" y="1482"/>
                  </a:cubicBezTo>
                  <a:cubicBezTo>
                    <a:pt x="10775" y="1387"/>
                    <a:pt x="10680" y="1293"/>
                    <a:pt x="10554" y="1261"/>
                  </a:cubicBezTo>
                  <a:lnTo>
                    <a:pt x="9578" y="1104"/>
                  </a:lnTo>
                  <a:lnTo>
                    <a:pt x="9137" y="190"/>
                  </a:lnTo>
                  <a:cubicBezTo>
                    <a:pt x="9105" y="64"/>
                    <a:pt x="8979" y="1"/>
                    <a:pt x="8822" y="1"/>
                  </a:cubicBezTo>
                  <a:cubicBezTo>
                    <a:pt x="8696" y="1"/>
                    <a:pt x="8570" y="64"/>
                    <a:pt x="8507" y="190"/>
                  </a:cubicBezTo>
                  <a:lnTo>
                    <a:pt x="8066" y="1104"/>
                  </a:lnTo>
                  <a:lnTo>
                    <a:pt x="7120" y="1261"/>
                  </a:lnTo>
                  <a:lnTo>
                    <a:pt x="6175" y="1104"/>
                  </a:lnTo>
                  <a:lnTo>
                    <a:pt x="5734" y="190"/>
                  </a:lnTo>
                  <a:cubicBezTo>
                    <a:pt x="5703" y="64"/>
                    <a:pt x="5577" y="1"/>
                    <a:pt x="5419" y="1"/>
                  </a:cubicBezTo>
                  <a:cubicBezTo>
                    <a:pt x="5262" y="1"/>
                    <a:pt x="5199" y="64"/>
                    <a:pt x="5104" y="190"/>
                  </a:cubicBezTo>
                  <a:lnTo>
                    <a:pt x="4695" y="1104"/>
                  </a:lnTo>
                  <a:lnTo>
                    <a:pt x="3749" y="1261"/>
                  </a:lnTo>
                  <a:lnTo>
                    <a:pt x="2804" y="1104"/>
                  </a:lnTo>
                  <a:lnTo>
                    <a:pt x="2363" y="190"/>
                  </a:lnTo>
                  <a:cubicBezTo>
                    <a:pt x="2332" y="64"/>
                    <a:pt x="2206"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38"/>
            <p:cNvSpPr/>
            <p:nvPr/>
          </p:nvSpPr>
          <p:spPr>
            <a:xfrm>
              <a:off x="-31830775" y="1939525"/>
              <a:ext cx="189050" cy="189825"/>
            </a:xfrm>
            <a:custGeom>
              <a:avLst/>
              <a:gdLst/>
              <a:ahLst/>
              <a:cxnLst/>
              <a:rect l="l" t="t" r="r" b="b"/>
              <a:pathLst>
                <a:path w="7562" h="7593" extrusionOk="0">
                  <a:moveTo>
                    <a:pt x="3718" y="662"/>
                  </a:moveTo>
                  <a:cubicBezTo>
                    <a:pt x="5072" y="662"/>
                    <a:pt x="6144" y="1764"/>
                    <a:pt x="6144" y="3088"/>
                  </a:cubicBezTo>
                  <a:lnTo>
                    <a:pt x="6144" y="3466"/>
                  </a:lnTo>
                  <a:lnTo>
                    <a:pt x="6081" y="3466"/>
                  </a:lnTo>
                  <a:cubicBezTo>
                    <a:pt x="5986" y="2647"/>
                    <a:pt x="5261" y="2048"/>
                    <a:pt x="4411" y="2048"/>
                  </a:cubicBezTo>
                  <a:lnTo>
                    <a:pt x="3025" y="2048"/>
                  </a:lnTo>
                  <a:cubicBezTo>
                    <a:pt x="2142" y="2048"/>
                    <a:pt x="1481" y="2678"/>
                    <a:pt x="1323" y="3466"/>
                  </a:cubicBezTo>
                  <a:lnTo>
                    <a:pt x="1292" y="3466"/>
                  </a:lnTo>
                  <a:lnTo>
                    <a:pt x="1292" y="3088"/>
                  </a:lnTo>
                  <a:cubicBezTo>
                    <a:pt x="1323" y="1764"/>
                    <a:pt x="2426" y="662"/>
                    <a:pt x="3718" y="662"/>
                  </a:cubicBezTo>
                  <a:close/>
                  <a:moveTo>
                    <a:pt x="4348" y="2773"/>
                  </a:moveTo>
                  <a:cubicBezTo>
                    <a:pt x="4915" y="2773"/>
                    <a:pt x="5387" y="3245"/>
                    <a:pt x="5387" y="3781"/>
                  </a:cubicBezTo>
                  <a:lnTo>
                    <a:pt x="5387" y="4127"/>
                  </a:lnTo>
                  <a:lnTo>
                    <a:pt x="5387" y="4127"/>
                  </a:lnTo>
                  <a:cubicBezTo>
                    <a:pt x="5153" y="4127"/>
                    <a:pt x="4907" y="4122"/>
                    <a:pt x="4820" y="4064"/>
                  </a:cubicBezTo>
                  <a:cubicBezTo>
                    <a:pt x="4789" y="4033"/>
                    <a:pt x="4757" y="3907"/>
                    <a:pt x="4757" y="3812"/>
                  </a:cubicBezTo>
                  <a:cubicBezTo>
                    <a:pt x="4757" y="3623"/>
                    <a:pt x="4600" y="3466"/>
                    <a:pt x="4411" y="3466"/>
                  </a:cubicBezTo>
                  <a:cubicBezTo>
                    <a:pt x="4190" y="3466"/>
                    <a:pt x="4033" y="3623"/>
                    <a:pt x="4033" y="3812"/>
                  </a:cubicBezTo>
                  <a:cubicBezTo>
                    <a:pt x="4033" y="3907"/>
                    <a:pt x="4033" y="4033"/>
                    <a:pt x="3970" y="4064"/>
                  </a:cubicBezTo>
                  <a:cubicBezTo>
                    <a:pt x="3907" y="4127"/>
                    <a:pt x="3789" y="4143"/>
                    <a:pt x="3643" y="4143"/>
                  </a:cubicBezTo>
                  <a:cubicBezTo>
                    <a:pt x="3497" y="4143"/>
                    <a:pt x="3324" y="4127"/>
                    <a:pt x="3151" y="4127"/>
                  </a:cubicBezTo>
                  <a:lnTo>
                    <a:pt x="1953" y="4127"/>
                  </a:lnTo>
                  <a:lnTo>
                    <a:pt x="1953" y="3781"/>
                  </a:lnTo>
                  <a:cubicBezTo>
                    <a:pt x="1953" y="3214"/>
                    <a:pt x="2426" y="2773"/>
                    <a:pt x="2993" y="2773"/>
                  </a:cubicBezTo>
                  <a:close/>
                  <a:moveTo>
                    <a:pt x="1008" y="4096"/>
                  </a:moveTo>
                  <a:cubicBezTo>
                    <a:pt x="1197" y="4096"/>
                    <a:pt x="1355" y="4253"/>
                    <a:pt x="1355" y="4442"/>
                  </a:cubicBezTo>
                  <a:lnTo>
                    <a:pt x="1355" y="5135"/>
                  </a:lnTo>
                  <a:cubicBezTo>
                    <a:pt x="1323" y="5356"/>
                    <a:pt x="1197" y="5482"/>
                    <a:pt x="1008" y="5482"/>
                  </a:cubicBezTo>
                  <a:cubicBezTo>
                    <a:pt x="819" y="5482"/>
                    <a:pt x="662" y="5324"/>
                    <a:pt x="662" y="5135"/>
                  </a:cubicBezTo>
                  <a:lnTo>
                    <a:pt x="662" y="4442"/>
                  </a:lnTo>
                  <a:cubicBezTo>
                    <a:pt x="662" y="4253"/>
                    <a:pt x="819" y="4096"/>
                    <a:pt x="1008" y="4096"/>
                  </a:cubicBezTo>
                  <a:close/>
                  <a:moveTo>
                    <a:pt x="6459" y="4127"/>
                  </a:moveTo>
                  <a:cubicBezTo>
                    <a:pt x="6648" y="4127"/>
                    <a:pt x="6805" y="4285"/>
                    <a:pt x="6805" y="4505"/>
                  </a:cubicBezTo>
                  <a:lnTo>
                    <a:pt x="6805" y="5167"/>
                  </a:lnTo>
                  <a:cubicBezTo>
                    <a:pt x="6805" y="5356"/>
                    <a:pt x="6648" y="5513"/>
                    <a:pt x="6459" y="5513"/>
                  </a:cubicBezTo>
                  <a:cubicBezTo>
                    <a:pt x="6238" y="5513"/>
                    <a:pt x="6081" y="5356"/>
                    <a:pt x="6081" y="5167"/>
                  </a:cubicBezTo>
                  <a:lnTo>
                    <a:pt x="6081" y="4505"/>
                  </a:lnTo>
                  <a:cubicBezTo>
                    <a:pt x="6081" y="4285"/>
                    <a:pt x="6238" y="4127"/>
                    <a:pt x="6459" y="4127"/>
                  </a:cubicBezTo>
                  <a:close/>
                  <a:moveTo>
                    <a:pt x="4442" y="4568"/>
                  </a:moveTo>
                  <a:cubicBezTo>
                    <a:pt x="4726" y="4757"/>
                    <a:pt x="5072" y="4820"/>
                    <a:pt x="5450" y="4820"/>
                  </a:cubicBezTo>
                  <a:lnTo>
                    <a:pt x="5450" y="5167"/>
                  </a:lnTo>
                  <a:cubicBezTo>
                    <a:pt x="5450" y="6112"/>
                    <a:pt x="4663" y="6900"/>
                    <a:pt x="3718" y="6900"/>
                  </a:cubicBezTo>
                  <a:cubicBezTo>
                    <a:pt x="2772" y="6900"/>
                    <a:pt x="2048" y="6112"/>
                    <a:pt x="2048" y="5167"/>
                  </a:cubicBezTo>
                  <a:lnTo>
                    <a:pt x="2048" y="4820"/>
                  </a:lnTo>
                  <a:lnTo>
                    <a:pt x="3214" y="4820"/>
                  </a:lnTo>
                  <a:cubicBezTo>
                    <a:pt x="3305" y="4820"/>
                    <a:pt x="3394" y="4821"/>
                    <a:pt x="3479" y="4821"/>
                  </a:cubicBezTo>
                  <a:cubicBezTo>
                    <a:pt x="3863" y="4821"/>
                    <a:pt x="4184" y="4800"/>
                    <a:pt x="4442" y="4568"/>
                  </a:cubicBezTo>
                  <a:close/>
                  <a:moveTo>
                    <a:pt x="3718" y="0"/>
                  </a:moveTo>
                  <a:cubicBezTo>
                    <a:pt x="2048" y="0"/>
                    <a:pt x="662" y="1386"/>
                    <a:pt x="662" y="3119"/>
                  </a:cubicBezTo>
                  <a:lnTo>
                    <a:pt x="662" y="3497"/>
                  </a:lnTo>
                  <a:cubicBezTo>
                    <a:pt x="252" y="3655"/>
                    <a:pt x="0" y="4033"/>
                    <a:pt x="0" y="4505"/>
                  </a:cubicBezTo>
                  <a:lnTo>
                    <a:pt x="0" y="5167"/>
                  </a:lnTo>
                  <a:cubicBezTo>
                    <a:pt x="0" y="5703"/>
                    <a:pt x="473" y="6175"/>
                    <a:pt x="1008" y="6175"/>
                  </a:cubicBezTo>
                  <a:cubicBezTo>
                    <a:pt x="1197" y="6175"/>
                    <a:pt x="1355" y="6144"/>
                    <a:pt x="1512" y="6081"/>
                  </a:cubicBezTo>
                  <a:cubicBezTo>
                    <a:pt x="1890" y="6963"/>
                    <a:pt x="2741" y="7593"/>
                    <a:pt x="3781" y="7593"/>
                  </a:cubicBezTo>
                  <a:cubicBezTo>
                    <a:pt x="4789" y="7593"/>
                    <a:pt x="5671" y="6963"/>
                    <a:pt x="6018" y="6049"/>
                  </a:cubicBezTo>
                  <a:cubicBezTo>
                    <a:pt x="6175" y="6144"/>
                    <a:pt x="6333" y="6175"/>
                    <a:pt x="6522" y="6175"/>
                  </a:cubicBezTo>
                  <a:cubicBezTo>
                    <a:pt x="7089" y="6175"/>
                    <a:pt x="7561" y="5703"/>
                    <a:pt x="7561" y="5167"/>
                  </a:cubicBezTo>
                  <a:lnTo>
                    <a:pt x="7561" y="4474"/>
                  </a:lnTo>
                  <a:cubicBezTo>
                    <a:pt x="7561" y="4064"/>
                    <a:pt x="7278" y="3655"/>
                    <a:pt x="6868" y="3497"/>
                  </a:cubicBezTo>
                  <a:lnTo>
                    <a:pt x="6868" y="3119"/>
                  </a:lnTo>
                  <a:cubicBezTo>
                    <a:pt x="6805" y="1386"/>
                    <a:pt x="5419"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7" name="Google Shape;5937;p38"/>
          <p:cNvSpPr/>
          <p:nvPr/>
        </p:nvSpPr>
        <p:spPr>
          <a:xfrm>
            <a:off x="5228373" y="10252678"/>
            <a:ext cx="782470" cy="888048"/>
          </a:xfrm>
          <a:custGeom>
            <a:avLst/>
            <a:gdLst/>
            <a:ahLst/>
            <a:cxnLst/>
            <a:rect l="l" t="t" r="r" b="b"/>
            <a:pathLst>
              <a:path w="10272" h="11658" extrusionOk="0">
                <a:moveTo>
                  <a:pt x="7877" y="693"/>
                </a:moveTo>
                <a:cubicBezTo>
                  <a:pt x="8066" y="693"/>
                  <a:pt x="8224" y="851"/>
                  <a:pt x="8224" y="1040"/>
                </a:cubicBezTo>
                <a:lnTo>
                  <a:pt x="8224" y="1387"/>
                </a:lnTo>
                <a:lnTo>
                  <a:pt x="2080" y="1387"/>
                </a:lnTo>
                <a:lnTo>
                  <a:pt x="2080" y="1040"/>
                </a:lnTo>
                <a:cubicBezTo>
                  <a:pt x="2049" y="851"/>
                  <a:pt x="2206" y="693"/>
                  <a:pt x="2395" y="693"/>
                </a:cubicBezTo>
                <a:close/>
                <a:moveTo>
                  <a:pt x="9200" y="2710"/>
                </a:moveTo>
                <a:cubicBezTo>
                  <a:pt x="9421" y="2710"/>
                  <a:pt x="9578" y="2899"/>
                  <a:pt x="9578" y="3088"/>
                </a:cubicBezTo>
                <a:cubicBezTo>
                  <a:pt x="9578" y="3277"/>
                  <a:pt x="9421" y="3434"/>
                  <a:pt x="9200" y="3434"/>
                </a:cubicBezTo>
                <a:lnTo>
                  <a:pt x="8854" y="3434"/>
                </a:lnTo>
                <a:lnTo>
                  <a:pt x="8854" y="2773"/>
                </a:lnTo>
                <a:lnTo>
                  <a:pt x="9200" y="2773"/>
                </a:lnTo>
                <a:lnTo>
                  <a:pt x="9200" y="2710"/>
                </a:lnTo>
                <a:close/>
                <a:moveTo>
                  <a:pt x="6176" y="3907"/>
                </a:moveTo>
                <a:cubicBezTo>
                  <a:pt x="6207" y="4033"/>
                  <a:pt x="6333" y="4127"/>
                  <a:pt x="6491" y="4127"/>
                </a:cubicBezTo>
                <a:lnTo>
                  <a:pt x="9200" y="4127"/>
                </a:lnTo>
                <a:cubicBezTo>
                  <a:pt x="9326" y="4127"/>
                  <a:pt x="9421" y="4127"/>
                  <a:pt x="9515" y="4096"/>
                </a:cubicBezTo>
                <a:lnTo>
                  <a:pt x="9515" y="4096"/>
                </a:lnTo>
                <a:cubicBezTo>
                  <a:pt x="9421" y="4474"/>
                  <a:pt x="9011" y="4789"/>
                  <a:pt x="8539" y="4789"/>
                </a:cubicBezTo>
                <a:lnTo>
                  <a:pt x="6491" y="4789"/>
                </a:lnTo>
                <a:cubicBezTo>
                  <a:pt x="6333" y="4789"/>
                  <a:pt x="6239" y="4852"/>
                  <a:pt x="6176" y="5010"/>
                </a:cubicBezTo>
                <a:lnTo>
                  <a:pt x="5640" y="4474"/>
                </a:lnTo>
                <a:lnTo>
                  <a:pt x="6176" y="3907"/>
                </a:lnTo>
                <a:close/>
                <a:moveTo>
                  <a:pt x="1387" y="4789"/>
                </a:moveTo>
                <a:lnTo>
                  <a:pt x="1387" y="5451"/>
                </a:lnTo>
                <a:lnTo>
                  <a:pt x="1009" y="5451"/>
                </a:lnTo>
                <a:cubicBezTo>
                  <a:pt x="820" y="5451"/>
                  <a:pt x="662" y="5293"/>
                  <a:pt x="662" y="5073"/>
                </a:cubicBezTo>
                <a:cubicBezTo>
                  <a:pt x="662" y="4884"/>
                  <a:pt x="820" y="4789"/>
                  <a:pt x="1009" y="4789"/>
                </a:cubicBezTo>
                <a:close/>
                <a:moveTo>
                  <a:pt x="4065" y="5923"/>
                </a:moveTo>
                <a:lnTo>
                  <a:pt x="4601" y="6459"/>
                </a:lnTo>
                <a:lnTo>
                  <a:pt x="4065" y="7026"/>
                </a:lnTo>
                <a:cubicBezTo>
                  <a:pt x="4033" y="6900"/>
                  <a:pt x="3907" y="6774"/>
                  <a:pt x="3750" y="6774"/>
                </a:cubicBezTo>
                <a:lnTo>
                  <a:pt x="1702" y="6774"/>
                </a:lnTo>
                <a:cubicBezTo>
                  <a:pt x="1664" y="6779"/>
                  <a:pt x="1626" y="6782"/>
                  <a:pt x="1589" y="6782"/>
                </a:cubicBezTo>
                <a:cubicBezTo>
                  <a:pt x="1192" y="6782"/>
                  <a:pt x="838" y="6487"/>
                  <a:pt x="694" y="6112"/>
                </a:cubicBezTo>
                <a:lnTo>
                  <a:pt x="694" y="6112"/>
                </a:lnTo>
                <a:cubicBezTo>
                  <a:pt x="788" y="6144"/>
                  <a:pt x="914" y="6144"/>
                  <a:pt x="1009" y="6144"/>
                </a:cubicBezTo>
                <a:lnTo>
                  <a:pt x="3750" y="6144"/>
                </a:lnTo>
                <a:cubicBezTo>
                  <a:pt x="3907" y="6144"/>
                  <a:pt x="4002" y="6081"/>
                  <a:pt x="4065" y="5923"/>
                </a:cubicBezTo>
                <a:close/>
                <a:moveTo>
                  <a:pt x="8192" y="2048"/>
                </a:moveTo>
                <a:lnTo>
                  <a:pt x="8192" y="3434"/>
                </a:lnTo>
                <a:lnTo>
                  <a:pt x="6806" y="3434"/>
                </a:lnTo>
                <a:lnTo>
                  <a:pt x="6806" y="3088"/>
                </a:lnTo>
                <a:cubicBezTo>
                  <a:pt x="6806" y="2930"/>
                  <a:pt x="6743" y="2804"/>
                  <a:pt x="6617" y="2773"/>
                </a:cubicBezTo>
                <a:cubicBezTo>
                  <a:pt x="6571" y="2761"/>
                  <a:pt x="6520" y="2754"/>
                  <a:pt x="6472" y="2754"/>
                </a:cubicBezTo>
                <a:cubicBezTo>
                  <a:pt x="6388" y="2754"/>
                  <a:pt x="6310" y="2776"/>
                  <a:pt x="6270" y="2836"/>
                </a:cubicBezTo>
                <a:lnTo>
                  <a:pt x="4884" y="4222"/>
                </a:lnTo>
                <a:cubicBezTo>
                  <a:pt x="4758" y="4348"/>
                  <a:pt x="4758" y="4569"/>
                  <a:pt x="4884" y="4695"/>
                </a:cubicBezTo>
                <a:lnTo>
                  <a:pt x="6270" y="6081"/>
                </a:lnTo>
                <a:cubicBezTo>
                  <a:pt x="6315" y="6125"/>
                  <a:pt x="6407" y="6170"/>
                  <a:pt x="6501" y="6170"/>
                </a:cubicBezTo>
                <a:cubicBezTo>
                  <a:pt x="6540" y="6170"/>
                  <a:pt x="6580" y="6162"/>
                  <a:pt x="6617" y="6144"/>
                </a:cubicBezTo>
                <a:cubicBezTo>
                  <a:pt x="6743" y="6112"/>
                  <a:pt x="6806" y="5955"/>
                  <a:pt x="6806" y="5829"/>
                </a:cubicBezTo>
                <a:lnTo>
                  <a:pt x="6806" y="5482"/>
                </a:lnTo>
                <a:lnTo>
                  <a:pt x="8192" y="5482"/>
                </a:lnTo>
                <a:lnTo>
                  <a:pt x="8192" y="8948"/>
                </a:lnTo>
                <a:lnTo>
                  <a:pt x="2049" y="8948"/>
                </a:lnTo>
                <a:lnTo>
                  <a:pt x="2049" y="7530"/>
                </a:lnTo>
                <a:lnTo>
                  <a:pt x="3435" y="7530"/>
                </a:lnTo>
                <a:lnTo>
                  <a:pt x="3435" y="7877"/>
                </a:lnTo>
                <a:cubicBezTo>
                  <a:pt x="3435" y="8034"/>
                  <a:pt x="3498" y="8160"/>
                  <a:pt x="3624" y="8192"/>
                </a:cubicBezTo>
                <a:cubicBezTo>
                  <a:pt x="3676" y="8218"/>
                  <a:pt x="3734" y="8233"/>
                  <a:pt x="3788" y="8233"/>
                </a:cubicBezTo>
                <a:cubicBezTo>
                  <a:pt x="3864" y="8233"/>
                  <a:pt x="3934" y="8202"/>
                  <a:pt x="3970" y="8129"/>
                </a:cubicBezTo>
                <a:lnTo>
                  <a:pt x="5357" y="6742"/>
                </a:lnTo>
                <a:cubicBezTo>
                  <a:pt x="5483" y="6616"/>
                  <a:pt x="5483" y="6396"/>
                  <a:pt x="5357" y="6270"/>
                </a:cubicBezTo>
                <a:lnTo>
                  <a:pt x="3970" y="4884"/>
                </a:lnTo>
                <a:cubicBezTo>
                  <a:pt x="3924" y="4837"/>
                  <a:pt x="3828" y="4808"/>
                  <a:pt x="3730" y="4808"/>
                </a:cubicBezTo>
                <a:cubicBezTo>
                  <a:pt x="3694" y="4808"/>
                  <a:pt x="3658" y="4812"/>
                  <a:pt x="3624" y="4821"/>
                </a:cubicBezTo>
                <a:cubicBezTo>
                  <a:pt x="3498" y="4852"/>
                  <a:pt x="3435" y="5010"/>
                  <a:pt x="3435" y="5136"/>
                </a:cubicBezTo>
                <a:lnTo>
                  <a:pt x="3435" y="5482"/>
                </a:lnTo>
                <a:lnTo>
                  <a:pt x="2049" y="5482"/>
                </a:lnTo>
                <a:lnTo>
                  <a:pt x="2049" y="2048"/>
                </a:lnTo>
                <a:close/>
                <a:moveTo>
                  <a:pt x="8192" y="9609"/>
                </a:moveTo>
                <a:lnTo>
                  <a:pt x="8192" y="10649"/>
                </a:lnTo>
                <a:cubicBezTo>
                  <a:pt x="8192" y="10838"/>
                  <a:pt x="8035" y="10996"/>
                  <a:pt x="7877" y="10996"/>
                </a:cubicBezTo>
                <a:lnTo>
                  <a:pt x="2395" y="10996"/>
                </a:lnTo>
                <a:cubicBezTo>
                  <a:pt x="2206" y="10996"/>
                  <a:pt x="2049" y="10838"/>
                  <a:pt x="2049" y="10649"/>
                </a:cubicBezTo>
                <a:lnTo>
                  <a:pt x="2049" y="9609"/>
                </a:lnTo>
                <a:close/>
                <a:moveTo>
                  <a:pt x="2395" y="0"/>
                </a:moveTo>
                <a:cubicBezTo>
                  <a:pt x="1860" y="0"/>
                  <a:pt x="1387" y="473"/>
                  <a:pt x="1387" y="1040"/>
                </a:cubicBezTo>
                <a:lnTo>
                  <a:pt x="1387" y="4096"/>
                </a:lnTo>
                <a:lnTo>
                  <a:pt x="1009" y="4096"/>
                </a:lnTo>
                <a:cubicBezTo>
                  <a:pt x="473" y="4096"/>
                  <a:pt x="1" y="4569"/>
                  <a:pt x="1" y="5136"/>
                </a:cubicBezTo>
                <a:lnTo>
                  <a:pt x="1" y="5797"/>
                </a:lnTo>
                <a:cubicBezTo>
                  <a:pt x="1" y="6616"/>
                  <a:pt x="599" y="7341"/>
                  <a:pt x="1387" y="7498"/>
                </a:cubicBezTo>
                <a:lnTo>
                  <a:pt x="1387" y="10649"/>
                </a:lnTo>
                <a:cubicBezTo>
                  <a:pt x="1387" y="11185"/>
                  <a:pt x="1860" y="11657"/>
                  <a:pt x="2395" y="11657"/>
                </a:cubicBezTo>
                <a:lnTo>
                  <a:pt x="7877" y="11657"/>
                </a:lnTo>
                <a:cubicBezTo>
                  <a:pt x="8413" y="11657"/>
                  <a:pt x="8885" y="11185"/>
                  <a:pt x="8885" y="10649"/>
                </a:cubicBezTo>
                <a:lnTo>
                  <a:pt x="8885" y="5451"/>
                </a:lnTo>
                <a:cubicBezTo>
                  <a:pt x="9673" y="5293"/>
                  <a:pt x="10271" y="4569"/>
                  <a:pt x="10271" y="3749"/>
                </a:cubicBezTo>
                <a:lnTo>
                  <a:pt x="10271" y="3088"/>
                </a:lnTo>
                <a:cubicBezTo>
                  <a:pt x="10271" y="2521"/>
                  <a:pt x="9799" y="2048"/>
                  <a:pt x="9263" y="2048"/>
                </a:cubicBezTo>
                <a:lnTo>
                  <a:pt x="8885" y="2048"/>
                </a:lnTo>
                <a:lnTo>
                  <a:pt x="8885" y="1040"/>
                </a:lnTo>
                <a:cubicBezTo>
                  <a:pt x="8885" y="473"/>
                  <a:pt x="8413"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8" name="Google Shape;5938;p38"/>
          <p:cNvGrpSpPr/>
          <p:nvPr/>
        </p:nvGrpSpPr>
        <p:grpSpPr>
          <a:xfrm>
            <a:off x="5166793" y="11409397"/>
            <a:ext cx="921641" cy="885991"/>
            <a:chOff x="-31889075" y="2658950"/>
            <a:chExt cx="302475" cy="290775"/>
          </a:xfrm>
        </p:grpSpPr>
        <p:sp>
          <p:nvSpPr>
            <p:cNvPr id="5939" name="Google Shape;5939;p38"/>
            <p:cNvSpPr/>
            <p:nvPr/>
          </p:nvSpPr>
          <p:spPr>
            <a:xfrm>
              <a:off x="-31889075" y="2658950"/>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38"/>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1" name="Google Shape;5941;p38"/>
          <p:cNvSpPr/>
          <p:nvPr/>
        </p:nvSpPr>
        <p:spPr>
          <a:xfrm>
            <a:off x="9657011" y="10251459"/>
            <a:ext cx="895209" cy="890486"/>
          </a:xfrm>
          <a:custGeom>
            <a:avLst/>
            <a:gdLst/>
            <a:ahLst/>
            <a:cxnLst/>
            <a:rect l="l" t="t" r="r" b="b"/>
            <a:pathLst>
              <a:path w="11752" h="11690" extrusionOk="0">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2" name="Google Shape;5942;p38"/>
          <p:cNvGrpSpPr/>
          <p:nvPr/>
        </p:nvGrpSpPr>
        <p:grpSpPr>
          <a:xfrm>
            <a:off x="4064221" y="5608296"/>
            <a:ext cx="890410" cy="892847"/>
            <a:chOff x="-35136450" y="1912725"/>
            <a:chExt cx="292225" cy="293025"/>
          </a:xfrm>
        </p:grpSpPr>
        <p:sp>
          <p:nvSpPr>
            <p:cNvPr id="5943" name="Google Shape;5943;p38"/>
            <p:cNvSpPr/>
            <p:nvPr/>
          </p:nvSpPr>
          <p:spPr>
            <a:xfrm>
              <a:off x="-35136450" y="2050575"/>
              <a:ext cx="155975" cy="155175"/>
            </a:xfrm>
            <a:custGeom>
              <a:avLst/>
              <a:gdLst/>
              <a:ahLst/>
              <a:cxnLst/>
              <a:rect l="l" t="t" r="r" b="b"/>
              <a:pathLst>
                <a:path w="6239" h="6207" extrusionOk="0">
                  <a:moveTo>
                    <a:pt x="3120" y="693"/>
                  </a:moveTo>
                  <a:cubicBezTo>
                    <a:pt x="3718" y="693"/>
                    <a:pt x="4191" y="1166"/>
                    <a:pt x="4191" y="1702"/>
                  </a:cubicBezTo>
                  <a:cubicBezTo>
                    <a:pt x="4191" y="2269"/>
                    <a:pt x="3718" y="2741"/>
                    <a:pt x="3120" y="2741"/>
                  </a:cubicBezTo>
                  <a:cubicBezTo>
                    <a:pt x="2521" y="2741"/>
                    <a:pt x="2049" y="2269"/>
                    <a:pt x="2049" y="1702"/>
                  </a:cubicBezTo>
                  <a:cubicBezTo>
                    <a:pt x="2049" y="1166"/>
                    <a:pt x="2521" y="693"/>
                    <a:pt x="3120" y="693"/>
                  </a:cubicBezTo>
                  <a:close/>
                  <a:moveTo>
                    <a:pt x="3120" y="3434"/>
                  </a:moveTo>
                  <a:cubicBezTo>
                    <a:pt x="4348" y="3434"/>
                    <a:pt x="5357" y="4348"/>
                    <a:pt x="5514" y="5514"/>
                  </a:cubicBezTo>
                  <a:lnTo>
                    <a:pt x="757" y="5514"/>
                  </a:lnTo>
                  <a:cubicBezTo>
                    <a:pt x="883" y="4348"/>
                    <a:pt x="1891" y="3434"/>
                    <a:pt x="3120" y="3434"/>
                  </a:cubicBezTo>
                  <a:close/>
                  <a:moveTo>
                    <a:pt x="3120" y="0"/>
                  </a:moveTo>
                  <a:cubicBezTo>
                    <a:pt x="2175" y="0"/>
                    <a:pt x="1387" y="756"/>
                    <a:pt x="1387" y="1702"/>
                  </a:cubicBezTo>
                  <a:cubicBezTo>
                    <a:pt x="1387" y="2174"/>
                    <a:pt x="1576" y="2615"/>
                    <a:pt x="1891" y="2930"/>
                  </a:cubicBezTo>
                  <a:lnTo>
                    <a:pt x="1954" y="2962"/>
                  </a:lnTo>
                  <a:cubicBezTo>
                    <a:pt x="851" y="3403"/>
                    <a:pt x="1" y="4506"/>
                    <a:pt x="1" y="5829"/>
                  </a:cubicBezTo>
                  <a:cubicBezTo>
                    <a:pt x="1" y="6049"/>
                    <a:pt x="158" y="6207"/>
                    <a:pt x="379" y="6207"/>
                  </a:cubicBezTo>
                  <a:lnTo>
                    <a:pt x="5892" y="6207"/>
                  </a:lnTo>
                  <a:cubicBezTo>
                    <a:pt x="6081" y="6207"/>
                    <a:pt x="6239" y="6049"/>
                    <a:pt x="6239" y="5829"/>
                  </a:cubicBezTo>
                  <a:cubicBezTo>
                    <a:pt x="6239" y="4537"/>
                    <a:pt x="5420" y="3434"/>
                    <a:pt x="4317" y="2962"/>
                  </a:cubicBezTo>
                  <a:lnTo>
                    <a:pt x="4348" y="2930"/>
                  </a:lnTo>
                  <a:cubicBezTo>
                    <a:pt x="4663" y="2615"/>
                    <a:pt x="4852" y="2174"/>
                    <a:pt x="4852" y="1702"/>
                  </a:cubicBezTo>
                  <a:cubicBezTo>
                    <a:pt x="4852" y="756"/>
                    <a:pt x="4065" y="0"/>
                    <a:pt x="31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38"/>
            <p:cNvSpPr/>
            <p:nvPr/>
          </p:nvSpPr>
          <p:spPr>
            <a:xfrm>
              <a:off x="-34964750" y="1947400"/>
              <a:ext cx="68550" cy="103200"/>
            </a:xfrm>
            <a:custGeom>
              <a:avLst/>
              <a:gdLst/>
              <a:ahLst/>
              <a:cxnLst/>
              <a:rect l="l" t="t" r="r" b="b"/>
              <a:pathLst>
                <a:path w="2742" h="4128" extrusionOk="0">
                  <a:moveTo>
                    <a:pt x="1387" y="725"/>
                  </a:moveTo>
                  <a:cubicBezTo>
                    <a:pt x="1765" y="725"/>
                    <a:pt x="2049" y="1008"/>
                    <a:pt x="2049" y="1386"/>
                  </a:cubicBezTo>
                  <a:lnTo>
                    <a:pt x="2049" y="2773"/>
                  </a:lnTo>
                  <a:cubicBezTo>
                    <a:pt x="2049" y="2836"/>
                    <a:pt x="2049" y="2867"/>
                    <a:pt x="2017" y="2930"/>
                  </a:cubicBezTo>
                  <a:lnTo>
                    <a:pt x="1923" y="2836"/>
                  </a:lnTo>
                  <a:cubicBezTo>
                    <a:pt x="1860" y="2773"/>
                    <a:pt x="1773" y="2741"/>
                    <a:pt x="1686" y="2741"/>
                  </a:cubicBezTo>
                  <a:cubicBezTo>
                    <a:pt x="1600" y="2741"/>
                    <a:pt x="1513" y="2773"/>
                    <a:pt x="1450" y="2836"/>
                  </a:cubicBezTo>
                  <a:cubicBezTo>
                    <a:pt x="1324" y="2962"/>
                    <a:pt x="1324" y="3182"/>
                    <a:pt x="1450" y="3308"/>
                  </a:cubicBezTo>
                  <a:lnTo>
                    <a:pt x="1545" y="3403"/>
                  </a:lnTo>
                  <a:cubicBezTo>
                    <a:pt x="1482" y="3434"/>
                    <a:pt x="1450" y="3434"/>
                    <a:pt x="1387" y="3434"/>
                  </a:cubicBezTo>
                  <a:cubicBezTo>
                    <a:pt x="977" y="3434"/>
                    <a:pt x="694" y="3119"/>
                    <a:pt x="694" y="2773"/>
                  </a:cubicBezTo>
                  <a:lnTo>
                    <a:pt x="694" y="1386"/>
                  </a:lnTo>
                  <a:cubicBezTo>
                    <a:pt x="694" y="977"/>
                    <a:pt x="1040" y="725"/>
                    <a:pt x="1387" y="725"/>
                  </a:cubicBezTo>
                  <a:close/>
                  <a:moveTo>
                    <a:pt x="1387" y="0"/>
                  </a:moveTo>
                  <a:cubicBezTo>
                    <a:pt x="631" y="0"/>
                    <a:pt x="1" y="630"/>
                    <a:pt x="1" y="1386"/>
                  </a:cubicBezTo>
                  <a:lnTo>
                    <a:pt x="1" y="2773"/>
                  </a:lnTo>
                  <a:cubicBezTo>
                    <a:pt x="1" y="3497"/>
                    <a:pt x="631" y="4127"/>
                    <a:pt x="1387" y="4127"/>
                  </a:cubicBezTo>
                  <a:cubicBezTo>
                    <a:pt x="1608" y="4127"/>
                    <a:pt x="1860" y="4064"/>
                    <a:pt x="2080" y="3938"/>
                  </a:cubicBezTo>
                  <a:lnTo>
                    <a:pt x="2175" y="4033"/>
                  </a:lnTo>
                  <a:cubicBezTo>
                    <a:pt x="2222" y="4080"/>
                    <a:pt x="2309" y="4104"/>
                    <a:pt x="2399" y="4104"/>
                  </a:cubicBezTo>
                  <a:cubicBezTo>
                    <a:pt x="2490" y="4104"/>
                    <a:pt x="2584" y="4080"/>
                    <a:pt x="2647" y="4033"/>
                  </a:cubicBezTo>
                  <a:cubicBezTo>
                    <a:pt x="2742" y="3907"/>
                    <a:pt x="2742" y="3655"/>
                    <a:pt x="2647" y="3560"/>
                  </a:cubicBezTo>
                  <a:lnTo>
                    <a:pt x="2553" y="3466"/>
                  </a:lnTo>
                  <a:cubicBezTo>
                    <a:pt x="2679" y="3277"/>
                    <a:pt x="2742" y="3025"/>
                    <a:pt x="2742" y="2773"/>
                  </a:cubicBezTo>
                  <a:lnTo>
                    <a:pt x="2742" y="1386"/>
                  </a:lnTo>
                  <a:cubicBezTo>
                    <a:pt x="2742" y="630"/>
                    <a:pt x="2112"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38"/>
            <p:cNvSpPr/>
            <p:nvPr/>
          </p:nvSpPr>
          <p:spPr>
            <a:xfrm>
              <a:off x="-35016725" y="1912725"/>
              <a:ext cx="172500" cy="172025"/>
            </a:xfrm>
            <a:custGeom>
              <a:avLst/>
              <a:gdLst/>
              <a:ahLst/>
              <a:cxnLst/>
              <a:rect l="l" t="t" r="r" b="b"/>
              <a:pathLst>
                <a:path w="6900" h="6881" extrusionOk="0">
                  <a:moveTo>
                    <a:pt x="3466" y="726"/>
                  </a:moveTo>
                  <a:cubicBezTo>
                    <a:pt x="4947" y="726"/>
                    <a:pt x="6175" y="1954"/>
                    <a:pt x="6175" y="3467"/>
                  </a:cubicBezTo>
                  <a:cubicBezTo>
                    <a:pt x="6207" y="4979"/>
                    <a:pt x="4978" y="6207"/>
                    <a:pt x="3466" y="6207"/>
                  </a:cubicBezTo>
                  <a:cubicBezTo>
                    <a:pt x="2930" y="6207"/>
                    <a:pt x="2426" y="6050"/>
                    <a:pt x="1985" y="5766"/>
                  </a:cubicBezTo>
                  <a:cubicBezTo>
                    <a:pt x="1942" y="5745"/>
                    <a:pt x="1868" y="5708"/>
                    <a:pt x="1806" y="5708"/>
                  </a:cubicBezTo>
                  <a:cubicBezTo>
                    <a:pt x="1778" y="5708"/>
                    <a:pt x="1753" y="5715"/>
                    <a:pt x="1733" y="5735"/>
                  </a:cubicBezTo>
                  <a:lnTo>
                    <a:pt x="946" y="5987"/>
                  </a:lnTo>
                  <a:lnTo>
                    <a:pt x="1198" y="5199"/>
                  </a:lnTo>
                  <a:cubicBezTo>
                    <a:pt x="1261" y="5136"/>
                    <a:pt x="1198" y="5010"/>
                    <a:pt x="1166" y="4947"/>
                  </a:cubicBezTo>
                  <a:cubicBezTo>
                    <a:pt x="914" y="4506"/>
                    <a:pt x="757" y="4002"/>
                    <a:pt x="757" y="3467"/>
                  </a:cubicBezTo>
                  <a:cubicBezTo>
                    <a:pt x="757" y="1954"/>
                    <a:pt x="1954" y="726"/>
                    <a:pt x="3466" y="726"/>
                  </a:cubicBezTo>
                  <a:close/>
                  <a:moveTo>
                    <a:pt x="3466" y="1"/>
                  </a:moveTo>
                  <a:cubicBezTo>
                    <a:pt x="1576" y="1"/>
                    <a:pt x="32" y="1545"/>
                    <a:pt x="32" y="3435"/>
                  </a:cubicBezTo>
                  <a:cubicBezTo>
                    <a:pt x="32" y="4034"/>
                    <a:pt x="190" y="4569"/>
                    <a:pt x="473" y="5136"/>
                  </a:cubicBezTo>
                  <a:lnTo>
                    <a:pt x="32" y="6428"/>
                  </a:lnTo>
                  <a:cubicBezTo>
                    <a:pt x="0" y="6554"/>
                    <a:pt x="32" y="6712"/>
                    <a:pt x="95" y="6775"/>
                  </a:cubicBezTo>
                  <a:cubicBezTo>
                    <a:pt x="166" y="6845"/>
                    <a:pt x="272" y="6881"/>
                    <a:pt x="374" y="6881"/>
                  </a:cubicBezTo>
                  <a:cubicBezTo>
                    <a:pt x="408" y="6881"/>
                    <a:pt x="442" y="6877"/>
                    <a:pt x="473" y="6869"/>
                  </a:cubicBezTo>
                  <a:lnTo>
                    <a:pt x="1765" y="6428"/>
                  </a:lnTo>
                  <a:cubicBezTo>
                    <a:pt x="2269" y="6712"/>
                    <a:pt x="2867" y="6869"/>
                    <a:pt x="3466" y="6869"/>
                  </a:cubicBezTo>
                  <a:cubicBezTo>
                    <a:pt x="5356" y="6869"/>
                    <a:pt x="6900" y="5325"/>
                    <a:pt x="6900" y="3435"/>
                  </a:cubicBezTo>
                  <a:cubicBezTo>
                    <a:pt x="6869" y="1576"/>
                    <a:pt x="5356"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38"/>
          <p:cNvGrpSpPr/>
          <p:nvPr/>
        </p:nvGrpSpPr>
        <p:grpSpPr>
          <a:xfrm>
            <a:off x="4065401" y="6761643"/>
            <a:ext cx="888048" cy="889343"/>
            <a:chOff x="-35134875" y="2272675"/>
            <a:chExt cx="291450" cy="291875"/>
          </a:xfrm>
        </p:grpSpPr>
        <p:sp>
          <p:nvSpPr>
            <p:cNvPr id="5947" name="Google Shape;5947;p38"/>
            <p:cNvSpPr/>
            <p:nvPr/>
          </p:nvSpPr>
          <p:spPr>
            <a:xfrm>
              <a:off x="-35134875" y="2272675"/>
              <a:ext cx="291450" cy="291875"/>
            </a:xfrm>
            <a:custGeom>
              <a:avLst/>
              <a:gdLst/>
              <a:ahLst/>
              <a:cxnLst/>
              <a:rect l="l" t="t" r="r" b="b"/>
              <a:pathLst>
                <a:path w="11658" h="11675" extrusionOk="0">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38"/>
            <p:cNvSpPr/>
            <p:nvPr/>
          </p:nvSpPr>
          <p:spPr>
            <a:xfrm>
              <a:off x="-35093925" y="2419175"/>
              <a:ext cx="18150" cy="17350"/>
            </a:xfrm>
            <a:custGeom>
              <a:avLst/>
              <a:gdLst/>
              <a:ahLst/>
              <a:cxnLst/>
              <a:rect l="l" t="t" r="r" b="b"/>
              <a:pathLst>
                <a:path w="726" h="694" extrusionOk="0">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38"/>
            <p:cNvSpPr/>
            <p:nvPr/>
          </p:nvSpPr>
          <p:spPr>
            <a:xfrm>
              <a:off x="-350427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38"/>
            <p:cNvSpPr/>
            <p:nvPr/>
          </p:nvSpPr>
          <p:spPr>
            <a:xfrm>
              <a:off x="-349915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38"/>
          <p:cNvGrpSpPr/>
          <p:nvPr/>
        </p:nvGrpSpPr>
        <p:grpSpPr>
          <a:xfrm>
            <a:off x="4169799" y="7905220"/>
            <a:ext cx="679252" cy="888048"/>
            <a:chOff x="-35101800" y="2631050"/>
            <a:chExt cx="222925" cy="291450"/>
          </a:xfrm>
        </p:grpSpPr>
        <p:sp>
          <p:nvSpPr>
            <p:cNvPr id="5952" name="Google Shape;5952;p38"/>
            <p:cNvSpPr/>
            <p:nvPr/>
          </p:nvSpPr>
          <p:spPr>
            <a:xfrm>
              <a:off x="-34999400" y="2699575"/>
              <a:ext cx="18150" cy="18125"/>
            </a:xfrm>
            <a:custGeom>
              <a:avLst/>
              <a:gdLst/>
              <a:ahLst/>
              <a:cxnLst/>
              <a:rect l="l" t="t" r="r" b="b"/>
              <a:pathLst>
                <a:path w="726" h="725" extrusionOk="0">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38"/>
            <p:cNvSpPr/>
            <p:nvPr/>
          </p:nvSpPr>
          <p:spPr>
            <a:xfrm>
              <a:off x="-34999400" y="2732650"/>
              <a:ext cx="18150" cy="52800"/>
            </a:xfrm>
            <a:custGeom>
              <a:avLst/>
              <a:gdLst/>
              <a:ahLst/>
              <a:cxnLst/>
              <a:rect l="l" t="t" r="r" b="b"/>
              <a:pathLst>
                <a:path w="726" h="2112" extrusionOk="0">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38"/>
            <p:cNvSpPr/>
            <p:nvPr/>
          </p:nvSpPr>
          <p:spPr>
            <a:xfrm>
              <a:off x="-35067125" y="2665700"/>
              <a:ext cx="153600" cy="154400"/>
            </a:xfrm>
            <a:custGeom>
              <a:avLst/>
              <a:gdLst/>
              <a:ahLst/>
              <a:cxnLst/>
              <a:rect l="l" t="t" r="r" b="b"/>
              <a:pathLst>
                <a:path w="6144" h="6176" extrusionOk="0">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38"/>
            <p:cNvSpPr/>
            <p:nvPr/>
          </p:nvSpPr>
          <p:spPr>
            <a:xfrm>
              <a:off x="-35101800" y="2631050"/>
              <a:ext cx="222925" cy="291450"/>
            </a:xfrm>
            <a:custGeom>
              <a:avLst/>
              <a:gdLst/>
              <a:ahLst/>
              <a:cxnLst/>
              <a:rect l="l" t="t" r="r" b="b"/>
              <a:pathLst>
                <a:path w="8917" h="11658" extrusionOk="0">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6" name="Google Shape;5956;p38"/>
          <p:cNvSpPr/>
          <p:nvPr/>
        </p:nvSpPr>
        <p:spPr>
          <a:xfrm>
            <a:off x="9676044" y="5609047"/>
            <a:ext cx="849580" cy="892238"/>
          </a:xfrm>
          <a:custGeom>
            <a:avLst/>
            <a:gdLst/>
            <a:ahLst/>
            <a:cxnLst/>
            <a:rect l="l" t="t" r="r" b="b"/>
            <a:pathLst>
              <a:path w="11153" h="11713" extrusionOk="0">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57" name="Google Shape;5957;p38"/>
          <p:cNvGrpSpPr/>
          <p:nvPr/>
        </p:nvGrpSpPr>
        <p:grpSpPr>
          <a:xfrm>
            <a:off x="9665178" y="6759928"/>
            <a:ext cx="888048" cy="892771"/>
            <a:chOff x="-33314675" y="2275050"/>
            <a:chExt cx="291450" cy="293000"/>
          </a:xfrm>
        </p:grpSpPr>
        <p:sp>
          <p:nvSpPr>
            <p:cNvPr id="5958" name="Google Shape;5958;p38"/>
            <p:cNvSpPr/>
            <p:nvPr/>
          </p:nvSpPr>
          <p:spPr>
            <a:xfrm>
              <a:off x="-33143750" y="2275050"/>
              <a:ext cx="120525" cy="120525"/>
            </a:xfrm>
            <a:custGeom>
              <a:avLst/>
              <a:gdLst/>
              <a:ahLst/>
              <a:cxnLst/>
              <a:rect l="l" t="t" r="r" b="b"/>
              <a:pathLst>
                <a:path w="4821" h="4821" extrusionOk="0">
                  <a:moveTo>
                    <a:pt x="2426" y="725"/>
                  </a:moveTo>
                  <a:cubicBezTo>
                    <a:pt x="3371" y="725"/>
                    <a:pt x="4096" y="1512"/>
                    <a:pt x="4096" y="2458"/>
                  </a:cubicBezTo>
                  <a:cubicBezTo>
                    <a:pt x="4159" y="3403"/>
                    <a:pt x="3371" y="4159"/>
                    <a:pt x="2426" y="4159"/>
                  </a:cubicBezTo>
                  <a:cubicBezTo>
                    <a:pt x="1481" y="4159"/>
                    <a:pt x="725" y="3403"/>
                    <a:pt x="725" y="2458"/>
                  </a:cubicBezTo>
                  <a:cubicBezTo>
                    <a:pt x="725" y="1512"/>
                    <a:pt x="1481" y="725"/>
                    <a:pt x="2426" y="725"/>
                  </a:cubicBezTo>
                  <a:close/>
                  <a:moveTo>
                    <a:pt x="2426" y="0"/>
                  </a:moveTo>
                  <a:cubicBezTo>
                    <a:pt x="1071" y="0"/>
                    <a:pt x="0" y="1103"/>
                    <a:pt x="0" y="2426"/>
                  </a:cubicBezTo>
                  <a:cubicBezTo>
                    <a:pt x="0" y="3749"/>
                    <a:pt x="1071" y="4820"/>
                    <a:pt x="2426" y="4820"/>
                  </a:cubicBezTo>
                  <a:cubicBezTo>
                    <a:pt x="3749" y="4820"/>
                    <a:pt x="4821" y="3749"/>
                    <a:pt x="4821" y="2426"/>
                  </a:cubicBezTo>
                  <a:cubicBezTo>
                    <a:pt x="4821" y="1103"/>
                    <a:pt x="3749"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38"/>
            <p:cNvSpPr/>
            <p:nvPr/>
          </p:nvSpPr>
          <p:spPr>
            <a:xfrm>
              <a:off x="-33093350" y="2309700"/>
              <a:ext cx="35475" cy="34675"/>
            </a:xfrm>
            <a:custGeom>
              <a:avLst/>
              <a:gdLst/>
              <a:ahLst/>
              <a:cxnLst/>
              <a:rect l="l" t="t" r="r" b="b"/>
              <a:pathLst>
                <a:path w="1419" h="1387" extrusionOk="0">
                  <a:moveTo>
                    <a:pt x="347" y="0"/>
                  </a:moveTo>
                  <a:cubicBezTo>
                    <a:pt x="158" y="0"/>
                    <a:pt x="1" y="158"/>
                    <a:pt x="1" y="347"/>
                  </a:cubicBezTo>
                  <a:lnTo>
                    <a:pt x="1" y="1009"/>
                  </a:lnTo>
                  <a:cubicBezTo>
                    <a:pt x="1" y="1229"/>
                    <a:pt x="158" y="1387"/>
                    <a:pt x="347" y="1387"/>
                  </a:cubicBezTo>
                  <a:lnTo>
                    <a:pt x="1040" y="1387"/>
                  </a:lnTo>
                  <a:cubicBezTo>
                    <a:pt x="1229" y="1387"/>
                    <a:pt x="1387" y="1229"/>
                    <a:pt x="1387" y="1009"/>
                  </a:cubicBezTo>
                  <a:cubicBezTo>
                    <a:pt x="1418" y="883"/>
                    <a:pt x="1261" y="694"/>
                    <a:pt x="1072" y="694"/>
                  </a:cubicBezTo>
                  <a:lnTo>
                    <a:pt x="725" y="694"/>
                  </a:lnTo>
                  <a:lnTo>
                    <a:pt x="725" y="347"/>
                  </a:ln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38"/>
            <p:cNvSpPr/>
            <p:nvPr/>
          </p:nvSpPr>
          <p:spPr>
            <a:xfrm>
              <a:off x="-33314675" y="2328600"/>
              <a:ext cx="239475" cy="239450"/>
            </a:xfrm>
            <a:custGeom>
              <a:avLst/>
              <a:gdLst/>
              <a:ahLst/>
              <a:cxnLst/>
              <a:rect l="l" t="t" r="r" b="b"/>
              <a:pathLst>
                <a:path w="9579" h="9578" extrusionOk="0">
                  <a:moveTo>
                    <a:pt x="3057" y="631"/>
                  </a:moveTo>
                  <a:cubicBezTo>
                    <a:pt x="3624" y="631"/>
                    <a:pt x="4096" y="1103"/>
                    <a:pt x="4096" y="1639"/>
                  </a:cubicBezTo>
                  <a:cubicBezTo>
                    <a:pt x="4096" y="2206"/>
                    <a:pt x="3624" y="2678"/>
                    <a:pt x="3057" y="2678"/>
                  </a:cubicBezTo>
                  <a:cubicBezTo>
                    <a:pt x="2521" y="2678"/>
                    <a:pt x="2049" y="2206"/>
                    <a:pt x="2049" y="1639"/>
                  </a:cubicBezTo>
                  <a:cubicBezTo>
                    <a:pt x="2049" y="1103"/>
                    <a:pt x="2490" y="631"/>
                    <a:pt x="3057" y="631"/>
                  </a:cubicBezTo>
                  <a:close/>
                  <a:moveTo>
                    <a:pt x="3063" y="3369"/>
                  </a:moveTo>
                  <a:cubicBezTo>
                    <a:pt x="3690" y="3369"/>
                    <a:pt x="4308" y="3646"/>
                    <a:pt x="4726" y="4065"/>
                  </a:cubicBezTo>
                  <a:lnTo>
                    <a:pt x="4411" y="4065"/>
                  </a:lnTo>
                  <a:cubicBezTo>
                    <a:pt x="3844" y="4065"/>
                    <a:pt x="3372" y="4506"/>
                    <a:pt x="3372" y="5073"/>
                  </a:cubicBezTo>
                  <a:lnTo>
                    <a:pt x="3372" y="6774"/>
                  </a:lnTo>
                  <a:lnTo>
                    <a:pt x="662" y="6774"/>
                  </a:lnTo>
                  <a:lnTo>
                    <a:pt x="662" y="5892"/>
                  </a:lnTo>
                  <a:cubicBezTo>
                    <a:pt x="662" y="4569"/>
                    <a:pt x="1702" y="3435"/>
                    <a:pt x="2962" y="3372"/>
                  </a:cubicBezTo>
                  <a:cubicBezTo>
                    <a:pt x="2996" y="3370"/>
                    <a:pt x="3029" y="3369"/>
                    <a:pt x="3063" y="3369"/>
                  </a:cubicBezTo>
                  <a:close/>
                  <a:moveTo>
                    <a:pt x="7215" y="4726"/>
                  </a:moveTo>
                  <a:cubicBezTo>
                    <a:pt x="7373" y="4726"/>
                    <a:pt x="7530" y="4884"/>
                    <a:pt x="7530" y="5073"/>
                  </a:cubicBezTo>
                  <a:lnTo>
                    <a:pt x="7530" y="6774"/>
                  </a:lnTo>
                  <a:lnTo>
                    <a:pt x="4096" y="6774"/>
                  </a:lnTo>
                  <a:lnTo>
                    <a:pt x="4096" y="5073"/>
                  </a:lnTo>
                  <a:cubicBezTo>
                    <a:pt x="4096" y="4884"/>
                    <a:pt x="4254" y="4726"/>
                    <a:pt x="4443" y="4726"/>
                  </a:cubicBezTo>
                  <a:close/>
                  <a:moveTo>
                    <a:pt x="8586" y="7495"/>
                  </a:moveTo>
                  <a:cubicBezTo>
                    <a:pt x="8753" y="7495"/>
                    <a:pt x="8885" y="7644"/>
                    <a:pt x="8885" y="7845"/>
                  </a:cubicBezTo>
                  <a:lnTo>
                    <a:pt x="8885" y="8885"/>
                  </a:lnTo>
                  <a:lnTo>
                    <a:pt x="662" y="8885"/>
                  </a:lnTo>
                  <a:lnTo>
                    <a:pt x="662" y="7499"/>
                  </a:lnTo>
                  <a:lnTo>
                    <a:pt x="8539" y="7499"/>
                  </a:lnTo>
                  <a:cubicBezTo>
                    <a:pt x="8555" y="7496"/>
                    <a:pt x="8571" y="7495"/>
                    <a:pt x="8586" y="7495"/>
                  </a:cubicBezTo>
                  <a:close/>
                  <a:moveTo>
                    <a:pt x="3057" y="1"/>
                  </a:moveTo>
                  <a:cubicBezTo>
                    <a:pt x="2112" y="1"/>
                    <a:pt x="1387" y="725"/>
                    <a:pt x="1387" y="1702"/>
                  </a:cubicBezTo>
                  <a:cubicBezTo>
                    <a:pt x="1387" y="2206"/>
                    <a:pt x="1576" y="2647"/>
                    <a:pt x="1923" y="2930"/>
                  </a:cubicBezTo>
                  <a:cubicBezTo>
                    <a:pt x="820" y="3403"/>
                    <a:pt x="1" y="4600"/>
                    <a:pt x="1" y="5923"/>
                  </a:cubicBezTo>
                  <a:lnTo>
                    <a:pt x="1" y="9263"/>
                  </a:lnTo>
                  <a:cubicBezTo>
                    <a:pt x="1" y="9420"/>
                    <a:pt x="127" y="9578"/>
                    <a:pt x="316" y="9578"/>
                  </a:cubicBezTo>
                  <a:lnTo>
                    <a:pt x="9200" y="9578"/>
                  </a:lnTo>
                  <a:cubicBezTo>
                    <a:pt x="9421" y="9578"/>
                    <a:pt x="9578" y="9420"/>
                    <a:pt x="9578" y="9200"/>
                  </a:cubicBezTo>
                  <a:lnTo>
                    <a:pt x="9578" y="7845"/>
                  </a:lnTo>
                  <a:cubicBezTo>
                    <a:pt x="9578" y="7278"/>
                    <a:pt x="9106" y="6806"/>
                    <a:pt x="8539" y="6806"/>
                  </a:cubicBezTo>
                  <a:lnTo>
                    <a:pt x="8192" y="6806"/>
                  </a:lnTo>
                  <a:lnTo>
                    <a:pt x="8192" y="5104"/>
                  </a:lnTo>
                  <a:cubicBezTo>
                    <a:pt x="8192" y="4569"/>
                    <a:pt x="7719" y="4096"/>
                    <a:pt x="7152" y="4096"/>
                  </a:cubicBezTo>
                  <a:lnTo>
                    <a:pt x="5577" y="4096"/>
                  </a:lnTo>
                  <a:cubicBezTo>
                    <a:pt x="5231" y="3561"/>
                    <a:pt x="4758" y="3183"/>
                    <a:pt x="4222" y="2930"/>
                  </a:cubicBezTo>
                  <a:cubicBezTo>
                    <a:pt x="4569" y="2615"/>
                    <a:pt x="4758" y="2206"/>
                    <a:pt x="4758" y="1702"/>
                  </a:cubicBezTo>
                  <a:cubicBezTo>
                    <a:pt x="4758" y="725"/>
                    <a:pt x="4002"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61" name="Google Shape;5961;p38"/>
          <p:cNvSpPr/>
          <p:nvPr/>
        </p:nvSpPr>
        <p:spPr>
          <a:xfrm>
            <a:off x="9653228" y="7902215"/>
            <a:ext cx="895209" cy="895285"/>
          </a:xfrm>
          <a:custGeom>
            <a:avLst/>
            <a:gdLst/>
            <a:ahLst/>
            <a:cxnLst/>
            <a:rect l="l" t="t" r="r" b="b"/>
            <a:pathLst>
              <a:path w="11752" h="11753" extrusionOk="0">
                <a:moveTo>
                  <a:pt x="9672" y="725"/>
                </a:moveTo>
                <a:lnTo>
                  <a:pt x="9672" y="4191"/>
                </a:lnTo>
                <a:cubicBezTo>
                  <a:pt x="9546" y="4160"/>
                  <a:pt x="9420" y="4160"/>
                  <a:pt x="9294" y="4160"/>
                </a:cubicBezTo>
                <a:cubicBezTo>
                  <a:pt x="9200" y="4160"/>
                  <a:pt x="9074" y="4191"/>
                  <a:pt x="8948" y="4223"/>
                </a:cubicBezTo>
                <a:lnTo>
                  <a:pt x="8948" y="3844"/>
                </a:lnTo>
                <a:cubicBezTo>
                  <a:pt x="8948" y="3277"/>
                  <a:pt x="8475" y="2805"/>
                  <a:pt x="7939" y="2805"/>
                </a:cubicBezTo>
                <a:cubicBezTo>
                  <a:pt x="7813" y="2805"/>
                  <a:pt x="7687" y="2836"/>
                  <a:pt x="7561" y="2836"/>
                </a:cubicBezTo>
                <a:lnTo>
                  <a:pt x="7561" y="2458"/>
                </a:lnTo>
                <a:cubicBezTo>
                  <a:pt x="7561" y="1891"/>
                  <a:pt x="7089" y="1419"/>
                  <a:pt x="6553" y="1419"/>
                </a:cubicBezTo>
                <a:cubicBezTo>
                  <a:pt x="6427" y="1419"/>
                  <a:pt x="6364" y="1419"/>
                  <a:pt x="6238" y="1482"/>
                </a:cubicBezTo>
                <a:cubicBezTo>
                  <a:pt x="6427" y="1041"/>
                  <a:pt x="6837" y="725"/>
                  <a:pt x="7246" y="725"/>
                </a:cubicBezTo>
                <a:close/>
                <a:moveTo>
                  <a:pt x="11090" y="1419"/>
                </a:moveTo>
                <a:lnTo>
                  <a:pt x="11090" y="4884"/>
                </a:lnTo>
                <a:cubicBezTo>
                  <a:pt x="10964" y="4853"/>
                  <a:pt x="10838" y="4853"/>
                  <a:pt x="10712" y="4853"/>
                </a:cubicBezTo>
                <a:cubicBezTo>
                  <a:pt x="10617" y="4853"/>
                  <a:pt x="10491" y="4884"/>
                  <a:pt x="10365" y="4884"/>
                </a:cubicBezTo>
                <a:lnTo>
                  <a:pt x="10365" y="1419"/>
                </a:lnTo>
                <a:close/>
                <a:moveTo>
                  <a:pt x="4537" y="725"/>
                </a:moveTo>
                <a:cubicBezTo>
                  <a:pt x="5104" y="725"/>
                  <a:pt x="5577" y="1198"/>
                  <a:pt x="5577" y="1734"/>
                </a:cubicBezTo>
                <a:lnTo>
                  <a:pt x="5577" y="5010"/>
                </a:lnTo>
                <a:lnTo>
                  <a:pt x="4474" y="6113"/>
                </a:lnTo>
                <a:cubicBezTo>
                  <a:pt x="4253" y="6302"/>
                  <a:pt x="4096" y="6585"/>
                  <a:pt x="4033" y="6869"/>
                </a:cubicBezTo>
                <a:lnTo>
                  <a:pt x="2143" y="6869"/>
                </a:lnTo>
                <a:lnTo>
                  <a:pt x="2143" y="725"/>
                </a:lnTo>
                <a:close/>
                <a:moveTo>
                  <a:pt x="1418" y="1419"/>
                </a:moveTo>
                <a:lnTo>
                  <a:pt x="1418" y="7247"/>
                </a:lnTo>
                <a:cubicBezTo>
                  <a:pt x="1418" y="7468"/>
                  <a:pt x="1575" y="7625"/>
                  <a:pt x="1796" y="7625"/>
                </a:cubicBezTo>
                <a:lnTo>
                  <a:pt x="3938" y="7625"/>
                </a:lnTo>
                <a:cubicBezTo>
                  <a:pt x="4001" y="7846"/>
                  <a:pt x="4064" y="8098"/>
                  <a:pt x="4190" y="8287"/>
                </a:cubicBezTo>
                <a:lnTo>
                  <a:pt x="725" y="8287"/>
                </a:lnTo>
                <a:lnTo>
                  <a:pt x="725" y="1419"/>
                </a:lnTo>
                <a:close/>
                <a:moveTo>
                  <a:pt x="6648" y="2112"/>
                </a:moveTo>
                <a:cubicBezTo>
                  <a:pt x="6837" y="2112"/>
                  <a:pt x="6994" y="2269"/>
                  <a:pt x="6994" y="2458"/>
                </a:cubicBezTo>
                <a:lnTo>
                  <a:pt x="6994" y="6554"/>
                </a:lnTo>
                <a:cubicBezTo>
                  <a:pt x="6994" y="6743"/>
                  <a:pt x="7152" y="6900"/>
                  <a:pt x="7341" y="6900"/>
                </a:cubicBezTo>
                <a:cubicBezTo>
                  <a:pt x="7530" y="6900"/>
                  <a:pt x="7687" y="6743"/>
                  <a:pt x="7687" y="6554"/>
                </a:cubicBezTo>
                <a:lnTo>
                  <a:pt x="7687" y="3844"/>
                </a:lnTo>
                <a:cubicBezTo>
                  <a:pt x="7687" y="3624"/>
                  <a:pt x="7845" y="3466"/>
                  <a:pt x="8065" y="3466"/>
                </a:cubicBezTo>
                <a:cubicBezTo>
                  <a:pt x="8254" y="3466"/>
                  <a:pt x="8412" y="3624"/>
                  <a:pt x="8412" y="3844"/>
                </a:cubicBezTo>
                <a:lnTo>
                  <a:pt x="8412" y="6554"/>
                </a:lnTo>
                <a:cubicBezTo>
                  <a:pt x="8412" y="6743"/>
                  <a:pt x="8570" y="6900"/>
                  <a:pt x="8759" y="6900"/>
                </a:cubicBezTo>
                <a:cubicBezTo>
                  <a:pt x="8948" y="6900"/>
                  <a:pt x="9105" y="6743"/>
                  <a:pt x="9105" y="6554"/>
                </a:cubicBezTo>
                <a:lnTo>
                  <a:pt x="9105" y="5168"/>
                </a:lnTo>
                <a:cubicBezTo>
                  <a:pt x="9105" y="4979"/>
                  <a:pt x="9263" y="4821"/>
                  <a:pt x="9483" y="4821"/>
                </a:cubicBezTo>
                <a:cubicBezTo>
                  <a:pt x="9672" y="4821"/>
                  <a:pt x="9830" y="4979"/>
                  <a:pt x="9830" y="5168"/>
                </a:cubicBezTo>
                <a:lnTo>
                  <a:pt x="9830" y="6554"/>
                </a:lnTo>
                <a:cubicBezTo>
                  <a:pt x="9830" y="6743"/>
                  <a:pt x="9987" y="6900"/>
                  <a:pt x="10176" y="6900"/>
                </a:cubicBezTo>
                <a:cubicBezTo>
                  <a:pt x="10365" y="6900"/>
                  <a:pt x="10523" y="6743"/>
                  <a:pt x="10523" y="6554"/>
                </a:cubicBezTo>
                <a:lnTo>
                  <a:pt x="10523" y="5892"/>
                </a:lnTo>
                <a:cubicBezTo>
                  <a:pt x="10523" y="5672"/>
                  <a:pt x="10680" y="5514"/>
                  <a:pt x="10901" y="5514"/>
                </a:cubicBezTo>
                <a:cubicBezTo>
                  <a:pt x="11090" y="5514"/>
                  <a:pt x="11247" y="5672"/>
                  <a:pt x="11247" y="5892"/>
                </a:cubicBezTo>
                <a:cubicBezTo>
                  <a:pt x="11090" y="5955"/>
                  <a:pt x="11090" y="8633"/>
                  <a:pt x="11090" y="8791"/>
                </a:cubicBezTo>
                <a:cubicBezTo>
                  <a:pt x="11090" y="9043"/>
                  <a:pt x="10995" y="9232"/>
                  <a:pt x="10838" y="9389"/>
                </a:cubicBezTo>
                <a:cubicBezTo>
                  <a:pt x="10586" y="9673"/>
                  <a:pt x="10397" y="10051"/>
                  <a:pt x="10397" y="10460"/>
                </a:cubicBezTo>
                <a:lnTo>
                  <a:pt x="10397" y="11028"/>
                </a:lnTo>
                <a:lnTo>
                  <a:pt x="6270" y="11028"/>
                </a:lnTo>
                <a:lnTo>
                  <a:pt x="6270" y="10397"/>
                </a:lnTo>
                <a:cubicBezTo>
                  <a:pt x="6270" y="10051"/>
                  <a:pt x="6144" y="9673"/>
                  <a:pt x="5923" y="9389"/>
                </a:cubicBezTo>
                <a:lnTo>
                  <a:pt x="4852" y="7972"/>
                </a:lnTo>
                <a:cubicBezTo>
                  <a:pt x="4537" y="7562"/>
                  <a:pt x="4600" y="6995"/>
                  <a:pt x="4946" y="6617"/>
                </a:cubicBezTo>
                <a:lnTo>
                  <a:pt x="5577" y="5987"/>
                </a:lnTo>
                <a:lnTo>
                  <a:pt x="5577" y="6554"/>
                </a:lnTo>
                <a:cubicBezTo>
                  <a:pt x="5577" y="6743"/>
                  <a:pt x="5734" y="6900"/>
                  <a:pt x="5923" y="6900"/>
                </a:cubicBezTo>
                <a:cubicBezTo>
                  <a:pt x="6112" y="6900"/>
                  <a:pt x="6270" y="6743"/>
                  <a:pt x="6270" y="6554"/>
                </a:cubicBezTo>
                <a:lnTo>
                  <a:pt x="6270" y="2458"/>
                </a:lnTo>
                <a:cubicBezTo>
                  <a:pt x="6270" y="2269"/>
                  <a:pt x="6427" y="2112"/>
                  <a:pt x="6648" y="2112"/>
                </a:cubicBezTo>
                <a:close/>
                <a:moveTo>
                  <a:pt x="1733" y="1"/>
                </a:moveTo>
                <a:cubicBezTo>
                  <a:pt x="1544" y="1"/>
                  <a:pt x="1386" y="158"/>
                  <a:pt x="1386" y="379"/>
                </a:cubicBezTo>
                <a:lnTo>
                  <a:pt x="1386" y="725"/>
                </a:lnTo>
                <a:lnTo>
                  <a:pt x="378" y="725"/>
                </a:lnTo>
                <a:cubicBezTo>
                  <a:pt x="158" y="725"/>
                  <a:pt x="0" y="883"/>
                  <a:pt x="0" y="1072"/>
                </a:cubicBezTo>
                <a:lnTo>
                  <a:pt x="0" y="8602"/>
                </a:lnTo>
                <a:cubicBezTo>
                  <a:pt x="0" y="8791"/>
                  <a:pt x="158" y="8948"/>
                  <a:pt x="378" y="8948"/>
                </a:cubicBezTo>
                <a:lnTo>
                  <a:pt x="4663" y="8948"/>
                </a:lnTo>
                <a:lnTo>
                  <a:pt x="5293" y="9830"/>
                </a:lnTo>
                <a:cubicBezTo>
                  <a:pt x="5419" y="9988"/>
                  <a:pt x="5482" y="10208"/>
                  <a:pt x="5482" y="10460"/>
                </a:cubicBezTo>
                <a:lnTo>
                  <a:pt x="5482" y="11406"/>
                </a:lnTo>
                <a:cubicBezTo>
                  <a:pt x="5482" y="11595"/>
                  <a:pt x="5640" y="11752"/>
                  <a:pt x="5829" y="11752"/>
                </a:cubicBezTo>
                <a:lnTo>
                  <a:pt x="10649" y="11752"/>
                </a:lnTo>
                <a:cubicBezTo>
                  <a:pt x="10838" y="11752"/>
                  <a:pt x="10995" y="11595"/>
                  <a:pt x="10995" y="11406"/>
                </a:cubicBezTo>
                <a:lnTo>
                  <a:pt x="10995" y="10460"/>
                </a:lnTo>
                <a:cubicBezTo>
                  <a:pt x="10995" y="10208"/>
                  <a:pt x="11090" y="10019"/>
                  <a:pt x="11247" y="9862"/>
                </a:cubicBezTo>
                <a:cubicBezTo>
                  <a:pt x="11500" y="9578"/>
                  <a:pt x="11657" y="9200"/>
                  <a:pt x="11657" y="8791"/>
                </a:cubicBezTo>
                <a:lnTo>
                  <a:pt x="11657" y="1072"/>
                </a:lnTo>
                <a:cubicBezTo>
                  <a:pt x="11752" y="883"/>
                  <a:pt x="11594" y="725"/>
                  <a:pt x="11405" y="725"/>
                </a:cubicBezTo>
                <a:lnTo>
                  <a:pt x="10365" y="725"/>
                </a:lnTo>
                <a:lnTo>
                  <a:pt x="10365" y="379"/>
                </a:lnTo>
                <a:cubicBezTo>
                  <a:pt x="10365" y="158"/>
                  <a:pt x="10208" y="1"/>
                  <a:pt x="10019" y="1"/>
                </a:cubicBezTo>
                <a:lnTo>
                  <a:pt x="7246" y="1"/>
                </a:lnTo>
                <a:cubicBezTo>
                  <a:pt x="6711" y="1"/>
                  <a:pt x="6207" y="284"/>
                  <a:pt x="5892" y="662"/>
                </a:cubicBezTo>
                <a:cubicBezTo>
                  <a:pt x="5577" y="253"/>
                  <a:pt x="5041" y="1"/>
                  <a:pt x="45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2" name="Google Shape;5962;p38"/>
          <p:cNvGrpSpPr/>
          <p:nvPr/>
        </p:nvGrpSpPr>
        <p:grpSpPr>
          <a:xfrm>
            <a:off x="6305150" y="9076237"/>
            <a:ext cx="888048" cy="887972"/>
            <a:chOff x="-31523625" y="1939525"/>
            <a:chExt cx="291450" cy="291425"/>
          </a:xfrm>
        </p:grpSpPr>
        <p:sp>
          <p:nvSpPr>
            <p:cNvPr id="5963" name="Google Shape;5963;p38"/>
            <p:cNvSpPr/>
            <p:nvPr/>
          </p:nvSpPr>
          <p:spPr>
            <a:xfrm>
              <a:off x="-31523625" y="1939525"/>
              <a:ext cx="291450" cy="291425"/>
            </a:xfrm>
            <a:custGeom>
              <a:avLst/>
              <a:gdLst/>
              <a:ahLst/>
              <a:cxnLst/>
              <a:rect l="l" t="t" r="r" b="b"/>
              <a:pathLst>
                <a:path w="11658" h="11657" extrusionOk="0">
                  <a:moveTo>
                    <a:pt x="2269" y="756"/>
                  </a:moveTo>
                  <a:cubicBezTo>
                    <a:pt x="2899" y="756"/>
                    <a:pt x="3372" y="1260"/>
                    <a:pt x="3372" y="1859"/>
                  </a:cubicBezTo>
                  <a:cubicBezTo>
                    <a:pt x="3372" y="2363"/>
                    <a:pt x="3057" y="2615"/>
                    <a:pt x="2805" y="2867"/>
                  </a:cubicBezTo>
                  <a:cubicBezTo>
                    <a:pt x="2710" y="2962"/>
                    <a:pt x="2679" y="3025"/>
                    <a:pt x="2679" y="3119"/>
                  </a:cubicBezTo>
                  <a:lnTo>
                    <a:pt x="2679" y="7246"/>
                  </a:lnTo>
                  <a:cubicBezTo>
                    <a:pt x="2679" y="7341"/>
                    <a:pt x="2710" y="7435"/>
                    <a:pt x="2805" y="7498"/>
                  </a:cubicBezTo>
                  <a:cubicBezTo>
                    <a:pt x="3057" y="7750"/>
                    <a:pt x="3372" y="8002"/>
                    <a:pt x="3372" y="8506"/>
                  </a:cubicBezTo>
                  <a:cubicBezTo>
                    <a:pt x="3372" y="9137"/>
                    <a:pt x="2868" y="9609"/>
                    <a:pt x="2269" y="9609"/>
                  </a:cubicBezTo>
                  <a:lnTo>
                    <a:pt x="1765" y="9609"/>
                  </a:lnTo>
                  <a:cubicBezTo>
                    <a:pt x="1167" y="9609"/>
                    <a:pt x="663" y="9137"/>
                    <a:pt x="663" y="8506"/>
                  </a:cubicBezTo>
                  <a:cubicBezTo>
                    <a:pt x="663" y="8002"/>
                    <a:pt x="978" y="7750"/>
                    <a:pt x="1261" y="7498"/>
                  </a:cubicBezTo>
                  <a:cubicBezTo>
                    <a:pt x="1324" y="7404"/>
                    <a:pt x="1356" y="7341"/>
                    <a:pt x="1356" y="7246"/>
                  </a:cubicBezTo>
                  <a:lnTo>
                    <a:pt x="1356" y="3119"/>
                  </a:lnTo>
                  <a:cubicBezTo>
                    <a:pt x="1356" y="3025"/>
                    <a:pt x="1324" y="2930"/>
                    <a:pt x="1261" y="2867"/>
                  </a:cubicBezTo>
                  <a:cubicBezTo>
                    <a:pt x="978" y="2615"/>
                    <a:pt x="663" y="2363"/>
                    <a:pt x="663" y="1859"/>
                  </a:cubicBezTo>
                  <a:cubicBezTo>
                    <a:pt x="663" y="1229"/>
                    <a:pt x="1167" y="756"/>
                    <a:pt x="1765" y="756"/>
                  </a:cubicBezTo>
                  <a:close/>
                  <a:moveTo>
                    <a:pt x="10650" y="2048"/>
                  </a:moveTo>
                  <a:cubicBezTo>
                    <a:pt x="10870" y="2048"/>
                    <a:pt x="11028" y="2205"/>
                    <a:pt x="11028" y="2395"/>
                  </a:cubicBezTo>
                  <a:lnTo>
                    <a:pt x="11028" y="9294"/>
                  </a:lnTo>
                  <a:lnTo>
                    <a:pt x="10965" y="9294"/>
                  </a:lnTo>
                  <a:cubicBezTo>
                    <a:pt x="10965" y="9483"/>
                    <a:pt x="10807" y="9641"/>
                    <a:pt x="10618" y="9641"/>
                  </a:cubicBezTo>
                  <a:lnTo>
                    <a:pt x="3687" y="9641"/>
                  </a:lnTo>
                  <a:cubicBezTo>
                    <a:pt x="3939" y="9326"/>
                    <a:pt x="4097" y="8948"/>
                    <a:pt x="4097" y="8538"/>
                  </a:cubicBezTo>
                  <a:cubicBezTo>
                    <a:pt x="4097" y="8065"/>
                    <a:pt x="3876" y="7593"/>
                    <a:pt x="3561" y="7278"/>
                  </a:cubicBezTo>
                  <a:lnTo>
                    <a:pt x="3404" y="7120"/>
                  </a:lnTo>
                  <a:lnTo>
                    <a:pt x="3404" y="3245"/>
                  </a:lnTo>
                  <a:cubicBezTo>
                    <a:pt x="3624" y="3025"/>
                    <a:pt x="4002" y="2710"/>
                    <a:pt x="4097" y="2048"/>
                  </a:cubicBezTo>
                  <a:close/>
                  <a:moveTo>
                    <a:pt x="4758" y="10334"/>
                  </a:moveTo>
                  <a:lnTo>
                    <a:pt x="4758" y="10649"/>
                  </a:lnTo>
                  <a:cubicBezTo>
                    <a:pt x="4758" y="10838"/>
                    <a:pt x="4601" y="10995"/>
                    <a:pt x="4412" y="10995"/>
                  </a:cubicBezTo>
                  <a:lnTo>
                    <a:pt x="2710" y="10995"/>
                  </a:lnTo>
                  <a:cubicBezTo>
                    <a:pt x="2521" y="10995"/>
                    <a:pt x="2364" y="10838"/>
                    <a:pt x="2364" y="10649"/>
                  </a:cubicBezTo>
                  <a:lnTo>
                    <a:pt x="2364" y="10334"/>
                  </a:lnTo>
                  <a:close/>
                  <a:moveTo>
                    <a:pt x="1797" y="0"/>
                  </a:moveTo>
                  <a:cubicBezTo>
                    <a:pt x="820" y="0"/>
                    <a:pt x="1" y="788"/>
                    <a:pt x="1" y="1827"/>
                  </a:cubicBezTo>
                  <a:cubicBezTo>
                    <a:pt x="1" y="2300"/>
                    <a:pt x="190" y="2773"/>
                    <a:pt x="505" y="3088"/>
                  </a:cubicBezTo>
                  <a:lnTo>
                    <a:pt x="663" y="3245"/>
                  </a:lnTo>
                  <a:lnTo>
                    <a:pt x="663" y="7089"/>
                  </a:lnTo>
                  <a:cubicBezTo>
                    <a:pt x="474" y="7278"/>
                    <a:pt x="1" y="7719"/>
                    <a:pt x="1" y="8506"/>
                  </a:cubicBezTo>
                  <a:cubicBezTo>
                    <a:pt x="1" y="9452"/>
                    <a:pt x="694" y="10208"/>
                    <a:pt x="1639" y="10271"/>
                  </a:cubicBezTo>
                  <a:lnTo>
                    <a:pt x="1734" y="10271"/>
                  </a:lnTo>
                  <a:lnTo>
                    <a:pt x="1734" y="10649"/>
                  </a:lnTo>
                  <a:cubicBezTo>
                    <a:pt x="1734" y="11184"/>
                    <a:pt x="2206" y="11657"/>
                    <a:pt x="2742" y="11657"/>
                  </a:cubicBezTo>
                  <a:lnTo>
                    <a:pt x="4443" y="11657"/>
                  </a:lnTo>
                  <a:cubicBezTo>
                    <a:pt x="5010" y="11657"/>
                    <a:pt x="5451" y="11184"/>
                    <a:pt x="5451" y="10649"/>
                  </a:cubicBezTo>
                  <a:lnTo>
                    <a:pt x="5451" y="10334"/>
                  </a:lnTo>
                  <a:lnTo>
                    <a:pt x="10618" y="10334"/>
                  </a:lnTo>
                  <a:cubicBezTo>
                    <a:pt x="11185" y="10334"/>
                    <a:pt x="11658" y="9861"/>
                    <a:pt x="11658" y="9294"/>
                  </a:cubicBezTo>
                  <a:lnTo>
                    <a:pt x="11658" y="2395"/>
                  </a:lnTo>
                  <a:cubicBezTo>
                    <a:pt x="11658" y="1827"/>
                    <a:pt x="11185" y="1386"/>
                    <a:pt x="10618" y="1386"/>
                  </a:cubicBezTo>
                  <a:lnTo>
                    <a:pt x="4034" y="1386"/>
                  </a:lnTo>
                  <a:cubicBezTo>
                    <a:pt x="3845" y="599"/>
                    <a:pt x="3151"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38"/>
            <p:cNvSpPr/>
            <p:nvPr/>
          </p:nvSpPr>
          <p:spPr>
            <a:xfrm>
              <a:off x="-31404675" y="2007250"/>
              <a:ext cx="138625" cy="52800"/>
            </a:xfrm>
            <a:custGeom>
              <a:avLst/>
              <a:gdLst/>
              <a:ahLst/>
              <a:cxnLst/>
              <a:rect l="l" t="t" r="r" b="b"/>
              <a:pathLst>
                <a:path w="5545" h="2112" extrusionOk="0">
                  <a:moveTo>
                    <a:pt x="4852" y="725"/>
                  </a:moveTo>
                  <a:lnTo>
                    <a:pt x="4852" y="1418"/>
                  </a:lnTo>
                  <a:lnTo>
                    <a:pt x="693" y="1418"/>
                  </a:lnTo>
                  <a:lnTo>
                    <a:pt x="693" y="725"/>
                  </a:lnTo>
                  <a:close/>
                  <a:moveTo>
                    <a:pt x="347" y="1"/>
                  </a:moveTo>
                  <a:cubicBezTo>
                    <a:pt x="158" y="1"/>
                    <a:pt x="0" y="158"/>
                    <a:pt x="0" y="379"/>
                  </a:cubicBezTo>
                  <a:lnTo>
                    <a:pt x="0" y="1733"/>
                  </a:lnTo>
                  <a:cubicBezTo>
                    <a:pt x="0" y="1954"/>
                    <a:pt x="158" y="2111"/>
                    <a:pt x="347" y="2111"/>
                  </a:cubicBezTo>
                  <a:lnTo>
                    <a:pt x="5199" y="2111"/>
                  </a:lnTo>
                  <a:cubicBezTo>
                    <a:pt x="5388" y="2111"/>
                    <a:pt x="5545" y="1954"/>
                    <a:pt x="5545" y="1733"/>
                  </a:cubicBezTo>
                  <a:lnTo>
                    <a:pt x="5545" y="379"/>
                  </a:lnTo>
                  <a:cubicBezTo>
                    <a:pt x="5514" y="158"/>
                    <a:pt x="5356"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38"/>
            <p:cNvSpPr/>
            <p:nvPr/>
          </p:nvSpPr>
          <p:spPr>
            <a:xfrm>
              <a:off x="-31404675" y="2077350"/>
              <a:ext cx="34675" cy="18150"/>
            </a:xfrm>
            <a:custGeom>
              <a:avLst/>
              <a:gdLst/>
              <a:ahLst/>
              <a:cxnLst/>
              <a:rect l="l" t="t" r="r" b="b"/>
              <a:pathLst>
                <a:path w="1387" h="726" extrusionOk="0">
                  <a:moveTo>
                    <a:pt x="347" y="0"/>
                  </a:moveTo>
                  <a:cubicBezTo>
                    <a:pt x="158" y="0"/>
                    <a:pt x="0" y="158"/>
                    <a:pt x="0" y="347"/>
                  </a:cubicBezTo>
                  <a:cubicBezTo>
                    <a:pt x="0" y="568"/>
                    <a:pt x="158" y="725"/>
                    <a:pt x="347" y="725"/>
                  </a:cubicBezTo>
                  <a:lnTo>
                    <a:pt x="1008" y="725"/>
                  </a:lnTo>
                  <a:cubicBezTo>
                    <a:pt x="1229" y="725"/>
                    <a:pt x="1386" y="568"/>
                    <a:pt x="1386" y="347"/>
                  </a:cubicBezTo>
                  <a:cubicBezTo>
                    <a:pt x="1386" y="158"/>
                    <a:pt x="1229"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38"/>
            <p:cNvSpPr/>
            <p:nvPr/>
          </p:nvSpPr>
          <p:spPr>
            <a:xfrm>
              <a:off x="-31353475" y="2077350"/>
              <a:ext cx="35450" cy="18150"/>
            </a:xfrm>
            <a:custGeom>
              <a:avLst/>
              <a:gdLst/>
              <a:ahLst/>
              <a:cxnLst/>
              <a:rect l="l" t="t" r="r" b="b"/>
              <a:pathLst>
                <a:path w="1418" h="726" extrusionOk="0">
                  <a:moveTo>
                    <a:pt x="347" y="0"/>
                  </a:moveTo>
                  <a:cubicBezTo>
                    <a:pt x="158" y="0"/>
                    <a:pt x="0" y="158"/>
                    <a:pt x="0" y="347"/>
                  </a:cubicBezTo>
                  <a:cubicBezTo>
                    <a:pt x="0" y="568"/>
                    <a:pt x="158" y="725"/>
                    <a:pt x="347" y="725"/>
                  </a:cubicBezTo>
                  <a:lnTo>
                    <a:pt x="1071" y="725"/>
                  </a:lnTo>
                  <a:cubicBezTo>
                    <a:pt x="1260" y="725"/>
                    <a:pt x="1418" y="568"/>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38"/>
            <p:cNvSpPr/>
            <p:nvPr/>
          </p:nvSpPr>
          <p:spPr>
            <a:xfrm>
              <a:off x="-31301500" y="2077350"/>
              <a:ext cx="35450" cy="18150"/>
            </a:xfrm>
            <a:custGeom>
              <a:avLst/>
              <a:gdLst/>
              <a:ahLst/>
              <a:cxnLst/>
              <a:rect l="l" t="t" r="r" b="b"/>
              <a:pathLst>
                <a:path w="1418" h="726" extrusionOk="0">
                  <a:moveTo>
                    <a:pt x="347" y="0"/>
                  </a:moveTo>
                  <a:cubicBezTo>
                    <a:pt x="158" y="0"/>
                    <a:pt x="0" y="158"/>
                    <a:pt x="0" y="347"/>
                  </a:cubicBezTo>
                  <a:cubicBezTo>
                    <a:pt x="0" y="568"/>
                    <a:pt x="158" y="725"/>
                    <a:pt x="347" y="725"/>
                  </a:cubicBezTo>
                  <a:lnTo>
                    <a:pt x="1072" y="725"/>
                  </a:lnTo>
                  <a:cubicBezTo>
                    <a:pt x="1261" y="725"/>
                    <a:pt x="1418" y="568"/>
                    <a:pt x="1418" y="347"/>
                  </a:cubicBezTo>
                  <a:cubicBezTo>
                    <a:pt x="1387" y="158"/>
                    <a:pt x="122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38"/>
            <p:cNvSpPr/>
            <p:nvPr/>
          </p:nvSpPr>
          <p:spPr>
            <a:xfrm>
              <a:off x="-31404675" y="2112000"/>
              <a:ext cx="34675" cy="17350"/>
            </a:xfrm>
            <a:custGeom>
              <a:avLst/>
              <a:gdLst/>
              <a:ahLst/>
              <a:cxnLst/>
              <a:rect l="l" t="t" r="r" b="b"/>
              <a:pathLst>
                <a:path w="1387" h="694" extrusionOk="0">
                  <a:moveTo>
                    <a:pt x="347" y="1"/>
                  </a:moveTo>
                  <a:cubicBezTo>
                    <a:pt x="158" y="1"/>
                    <a:pt x="0" y="158"/>
                    <a:pt x="0" y="347"/>
                  </a:cubicBezTo>
                  <a:cubicBezTo>
                    <a:pt x="0" y="536"/>
                    <a:pt x="158" y="694"/>
                    <a:pt x="347" y="694"/>
                  </a:cubicBezTo>
                  <a:lnTo>
                    <a:pt x="1008" y="694"/>
                  </a:lnTo>
                  <a:cubicBezTo>
                    <a:pt x="1229" y="694"/>
                    <a:pt x="1386" y="536"/>
                    <a:pt x="1386" y="347"/>
                  </a:cubicBezTo>
                  <a:cubicBezTo>
                    <a:pt x="1386" y="158"/>
                    <a:pt x="1229"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38"/>
            <p:cNvSpPr/>
            <p:nvPr/>
          </p:nvSpPr>
          <p:spPr>
            <a:xfrm>
              <a:off x="-31353475" y="2112000"/>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38"/>
            <p:cNvSpPr/>
            <p:nvPr/>
          </p:nvSpPr>
          <p:spPr>
            <a:xfrm>
              <a:off x="-31301500" y="2112000"/>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387" y="158"/>
                    <a:pt x="122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38"/>
            <p:cNvSpPr/>
            <p:nvPr/>
          </p:nvSpPr>
          <p:spPr>
            <a:xfrm>
              <a:off x="-31404675" y="2145075"/>
              <a:ext cx="34675" cy="18150"/>
            </a:xfrm>
            <a:custGeom>
              <a:avLst/>
              <a:gdLst/>
              <a:ahLst/>
              <a:cxnLst/>
              <a:rect l="l" t="t" r="r" b="b"/>
              <a:pathLst>
                <a:path w="1387" h="726" extrusionOk="0">
                  <a:moveTo>
                    <a:pt x="347" y="1"/>
                  </a:moveTo>
                  <a:cubicBezTo>
                    <a:pt x="158" y="1"/>
                    <a:pt x="0" y="158"/>
                    <a:pt x="0" y="379"/>
                  </a:cubicBezTo>
                  <a:cubicBezTo>
                    <a:pt x="0" y="568"/>
                    <a:pt x="158" y="726"/>
                    <a:pt x="347" y="726"/>
                  </a:cubicBezTo>
                  <a:lnTo>
                    <a:pt x="1008" y="726"/>
                  </a:lnTo>
                  <a:cubicBezTo>
                    <a:pt x="1229" y="726"/>
                    <a:pt x="1386" y="568"/>
                    <a:pt x="1386" y="379"/>
                  </a:cubicBezTo>
                  <a:cubicBezTo>
                    <a:pt x="1386" y="158"/>
                    <a:pt x="1229"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38"/>
            <p:cNvSpPr/>
            <p:nvPr/>
          </p:nvSpPr>
          <p:spPr>
            <a:xfrm>
              <a:off x="-31353475" y="2145075"/>
              <a:ext cx="35450" cy="18150"/>
            </a:xfrm>
            <a:custGeom>
              <a:avLst/>
              <a:gdLst/>
              <a:ahLst/>
              <a:cxnLst/>
              <a:rect l="l" t="t" r="r" b="b"/>
              <a:pathLst>
                <a:path w="1418" h="726" extrusionOk="0">
                  <a:moveTo>
                    <a:pt x="347" y="1"/>
                  </a:moveTo>
                  <a:cubicBezTo>
                    <a:pt x="158" y="1"/>
                    <a:pt x="0" y="158"/>
                    <a:pt x="0" y="379"/>
                  </a:cubicBezTo>
                  <a:cubicBezTo>
                    <a:pt x="0" y="568"/>
                    <a:pt x="158" y="726"/>
                    <a:pt x="347" y="726"/>
                  </a:cubicBezTo>
                  <a:lnTo>
                    <a:pt x="1071" y="726"/>
                  </a:lnTo>
                  <a:cubicBezTo>
                    <a:pt x="1260" y="726"/>
                    <a:pt x="1418" y="568"/>
                    <a:pt x="1418" y="379"/>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38"/>
            <p:cNvSpPr/>
            <p:nvPr/>
          </p:nvSpPr>
          <p:spPr>
            <a:xfrm>
              <a:off x="-31301500" y="2145075"/>
              <a:ext cx="35450" cy="18150"/>
            </a:xfrm>
            <a:custGeom>
              <a:avLst/>
              <a:gdLst/>
              <a:ahLst/>
              <a:cxnLst/>
              <a:rect l="l" t="t" r="r" b="b"/>
              <a:pathLst>
                <a:path w="1418" h="726" extrusionOk="0">
                  <a:moveTo>
                    <a:pt x="347" y="1"/>
                  </a:moveTo>
                  <a:cubicBezTo>
                    <a:pt x="158" y="1"/>
                    <a:pt x="0" y="158"/>
                    <a:pt x="0" y="379"/>
                  </a:cubicBezTo>
                  <a:cubicBezTo>
                    <a:pt x="0" y="568"/>
                    <a:pt x="158" y="726"/>
                    <a:pt x="347" y="726"/>
                  </a:cubicBezTo>
                  <a:lnTo>
                    <a:pt x="1072" y="726"/>
                  </a:lnTo>
                  <a:cubicBezTo>
                    <a:pt x="1261" y="726"/>
                    <a:pt x="1418" y="568"/>
                    <a:pt x="1418" y="379"/>
                  </a:cubicBezTo>
                  <a:cubicBezTo>
                    <a:pt x="1387" y="158"/>
                    <a:pt x="122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4" name="Google Shape;5974;p38"/>
          <p:cNvGrpSpPr/>
          <p:nvPr/>
        </p:nvGrpSpPr>
        <p:grpSpPr>
          <a:xfrm>
            <a:off x="6302751" y="10252142"/>
            <a:ext cx="892847" cy="888048"/>
            <a:chOff x="-31523625" y="2298675"/>
            <a:chExt cx="293025" cy="291450"/>
          </a:xfrm>
        </p:grpSpPr>
        <p:sp>
          <p:nvSpPr>
            <p:cNvPr id="5975" name="Google Shape;5975;p38"/>
            <p:cNvSpPr/>
            <p:nvPr/>
          </p:nvSpPr>
          <p:spPr>
            <a:xfrm>
              <a:off x="-31523625" y="2298675"/>
              <a:ext cx="293025" cy="291450"/>
            </a:xfrm>
            <a:custGeom>
              <a:avLst/>
              <a:gdLst/>
              <a:ahLst/>
              <a:cxnLst/>
              <a:rect l="l" t="t" r="r" b="b"/>
              <a:pathLst>
                <a:path w="11721" h="11658" extrusionOk="0">
                  <a:moveTo>
                    <a:pt x="4443" y="630"/>
                  </a:moveTo>
                  <a:cubicBezTo>
                    <a:pt x="4632" y="630"/>
                    <a:pt x="4790" y="788"/>
                    <a:pt x="4790" y="977"/>
                  </a:cubicBezTo>
                  <a:cubicBezTo>
                    <a:pt x="4790" y="1198"/>
                    <a:pt x="4632" y="1355"/>
                    <a:pt x="4443" y="1355"/>
                  </a:cubicBezTo>
                  <a:cubicBezTo>
                    <a:pt x="4254" y="1355"/>
                    <a:pt x="4097" y="1198"/>
                    <a:pt x="4097" y="977"/>
                  </a:cubicBezTo>
                  <a:cubicBezTo>
                    <a:pt x="4097" y="788"/>
                    <a:pt x="4254" y="630"/>
                    <a:pt x="4443" y="630"/>
                  </a:cubicBezTo>
                  <a:close/>
                  <a:moveTo>
                    <a:pt x="7153" y="3434"/>
                  </a:moveTo>
                  <a:cubicBezTo>
                    <a:pt x="6523" y="3938"/>
                    <a:pt x="6176" y="4663"/>
                    <a:pt x="6176" y="5482"/>
                  </a:cubicBezTo>
                  <a:lnTo>
                    <a:pt x="6176" y="7530"/>
                  </a:lnTo>
                  <a:lnTo>
                    <a:pt x="663" y="7530"/>
                  </a:lnTo>
                  <a:lnTo>
                    <a:pt x="663" y="5482"/>
                  </a:lnTo>
                  <a:cubicBezTo>
                    <a:pt x="663" y="4348"/>
                    <a:pt x="1576" y="3434"/>
                    <a:pt x="2710" y="3434"/>
                  </a:cubicBezTo>
                  <a:lnTo>
                    <a:pt x="4790" y="3434"/>
                  </a:lnTo>
                  <a:lnTo>
                    <a:pt x="4790" y="4474"/>
                  </a:lnTo>
                  <a:cubicBezTo>
                    <a:pt x="4790" y="4663"/>
                    <a:pt x="4947" y="4821"/>
                    <a:pt x="5136" y="4821"/>
                  </a:cubicBezTo>
                  <a:cubicBezTo>
                    <a:pt x="5357" y="4821"/>
                    <a:pt x="5514" y="4663"/>
                    <a:pt x="5514" y="4474"/>
                  </a:cubicBezTo>
                  <a:lnTo>
                    <a:pt x="5514" y="3434"/>
                  </a:lnTo>
                  <a:close/>
                  <a:moveTo>
                    <a:pt x="6176" y="8255"/>
                  </a:moveTo>
                  <a:lnTo>
                    <a:pt x="6176" y="8916"/>
                  </a:lnTo>
                  <a:lnTo>
                    <a:pt x="663" y="8916"/>
                  </a:lnTo>
                  <a:lnTo>
                    <a:pt x="663" y="8255"/>
                  </a:lnTo>
                  <a:close/>
                  <a:moveTo>
                    <a:pt x="8917" y="3434"/>
                  </a:moveTo>
                  <a:cubicBezTo>
                    <a:pt x="10083" y="3434"/>
                    <a:pt x="10965" y="4348"/>
                    <a:pt x="10965" y="5482"/>
                  </a:cubicBezTo>
                  <a:lnTo>
                    <a:pt x="10965" y="8916"/>
                  </a:lnTo>
                  <a:lnTo>
                    <a:pt x="6869" y="8916"/>
                  </a:lnTo>
                  <a:lnTo>
                    <a:pt x="6869" y="5482"/>
                  </a:lnTo>
                  <a:cubicBezTo>
                    <a:pt x="6869" y="4380"/>
                    <a:pt x="7783" y="3434"/>
                    <a:pt x="8917" y="3434"/>
                  </a:cubicBezTo>
                  <a:close/>
                  <a:moveTo>
                    <a:pt x="4790" y="9609"/>
                  </a:moveTo>
                  <a:lnTo>
                    <a:pt x="4790" y="10996"/>
                  </a:lnTo>
                  <a:lnTo>
                    <a:pt x="4128" y="10996"/>
                  </a:lnTo>
                  <a:lnTo>
                    <a:pt x="4128" y="9609"/>
                  </a:lnTo>
                  <a:close/>
                  <a:moveTo>
                    <a:pt x="4443" y="0"/>
                  </a:moveTo>
                  <a:cubicBezTo>
                    <a:pt x="3876" y="0"/>
                    <a:pt x="3404" y="473"/>
                    <a:pt x="3404" y="1040"/>
                  </a:cubicBezTo>
                  <a:cubicBezTo>
                    <a:pt x="3404" y="1576"/>
                    <a:pt x="3876" y="2048"/>
                    <a:pt x="4443" y="2048"/>
                  </a:cubicBezTo>
                  <a:cubicBezTo>
                    <a:pt x="4569" y="2048"/>
                    <a:pt x="4664" y="2017"/>
                    <a:pt x="4790" y="2017"/>
                  </a:cubicBezTo>
                  <a:lnTo>
                    <a:pt x="4790" y="2773"/>
                  </a:lnTo>
                  <a:lnTo>
                    <a:pt x="2710" y="2773"/>
                  </a:lnTo>
                  <a:cubicBezTo>
                    <a:pt x="1198" y="2773"/>
                    <a:pt x="1" y="4001"/>
                    <a:pt x="1" y="5482"/>
                  </a:cubicBezTo>
                  <a:lnTo>
                    <a:pt x="1" y="9231"/>
                  </a:lnTo>
                  <a:cubicBezTo>
                    <a:pt x="1" y="9420"/>
                    <a:pt x="159" y="9578"/>
                    <a:pt x="348" y="9578"/>
                  </a:cubicBezTo>
                  <a:lnTo>
                    <a:pt x="3467" y="9578"/>
                  </a:lnTo>
                  <a:lnTo>
                    <a:pt x="3467" y="11311"/>
                  </a:lnTo>
                  <a:cubicBezTo>
                    <a:pt x="3467" y="11500"/>
                    <a:pt x="3624" y="11657"/>
                    <a:pt x="3813" y="11657"/>
                  </a:cubicBezTo>
                  <a:lnTo>
                    <a:pt x="5199" y="11657"/>
                  </a:lnTo>
                  <a:cubicBezTo>
                    <a:pt x="5388" y="11657"/>
                    <a:pt x="5546" y="11500"/>
                    <a:pt x="5546" y="11311"/>
                  </a:cubicBezTo>
                  <a:lnTo>
                    <a:pt x="5546" y="9578"/>
                  </a:lnTo>
                  <a:lnTo>
                    <a:pt x="11374" y="9578"/>
                  </a:lnTo>
                  <a:cubicBezTo>
                    <a:pt x="11563" y="9578"/>
                    <a:pt x="11721" y="9420"/>
                    <a:pt x="11721" y="9231"/>
                  </a:cubicBezTo>
                  <a:lnTo>
                    <a:pt x="11721" y="5482"/>
                  </a:lnTo>
                  <a:cubicBezTo>
                    <a:pt x="11658" y="4001"/>
                    <a:pt x="10429" y="2773"/>
                    <a:pt x="8917" y="2773"/>
                  </a:cubicBezTo>
                  <a:lnTo>
                    <a:pt x="5451" y="2773"/>
                  </a:lnTo>
                  <a:lnTo>
                    <a:pt x="5451" y="1040"/>
                  </a:lnTo>
                  <a:cubicBezTo>
                    <a:pt x="5451" y="473"/>
                    <a:pt x="4979"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38"/>
            <p:cNvSpPr/>
            <p:nvPr/>
          </p:nvSpPr>
          <p:spPr>
            <a:xfrm>
              <a:off x="-31334575" y="2452250"/>
              <a:ext cx="67750" cy="51225"/>
            </a:xfrm>
            <a:custGeom>
              <a:avLst/>
              <a:gdLst/>
              <a:ahLst/>
              <a:cxnLst/>
              <a:rect l="l" t="t" r="r" b="b"/>
              <a:pathLst>
                <a:path w="2710" h="2049" extrusionOk="0">
                  <a:moveTo>
                    <a:pt x="1670" y="694"/>
                  </a:moveTo>
                  <a:cubicBezTo>
                    <a:pt x="1890" y="694"/>
                    <a:pt x="2048" y="851"/>
                    <a:pt x="2048" y="1040"/>
                  </a:cubicBezTo>
                  <a:cubicBezTo>
                    <a:pt x="2048" y="1229"/>
                    <a:pt x="1890" y="1387"/>
                    <a:pt x="1670" y="1387"/>
                  </a:cubicBezTo>
                  <a:lnTo>
                    <a:pt x="1008" y="1387"/>
                  </a:lnTo>
                  <a:cubicBezTo>
                    <a:pt x="819" y="1387"/>
                    <a:pt x="662" y="1229"/>
                    <a:pt x="662" y="1040"/>
                  </a:cubicBezTo>
                  <a:cubicBezTo>
                    <a:pt x="662" y="851"/>
                    <a:pt x="819" y="694"/>
                    <a:pt x="1008" y="694"/>
                  </a:cubicBezTo>
                  <a:close/>
                  <a:moveTo>
                    <a:pt x="1008" y="1"/>
                  </a:moveTo>
                  <a:cubicBezTo>
                    <a:pt x="473" y="1"/>
                    <a:pt x="0" y="473"/>
                    <a:pt x="0" y="1040"/>
                  </a:cubicBezTo>
                  <a:cubicBezTo>
                    <a:pt x="0" y="1576"/>
                    <a:pt x="473" y="2049"/>
                    <a:pt x="1008" y="2049"/>
                  </a:cubicBezTo>
                  <a:lnTo>
                    <a:pt x="1670" y="2049"/>
                  </a:lnTo>
                  <a:cubicBezTo>
                    <a:pt x="2237" y="2049"/>
                    <a:pt x="2710" y="1576"/>
                    <a:pt x="2710" y="1040"/>
                  </a:cubicBezTo>
                  <a:cubicBezTo>
                    <a:pt x="2710" y="473"/>
                    <a:pt x="226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38"/>
            <p:cNvSpPr/>
            <p:nvPr/>
          </p:nvSpPr>
          <p:spPr>
            <a:xfrm>
              <a:off x="-31334575" y="2419175"/>
              <a:ext cx="68525" cy="17350"/>
            </a:xfrm>
            <a:custGeom>
              <a:avLst/>
              <a:gdLst/>
              <a:ahLst/>
              <a:cxnLst/>
              <a:rect l="l" t="t" r="r" b="b"/>
              <a:pathLst>
                <a:path w="2741" h="694" extrusionOk="0">
                  <a:moveTo>
                    <a:pt x="347" y="1"/>
                  </a:moveTo>
                  <a:cubicBezTo>
                    <a:pt x="158" y="1"/>
                    <a:pt x="0" y="158"/>
                    <a:pt x="0" y="347"/>
                  </a:cubicBezTo>
                  <a:cubicBezTo>
                    <a:pt x="0" y="536"/>
                    <a:pt x="158" y="694"/>
                    <a:pt x="347" y="694"/>
                  </a:cubicBezTo>
                  <a:lnTo>
                    <a:pt x="2395" y="694"/>
                  </a:lnTo>
                  <a:cubicBezTo>
                    <a:pt x="2584" y="694"/>
                    <a:pt x="2741" y="536"/>
                    <a:pt x="2741" y="347"/>
                  </a:cubicBezTo>
                  <a:cubicBezTo>
                    <a:pt x="2710" y="158"/>
                    <a:pt x="2552"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78" name="Google Shape;5978;p38"/>
          <p:cNvSpPr/>
          <p:nvPr/>
        </p:nvSpPr>
        <p:spPr>
          <a:xfrm>
            <a:off x="6290031" y="11405409"/>
            <a:ext cx="902445" cy="895209"/>
          </a:xfrm>
          <a:custGeom>
            <a:avLst/>
            <a:gdLst/>
            <a:ahLst/>
            <a:cxnLst/>
            <a:rect l="l" t="t" r="r" b="b"/>
            <a:pathLst>
              <a:path w="11847" h="11752" extrusionOk="0">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38"/>
          <p:cNvSpPr/>
          <p:nvPr/>
        </p:nvSpPr>
        <p:spPr>
          <a:xfrm>
            <a:off x="9659411" y="11408990"/>
            <a:ext cx="890410" cy="888048"/>
          </a:xfrm>
          <a:custGeom>
            <a:avLst/>
            <a:gdLst/>
            <a:ahLst/>
            <a:cxnLst/>
            <a:rect l="l" t="t" r="r" b="b"/>
            <a:pathLst>
              <a:path w="11689" h="11658" extrusionOk="0">
                <a:moveTo>
                  <a:pt x="8632" y="694"/>
                </a:moveTo>
                <a:cubicBezTo>
                  <a:pt x="8821" y="694"/>
                  <a:pt x="8979" y="851"/>
                  <a:pt x="8979" y="1040"/>
                </a:cubicBezTo>
                <a:lnTo>
                  <a:pt x="8979" y="1387"/>
                </a:lnTo>
                <a:lnTo>
                  <a:pt x="2836" y="1387"/>
                </a:lnTo>
                <a:lnTo>
                  <a:pt x="2836" y="1040"/>
                </a:lnTo>
                <a:cubicBezTo>
                  <a:pt x="2804" y="851"/>
                  <a:pt x="2962" y="694"/>
                  <a:pt x="3151" y="694"/>
                </a:cubicBezTo>
                <a:close/>
                <a:moveTo>
                  <a:pt x="4505" y="3435"/>
                </a:moveTo>
                <a:cubicBezTo>
                  <a:pt x="4694" y="3435"/>
                  <a:pt x="4852" y="3592"/>
                  <a:pt x="4852" y="3781"/>
                </a:cubicBezTo>
                <a:lnTo>
                  <a:pt x="4852" y="5829"/>
                </a:lnTo>
                <a:cubicBezTo>
                  <a:pt x="4852" y="6049"/>
                  <a:pt x="4694" y="6207"/>
                  <a:pt x="4505" y="6207"/>
                </a:cubicBezTo>
                <a:lnTo>
                  <a:pt x="3812" y="6207"/>
                </a:lnTo>
                <a:cubicBezTo>
                  <a:pt x="3623" y="6207"/>
                  <a:pt x="3466" y="6365"/>
                  <a:pt x="3466" y="6554"/>
                </a:cubicBezTo>
                <a:lnTo>
                  <a:pt x="3466" y="7089"/>
                </a:lnTo>
                <a:lnTo>
                  <a:pt x="2678" y="6302"/>
                </a:lnTo>
                <a:cubicBezTo>
                  <a:pt x="2615" y="6239"/>
                  <a:pt x="2520" y="6207"/>
                  <a:pt x="2457" y="6207"/>
                </a:cubicBezTo>
                <a:lnTo>
                  <a:pt x="1071" y="6207"/>
                </a:lnTo>
                <a:cubicBezTo>
                  <a:pt x="882" y="6144"/>
                  <a:pt x="725" y="5986"/>
                  <a:pt x="725" y="5829"/>
                </a:cubicBezTo>
                <a:lnTo>
                  <a:pt x="725" y="3781"/>
                </a:lnTo>
                <a:cubicBezTo>
                  <a:pt x="725" y="3592"/>
                  <a:pt x="882" y="3435"/>
                  <a:pt x="1071" y="3435"/>
                </a:cubicBezTo>
                <a:close/>
                <a:moveTo>
                  <a:pt x="10680" y="3435"/>
                </a:moveTo>
                <a:cubicBezTo>
                  <a:pt x="10869" y="3435"/>
                  <a:pt x="11027" y="3592"/>
                  <a:pt x="11027" y="3781"/>
                </a:cubicBezTo>
                <a:lnTo>
                  <a:pt x="11027" y="5829"/>
                </a:lnTo>
                <a:cubicBezTo>
                  <a:pt x="11027" y="6049"/>
                  <a:pt x="10869" y="6207"/>
                  <a:pt x="10680" y="6207"/>
                </a:cubicBezTo>
                <a:lnTo>
                  <a:pt x="9294" y="6207"/>
                </a:lnTo>
                <a:cubicBezTo>
                  <a:pt x="9231" y="6207"/>
                  <a:pt x="9105" y="6239"/>
                  <a:pt x="9074" y="6302"/>
                </a:cubicBezTo>
                <a:lnTo>
                  <a:pt x="8286" y="7089"/>
                </a:lnTo>
                <a:lnTo>
                  <a:pt x="8286" y="6554"/>
                </a:lnTo>
                <a:cubicBezTo>
                  <a:pt x="8286" y="6365"/>
                  <a:pt x="8128" y="6207"/>
                  <a:pt x="7908" y="6207"/>
                </a:cubicBezTo>
                <a:lnTo>
                  <a:pt x="7246" y="6207"/>
                </a:lnTo>
                <a:cubicBezTo>
                  <a:pt x="7057" y="6207"/>
                  <a:pt x="6900" y="6049"/>
                  <a:pt x="6900" y="5829"/>
                </a:cubicBezTo>
                <a:lnTo>
                  <a:pt x="6900" y="3781"/>
                </a:lnTo>
                <a:cubicBezTo>
                  <a:pt x="6900" y="3592"/>
                  <a:pt x="7057" y="3435"/>
                  <a:pt x="7246" y="3435"/>
                </a:cubicBezTo>
                <a:close/>
                <a:moveTo>
                  <a:pt x="8948" y="2048"/>
                </a:moveTo>
                <a:lnTo>
                  <a:pt x="8948" y="2773"/>
                </a:lnTo>
                <a:lnTo>
                  <a:pt x="7246" y="2773"/>
                </a:lnTo>
                <a:cubicBezTo>
                  <a:pt x="6711" y="2773"/>
                  <a:pt x="6238" y="3246"/>
                  <a:pt x="6238" y="3781"/>
                </a:cubicBezTo>
                <a:lnTo>
                  <a:pt x="6238" y="5829"/>
                </a:lnTo>
                <a:cubicBezTo>
                  <a:pt x="6238" y="6396"/>
                  <a:pt x="6711" y="6869"/>
                  <a:pt x="7246" y="6869"/>
                </a:cubicBezTo>
                <a:lnTo>
                  <a:pt x="7593" y="6869"/>
                </a:lnTo>
                <a:lnTo>
                  <a:pt x="7593" y="7877"/>
                </a:lnTo>
                <a:cubicBezTo>
                  <a:pt x="7593" y="8034"/>
                  <a:pt x="7687" y="8160"/>
                  <a:pt x="7813" y="8192"/>
                </a:cubicBezTo>
                <a:cubicBezTo>
                  <a:pt x="7852" y="8218"/>
                  <a:pt x="7902" y="8233"/>
                  <a:pt x="7954" y="8233"/>
                </a:cubicBezTo>
                <a:cubicBezTo>
                  <a:pt x="8028" y="8233"/>
                  <a:pt x="8105" y="8203"/>
                  <a:pt x="8160" y="8129"/>
                </a:cubicBezTo>
                <a:lnTo>
                  <a:pt x="8948" y="7341"/>
                </a:lnTo>
                <a:lnTo>
                  <a:pt x="8948" y="8916"/>
                </a:lnTo>
                <a:lnTo>
                  <a:pt x="2804" y="8916"/>
                </a:lnTo>
                <a:lnTo>
                  <a:pt x="2804" y="7341"/>
                </a:lnTo>
                <a:lnTo>
                  <a:pt x="3592" y="8129"/>
                </a:lnTo>
                <a:cubicBezTo>
                  <a:pt x="3636" y="8173"/>
                  <a:pt x="3728" y="8218"/>
                  <a:pt x="3823" y="8218"/>
                </a:cubicBezTo>
                <a:cubicBezTo>
                  <a:pt x="3862" y="8218"/>
                  <a:pt x="3901" y="8210"/>
                  <a:pt x="3938" y="8192"/>
                </a:cubicBezTo>
                <a:cubicBezTo>
                  <a:pt x="4064" y="8160"/>
                  <a:pt x="4127" y="8003"/>
                  <a:pt x="4127" y="7877"/>
                </a:cubicBezTo>
                <a:lnTo>
                  <a:pt x="4127" y="6869"/>
                </a:lnTo>
                <a:lnTo>
                  <a:pt x="4505" y="6869"/>
                </a:lnTo>
                <a:cubicBezTo>
                  <a:pt x="5041" y="6869"/>
                  <a:pt x="5513" y="6396"/>
                  <a:pt x="5513" y="5829"/>
                </a:cubicBezTo>
                <a:lnTo>
                  <a:pt x="5513" y="3781"/>
                </a:lnTo>
                <a:cubicBezTo>
                  <a:pt x="5513" y="3246"/>
                  <a:pt x="5041" y="2773"/>
                  <a:pt x="4505" y="2773"/>
                </a:cubicBezTo>
                <a:lnTo>
                  <a:pt x="2804" y="2773"/>
                </a:lnTo>
                <a:lnTo>
                  <a:pt x="2804" y="2048"/>
                </a:lnTo>
                <a:close/>
                <a:moveTo>
                  <a:pt x="8948" y="9547"/>
                </a:moveTo>
                <a:lnTo>
                  <a:pt x="8948" y="10618"/>
                </a:lnTo>
                <a:cubicBezTo>
                  <a:pt x="8948" y="10838"/>
                  <a:pt x="8790" y="10964"/>
                  <a:pt x="8632" y="10964"/>
                </a:cubicBezTo>
                <a:lnTo>
                  <a:pt x="3151" y="10964"/>
                </a:lnTo>
                <a:cubicBezTo>
                  <a:pt x="2962" y="10964"/>
                  <a:pt x="2804" y="10807"/>
                  <a:pt x="2804" y="10618"/>
                </a:cubicBezTo>
                <a:lnTo>
                  <a:pt x="2804" y="9547"/>
                </a:lnTo>
                <a:close/>
                <a:moveTo>
                  <a:pt x="3119" y="1"/>
                </a:moveTo>
                <a:cubicBezTo>
                  <a:pt x="2552" y="1"/>
                  <a:pt x="2079" y="473"/>
                  <a:pt x="2079" y="1040"/>
                </a:cubicBezTo>
                <a:lnTo>
                  <a:pt x="2079" y="2773"/>
                </a:lnTo>
                <a:lnTo>
                  <a:pt x="1040" y="2773"/>
                </a:lnTo>
                <a:cubicBezTo>
                  <a:pt x="473" y="2773"/>
                  <a:pt x="0" y="3246"/>
                  <a:pt x="0" y="3781"/>
                </a:cubicBezTo>
                <a:lnTo>
                  <a:pt x="0" y="5829"/>
                </a:lnTo>
                <a:cubicBezTo>
                  <a:pt x="0" y="6396"/>
                  <a:pt x="473" y="6869"/>
                  <a:pt x="1040" y="6869"/>
                </a:cubicBezTo>
                <a:lnTo>
                  <a:pt x="2079" y="6869"/>
                </a:lnTo>
                <a:lnTo>
                  <a:pt x="2079" y="10649"/>
                </a:lnTo>
                <a:cubicBezTo>
                  <a:pt x="2079" y="11185"/>
                  <a:pt x="2552" y="11657"/>
                  <a:pt x="3119" y="11657"/>
                </a:cubicBezTo>
                <a:lnTo>
                  <a:pt x="8601" y="11657"/>
                </a:lnTo>
                <a:cubicBezTo>
                  <a:pt x="9137" y="11657"/>
                  <a:pt x="9609" y="11185"/>
                  <a:pt x="9609" y="10649"/>
                </a:cubicBezTo>
                <a:lnTo>
                  <a:pt x="9609" y="6869"/>
                </a:lnTo>
                <a:lnTo>
                  <a:pt x="10680" y="6869"/>
                </a:lnTo>
                <a:cubicBezTo>
                  <a:pt x="11216" y="6869"/>
                  <a:pt x="11688" y="6396"/>
                  <a:pt x="11688" y="5829"/>
                </a:cubicBezTo>
                <a:lnTo>
                  <a:pt x="11688" y="3781"/>
                </a:lnTo>
                <a:cubicBezTo>
                  <a:pt x="11688" y="3214"/>
                  <a:pt x="11279" y="2773"/>
                  <a:pt x="10680" y="2773"/>
                </a:cubicBezTo>
                <a:lnTo>
                  <a:pt x="9609" y="2773"/>
                </a:lnTo>
                <a:lnTo>
                  <a:pt x="9609" y="1040"/>
                </a:lnTo>
                <a:cubicBezTo>
                  <a:pt x="9609" y="473"/>
                  <a:pt x="9137"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0" name="Google Shape;5980;p38"/>
          <p:cNvGrpSpPr/>
          <p:nvPr/>
        </p:nvGrpSpPr>
        <p:grpSpPr>
          <a:xfrm>
            <a:off x="5215795" y="5610734"/>
            <a:ext cx="832821" cy="887972"/>
            <a:chOff x="-34767825" y="1914325"/>
            <a:chExt cx="273325" cy="291425"/>
          </a:xfrm>
        </p:grpSpPr>
        <p:sp>
          <p:nvSpPr>
            <p:cNvPr id="5981" name="Google Shape;5981;p38"/>
            <p:cNvSpPr/>
            <p:nvPr/>
          </p:nvSpPr>
          <p:spPr>
            <a:xfrm>
              <a:off x="-34767825" y="1914325"/>
              <a:ext cx="273325" cy="291425"/>
            </a:xfrm>
            <a:custGeom>
              <a:avLst/>
              <a:gdLst/>
              <a:ahLst/>
              <a:cxnLst/>
              <a:rect l="l" t="t" r="r" b="b"/>
              <a:pathLst>
                <a:path w="10933" h="11657" extrusionOk="0">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38"/>
            <p:cNvSpPr/>
            <p:nvPr/>
          </p:nvSpPr>
          <p:spPr>
            <a:xfrm>
              <a:off x="-34579600" y="1947400"/>
              <a:ext cx="17350" cy="18125"/>
            </a:xfrm>
            <a:custGeom>
              <a:avLst/>
              <a:gdLst/>
              <a:ahLst/>
              <a:cxnLst/>
              <a:rect l="l" t="t" r="r" b="b"/>
              <a:pathLst>
                <a:path w="694" h="725" extrusionOk="0">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38"/>
            <p:cNvSpPr/>
            <p:nvPr/>
          </p:nvSpPr>
          <p:spPr>
            <a:xfrm>
              <a:off x="-34581175" y="1982050"/>
              <a:ext cx="18150" cy="52000"/>
            </a:xfrm>
            <a:custGeom>
              <a:avLst/>
              <a:gdLst/>
              <a:ahLst/>
              <a:cxnLst/>
              <a:rect l="l" t="t" r="r" b="b"/>
              <a:pathLst>
                <a:path w="726" h="2080" extrusionOk="0">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4" name="Google Shape;5984;p38"/>
          <p:cNvGrpSpPr/>
          <p:nvPr/>
        </p:nvGrpSpPr>
        <p:grpSpPr>
          <a:xfrm>
            <a:off x="5184601" y="6759890"/>
            <a:ext cx="895209" cy="892847"/>
            <a:chOff x="-34778075" y="2272675"/>
            <a:chExt cx="293800" cy="293025"/>
          </a:xfrm>
        </p:grpSpPr>
        <p:sp>
          <p:nvSpPr>
            <p:cNvPr id="5985" name="Google Shape;5985;p38"/>
            <p:cNvSpPr/>
            <p:nvPr/>
          </p:nvSpPr>
          <p:spPr>
            <a:xfrm>
              <a:off x="-34725300" y="2324675"/>
              <a:ext cx="187475" cy="188250"/>
            </a:xfrm>
            <a:custGeom>
              <a:avLst/>
              <a:gdLst/>
              <a:ahLst/>
              <a:cxnLst/>
              <a:rect l="l" t="t" r="r" b="b"/>
              <a:pathLst>
                <a:path w="7499" h="7530" extrusionOk="0">
                  <a:moveTo>
                    <a:pt x="4127" y="693"/>
                  </a:moveTo>
                  <a:lnTo>
                    <a:pt x="4127" y="1134"/>
                  </a:lnTo>
                  <a:cubicBezTo>
                    <a:pt x="4127" y="1292"/>
                    <a:pt x="4253" y="1418"/>
                    <a:pt x="4411" y="1449"/>
                  </a:cubicBezTo>
                  <a:cubicBezTo>
                    <a:pt x="4600" y="1481"/>
                    <a:pt x="4821" y="1607"/>
                    <a:pt x="4978" y="1701"/>
                  </a:cubicBezTo>
                  <a:cubicBezTo>
                    <a:pt x="5023" y="1724"/>
                    <a:pt x="5075" y="1734"/>
                    <a:pt x="5130" y="1734"/>
                  </a:cubicBezTo>
                  <a:cubicBezTo>
                    <a:pt x="5230" y="1734"/>
                    <a:pt x="5338" y="1699"/>
                    <a:pt x="5419" y="1638"/>
                  </a:cubicBezTo>
                  <a:lnTo>
                    <a:pt x="5734" y="1323"/>
                  </a:lnTo>
                  <a:lnTo>
                    <a:pt x="6207" y="1796"/>
                  </a:lnTo>
                  <a:lnTo>
                    <a:pt x="5892" y="2111"/>
                  </a:lnTo>
                  <a:cubicBezTo>
                    <a:pt x="5766" y="2237"/>
                    <a:pt x="5766" y="2394"/>
                    <a:pt x="5860" y="2552"/>
                  </a:cubicBezTo>
                  <a:cubicBezTo>
                    <a:pt x="5986" y="2741"/>
                    <a:pt x="6049" y="2961"/>
                    <a:pt x="6081" y="3150"/>
                  </a:cubicBezTo>
                  <a:cubicBezTo>
                    <a:pt x="6144" y="3308"/>
                    <a:pt x="6238" y="3434"/>
                    <a:pt x="6396" y="3434"/>
                  </a:cubicBezTo>
                  <a:lnTo>
                    <a:pt x="6837" y="3434"/>
                  </a:lnTo>
                  <a:lnTo>
                    <a:pt x="6837" y="4096"/>
                  </a:lnTo>
                  <a:lnTo>
                    <a:pt x="6396" y="4096"/>
                  </a:lnTo>
                  <a:cubicBezTo>
                    <a:pt x="6238" y="4096"/>
                    <a:pt x="6144" y="4222"/>
                    <a:pt x="6081" y="4379"/>
                  </a:cubicBezTo>
                  <a:cubicBezTo>
                    <a:pt x="6049" y="4568"/>
                    <a:pt x="5923" y="4789"/>
                    <a:pt x="5860" y="4946"/>
                  </a:cubicBezTo>
                  <a:cubicBezTo>
                    <a:pt x="5766" y="5072"/>
                    <a:pt x="5829" y="5261"/>
                    <a:pt x="5892" y="5387"/>
                  </a:cubicBezTo>
                  <a:lnTo>
                    <a:pt x="6207" y="5702"/>
                  </a:lnTo>
                  <a:lnTo>
                    <a:pt x="5734" y="6175"/>
                  </a:lnTo>
                  <a:lnTo>
                    <a:pt x="5419" y="5860"/>
                  </a:lnTo>
                  <a:cubicBezTo>
                    <a:pt x="5352" y="5792"/>
                    <a:pt x="5275" y="5761"/>
                    <a:pt x="5194" y="5761"/>
                  </a:cubicBezTo>
                  <a:cubicBezTo>
                    <a:pt x="5124" y="5761"/>
                    <a:pt x="5051" y="5785"/>
                    <a:pt x="4978" y="5828"/>
                  </a:cubicBezTo>
                  <a:cubicBezTo>
                    <a:pt x="4789" y="5954"/>
                    <a:pt x="4600" y="6017"/>
                    <a:pt x="4411" y="6049"/>
                  </a:cubicBezTo>
                  <a:cubicBezTo>
                    <a:pt x="4253" y="6080"/>
                    <a:pt x="4127" y="6206"/>
                    <a:pt x="4127" y="6364"/>
                  </a:cubicBezTo>
                  <a:lnTo>
                    <a:pt x="4127" y="6805"/>
                  </a:lnTo>
                  <a:lnTo>
                    <a:pt x="3466" y="6805"/>
                  </a:lnTo>
                  <a:lnTo>
                    <a:pt x="3466" y="6364"/>
                  </a:lnTo>
                  <a:cubicBezTo>
                    <a:pt x="3466" y="6206"/>
                    <a:pt x="3340" y="6112"/>
                    <a:pt x="3182" y="6049"/>
                  </a:cubicBezTo>
                  <a:cubicBezTo>
                    <a:pt x="2993" y="6017"/>
                    <a:pt x="2741" y="5891"/>
                    <a:pt x="2584" y="5828"/>
                  </a:cubicBezTo>
                  <a:cubicBezTo>
                    <a:pt x="2549" y="5794"/>
                    <a:pt x="2497" y="5780"/>
                    <a:pt x="2441" y="5780"/>
                  </a:cubicBezTo>
                  <a:cubicBezTo>
                    <a:pt x="2344" y="5780"/>
                    <a:pt x="2234" y="5820"/>
                    <a:pt x="2174" y="5860"/>
                  </a:cubicBezTo>
                  <a:lnTo>
                    <a:pt x="1859" y="6175"/>
                  </a:lnTo>
                  <a:lnTo>
                    <a:pt x="1387" y="5702"/>
                  </a:lnTo>
                  <a:lnTo>
                    <a:pt x="1702" y="5387"/>
                  </a:lnTo>
                  <a:cubicBezTo>
                    <a:pt x="1796" y="5261"/>
                    <a:pt x="1796" y="5104"/>
                    <a:pt x="1733" y="4946"/>
                  </a:cubicBezTo>
                  <a:cubicBezTo>
                    <a:pt x="1607" y="4757"/>
                    <a:pt x="1544" y="4568"/>
                    <a:pt x="1481" y="4379"/>
                  </a:cubicBezTo>
                  <a:cubicBezTo>
                    <a:pt x="1450" y="4222"/>
                    <a:pt x="1324" y="4096"/>
                    <a:pt x="1166" y="4096"/>
                  </a:cubicBezTo>
                  <a:lnTo>
                    <a:pt x="756" y="4096"/>
                  </a:lnTo>
                  <a:lnTo>
                    <a:pt x="756" y="3434"/>
                  </a:lnTo>
                  <a:lnTo>
                    <a:pt x="1166" y="3434"/>
                  </a:lnTo>
                  <a:cubicBezTo>
                    <a:pt x="1324" y="3434"/>
                    <a:pt x="1450" y="3308"/>
                    <a:pt x="1481" y="3150"/>
                  </a:cubicBezTo>
                  <a:cubicBezTo>
                    <a:pt x="1544" y="2961"/>
                    <a:pt x="1639" y="2709"/>
                    <a:pt x="1733" y="2552"/>
                  </a:cubicBezTo>
                  <a:cubicBezTo>
                    <a:pt x="1796" y="2426"/>
                    <a:pt x="1765" y="2237"/>
                    <a:pt x="1702" y="2111"/>
                  </a:cubicBezTo>
                  <a:lnTo>
                    <a:pt x="1387" y="1796"/>
                  </a:lnTo>
                  <a:lnTo>
                    <a:pt x="1859" y="1323"/>
                  </a:lnTo>
                  <a:lnTo>
                    <a:pt x="2174" y="1638"/>
                  </a:lnTo>
                  <a:cubicBezTo>
                    <a:pt x="2230" y="1712"/>
                    <a:pt x="2307" y="1743"/>
                    <a:pt x="2392" y="1743"/>
                  </a:cubicBezTo>
                  <a:cubicBezTo>
                    <a:pt x="2453" y="1743"/>
                    <a:pt x="2518" y="1727"/>
                    <a:pt x="2584" y="1701"/>
                  </a:cubicBezTo>
                  <a:cubicBezTo>
                    <a:pt x="2804" y="1575"/>
                    <a:pt x="2993" y="1481"/>
                    <a:pt x="3182" y="1449"/>
                  </a:cubicBezTo>
                  <a:cubicBezTo>
                    <a:pt x="3340" y="1418"/>
                    <a:pt x="3466" y="1292"/>
                    <a:pt x="3466" y="1134"/>
                  </a:cubicBezTo>
                  <a:lnTo>
                    <a:pt x="3466" y="693"/>
                  </a:lnTo>
                  <a:close/>
                  <a:moveTo>
                    <a:pt x="3056" y="0"/>
                  </a:moveTo>
                  <a:cubicBezTo>
                    <a:pt x="2867" y="0"/>
                    <a:pt x="2710" y="158"/>
                    <a:pt x="2710" y="347"/>
                  </a:cubicBezTo>
                  <a:lnTo>
                    <a:pt x="2710" y="851"/>
                  </a:lnTo>
                  <a:cubicBezTo>
                    <a:pt x="2584" y="914"/>
                    <a:pt x="2521" y="945"/>
                    <a:pt x="2426" y="977"/>
                  </a:cubicBezTo>
                  <a:lnTo>
                    <a:pt x="2080" y="630"/>
                  </a:lnTo>
                  <a:cubicBezTo>
                    <a:pt x="1985" y="536"/>
                    <a:pt x="1922" y="504"/>
                    <a:pt x="1828" y="504"/>
                  </a:cubicBezTo>
                  <a:cubicBezTo>
                    <a:pt x="1765" y="504"/>
                    <a:pt x="1639" y="536"/>
                    <a:pt x="1607" y="630"/>
                  </a:cubicBezTo>
                  <a:lnTo>
                    <a:pt x="630" y="1607"/>
                  </a:lnTo>
                  <a:cubicBezTo>
                    <a:pt x="536" y="1701"/>
                    <a:pt x="504" y="1764"/>
                    <a:pt x="504" y="1859"/>
                  </a:cubicBezTo>
                  <a:cubicBezTo>
                    <a:pt x="504" y="1922"/>
                    <a:pt x="536" y="2048"/>
                    <a:pt x="630" y="2079"/>
                  </a:cubicBezTo>
                  <a:lnTo>
                    <a:pt x="977" y="2426"/>
                  </a:lnTo>
                  <a:cubicBezTo>
                    <a:pt x="945" y="2520"/>
                    <a:pt x="914" y="2646"/>
                    <a:pt x="851" y="2709"/>
                  </a:cubicBezTo>
                  <a:lnTo>
                    <a:pt x="347" y="2709"/>
                  </a:lnTo>
                  <a:cubicBezTo>
                    <a:pt x="158" y="2709"/>
                    <a:pt x="0" y="2867"/>
                    <a:pt x="0" y="3056"/>
                  </a:cubicBezTo>
                  <a:lnTo>
                    <a:pt x="0" y="4442"/>
                  </a:lnTo>
                  <a:cubicBezTo>
                    <a:pt x="0" y="4631"/>
                    <a:pt x="158" y="4789"/>
                    <a:pt x="347" y="4789"/>
                  </a:cubicBezTo>
                  <a:lnTo>
                    <a:pt x="851" y="4789"/>
                  </a:lnTo>
                  <a:cubicBezTo>
                    <a:pt x="882" y="4915"/>
                    <a:pt x="945" y="5009"/>
                    <a:pt x="977" y="5072"/>
                  </a:cubicBezTo>
                  <a:lnTo>
                    <a:pt x="630" y="5419"/>
                  </a:lnTo>
                  <a:cubicBezTo>
                    <a:pt x="536" y="5513"/>
                    <a:pt x="504" y="5576"/>
                    <a:pt x="504" y="5671"/>
                  </a:cubicBezTo>
                  <a:cubicBezTo>
                    <a:pt x="504" y="5734"/>
                    <a:pt x="536" y="5860"/>
                    <a:pt x="630" y="5891"/>
                  </a:cubicBezTo>
                  <a:lnTo>
                    <a:pt x="1607" y="6900"/>
                  </a:lnTo>
                  <a:cubicBezTo>
                    <a:pt x="1670" y="6963"/>
                    <a:pt x="1765" y="6994"/>
                    <a:pt x="1828" y="6994"/>
                  </a:cubicBezTo>
                  <a:cubicBezTo>
                    <a:pt x="1922" y="6994"/>
                    <a:pt x="2048" y="6963"/>
                    <a:pt x="2080" y="6900"/>
                  </a:cubicBezTo>
                  <a:lnTo>
                    <a:pt x="2426" y="6521"/>
                  </a:lnTo>
                  <a:cubicBezTo>
                    <a:pt x="2521" y="6585"/>
                    <a:pt x="2615" y="6616"/>
                    <a:pt x="2710" y="6648"/>
                  </a:cubicBezTo>
                  <a:lnTo>
                    <a:pt x="2710" y="7152"/>
                  </a:lnTo>
                  <a:cubicBezTo>
                    <a:pt x="2710" y="7372"/>
                    <a:pt x="2867" y="7530"/>
                    <a:pt x="3056" y="7530"/>
                  </a:cubicBezTo>
                  <a:lnTo>
                    <a:pt x="4443" y="7530"/>
                  </a:lnTo>
                  <a:cubicBezTo>
                    <a:pt x="4632" y="7530"/>
                    <a:pt x="4789" y="7372"/>
                    <a:pt x="4789" y="7152"/>
                  </a:cubicBezTo>
                  <a:lnTo>
                    <a:pt x="4789" y="6648"/>
                  </a:lnTo>
                  <a:cubicBezTo>
                    <a:pt x="4915" y="6616"/>
                    <a:pt x="4978" y="6585"/>
                    <a:pt x="5073" y="6521"/>
                  </a:cubicBezTo>
                  <a:lnTo>
                    <a:pt x="5419" y="6900"/>
                  </a:lnTo>
                  <a:cubicBezTo>
                    <a:pt x="5514" y="6963"/>
                    <a:pt x="5577" y="6994"/>
                    <a:pt x="5671" y="6994"/>
                  </a:cubicBezTo>
                  <a:cubicBezTo>
                    <a:pt x="5734" y="6994"/>
                    <a:pt x="5860" y="6963"/>
                    <a:pt x="5892" y="6900"/>
                  </a:cubicBezTo>
                  <a:lnTo>
                    <a:pt x="6868" y="5891"/>
                  </a:lnTo>
                  <a:cubicBezTo>
                    <a:pt x="6994" y="5797"/>
                    <a:pt x="6994" y="5545"/>
                    <a:pt x="6868" y="5419"/>
                  </a:cubicBezTo>
                  <a:lnTo>
                    <a:pt x="6522" y="5072"/>
                  </a:lnTo>
                  <a:cubicBezTo>
                    <a:pt x="6553" y="5009"/>
                    <a:pt x="6616" y="4883"/>
                    <a:pt x="6648" y="4789"/>
                  </a:cubicBezTo>
                  <a:lnTo>
                    <a:pt x="7152" y="4789"/>
                  </a:lnTo>
                  <a:cubicBezTo>
                    <a:pt x="7341" y="4789"/>
                    <a:pt x="7499" y="4631"/>
                    <a:pt x="7499" y="4442"/>
                  </a:cubicBezTo>
                  <a:lnTo>
                    <a:pt x="7499" y="3056"/>
                  </a:lnTo>
                  <a:cubicBezTo>
                    <a:pt x="7499" y="2867"/>
                    <a:pt x="7341" y="2709"/>
                    <a:pt x="7152" y="2709"/>
                  </a:cubicBezTo>
                  <a:lnTo>
                    <a:pt x="6648" y="2709"/>
                  </a:lnTo>
                  <a:cubicBezTo>
                    <a:pt x="6616" y="2583"/>
                    <a:pt x="6553" y="2520"/>
                    <a:pt x="6522" y="2426"/>
                  </a:cubicBezTo>
                  <a:lnTo>
                    <a:pt x="6868" y="2079"/>
                  </a:lnTo>
                  <a:cubicBezTo>
                    <a:pt x="6994" y="1953"/>
                    <a:pt x="6994" y="1733"/>
                    <a:pt x="6868" y="1607"/>
                  </a:cubicBezTo>
                  <a:lnTo>
                    <a:pt x="5892" y="630"/>
                  </a:lnTo>
                  <a:cubicBezTo>
                    <a:pt x="5829" y="536"/>
                    <a:pt x="5734" y="504"/>
                    <a:pt x="5671" y="504"/>
                  </a:cubicBezTo>
                  <a:cubicBezTo>
                    <a:pt x="5577" y="504"/>
                    <a:pt x="5451" y="536"/>
                    <a:pt x="5419" y="630"/>
                  </a:cubicBezTo>
                  <a:lnTo>
                    <a:pt x="5073" y="977"/>
                  </a:lnTo>
                  <a:cubicBezTo>
                    <a:pt x="4978" y="945"/>
                    <a:pt x="4884" y="914"/>
                    <a:pt x="4789" y="851"/>
                  </a:cubicBezTo>
                  <a:lnTo>
                    <a:pt x="4789" y="347"/>
                  </a:ln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38"/>
            <p:cNvSpPr/>
            <p:nvPr/>
          </p:nvSpPr>
          <p:spPr>
            <a:xfrm>
              <a:off x="-34673325" y="2375850"/>
              <a:ext cx="85100" cy="84300"/>
            </a:xfrm>
            <a:custGeom>
              <a:avLst/>
              <a:gdLst/>
              <a:ahLst/>
              <a:cxnLst/>
              <a:rect l="l" t="t" r="r" b="b"/>
              <a:pathLst>
                <a:path w="3404" h="3372" extrusionOk="0">
                  <a:moveTo>
                    <a:pt x="1702" y="662"/>
                  </a:moveTo>
                  <a:cubicBezTo>
                    <a:pt x="2238" y="662"/>
                    <a:pt x="2710" y="1135"/>
                    <a:pt x="2710" y="1702"/>
                  </a:cubicBezTo>
                  <a:cubicBezTo>
                    <a:pt x="2710" y="2238"/>
                    <a:pt x="2238" y="2710"/>
                    <a:pt x="1702" y="2710"/>
                  </a:cubicBezTo>
                  <a:cubicBezTo>
                    <a:pt x="1135" y="2710"/>
                    <a:pt x="662" y="2238"/>
                    <a:pt x="662" y="1702"/>
                  </a:cubicBezTo>
                  <a:cubicBezTo>
                    <a:pt x="662" y="1135"/>
                    <a:pt x="1135" y="662"/>
                    <a:pt x="1702" y="662"/>
                  </a:cubicBezTo>
                  <a:close/>
                  <a:moveTo>
                    <a:pt x="1702" y="1"/>
                  </a:moveTo>
                  <a:cubicBezTo>
                    <a:pt x="757" y="1"/>
                    <a:pt x="1" y="757"/>
                    <a:pt x="1" y="1702"/>
                  </a:cubicBezTo>
                  <a:cubicBezTo>
                    <a:pt x="1" y="2647"/>
                    <a:pt x="757" y="3372"/>
                    <a:pt x="1702" y="3372"/>
                  </a:cubicBezTo>
                  <a:cubicBezTo>
                    <a:pt x="2647" y="3372"/>
                    <a:pt x="3403" y="2647"/>
                    <a:pt x="3403" y="1702"/>
                  </a:cubicBezTo>
                  <a:cubicBezTo>
                    <a:pt x="3372" y="757"/>
                    <a:pt x="2647"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38"/>
            <p:cNvSpPr/>
            <p:nvPr/>
          </p:nvSpPr>
          <p:spPr>
            <a:xfrm>
              <a:off x="-34778075" y="2272675"/>
              <a:ext cx="293800" cy="293025"/>
            </a:xfrm>
            <a:custGeom>
              <a:avLst/>
              <a:gdLst/>
              <a:ahLst/>
              <a:cxnLst/>
              <a:rect l="l" t="t" r="r" b="b"/>
              <a:pathLst>
                <a:path w="11752" h="11721" extrusionOk="0">
                  <a:moveTo>
                    <a:pt x="5892" y="694"/>
                  </a:moveTo>
                  <a:cubicBezTo>
                    <a:pt x="8727" y="694"/>
                    <a:pt x="11027" y="3025"/>
                    <a:pt x="11027" y="5861"/>
                  </a:cubicBezTo>
                  <a:cubicBezTo>
                    <a:pt x="10996" y="8665"/>
                    <a:pt x="8727" y="10964"/>
                    <a:pt x="5892" y="10964"/>
                  </a:cubicBezTo>
                  <a:cubicBezTo>
                    <a:pt x="4884" y="10964"/>
                    <a:pt x="3939" y="10712"/>
                    <a:pt x="3119" y="10177"/>
                  </a:cubicBezTo>
                  <a:cubicBezTo>
                    <a:pt x="3075" y="10154"/>
                    <a:pt x="2999" y="10132"/>
                    <a:pt x="2936" y="10132"/>
                  </a:cubicBezTo>
                  <a:cubicBezTo>
                    <a:pt x="2910" y="10132"/>
                    <a:pt x="2886" y="10136"/>
                    <a:pt x="2867" y="10145"/>
                  </a:cubicBezTo>
                  <a:lnTo>
                    <a:pt x="914" y="10775"/>
                  </a:lnTo>
                  <a:lnTo>
                    <a:pt x="1544" y="8854"/>
                  </a:lnTo>
                  <a:cubicBezTo>
                    <a:pt x="1576" y="8759"/>
                    <a:pt x="1544" y="8665"/>
                    <a:pt x="1513" y="8570"/>
                  </a:cubicBezTo>
                  <a:cubicBezTo>
                    <a:pt x="1009" y="7751"/>
                    <a:pt x="725" y="6806"/>
                    <a:pt x="725" y="5861"/>
                  </a:cubicBezTo>
                  <a:cubicBezTo>
                    <a:pt x="725" y="3025"/>
                    <a:pt x="3056" y="694"/>
                    <a:pt x="5892" y="694"/>
                  </a:cubicBezTo>
                  <a:close/>
                  <a:moveTo>
                    <a:pt x="5892" y="1"/>
                  </a:moveTo>
                  <a:cubicBezTo>
                    <a:pt x="4348" y="1"/>
                    <a:pt x="2867" y="568"/>
                    <a:pt x="1733" y="1733"/>
                  </a:cubicBezTo>
                  <a:cubicBezTo>
                    <a:pt x="631" y="2836"/>
                    <a:pt x="0" y="4285"/>
                    <a:pt x="0" y="5861"/>
                  </a:cubicBezTo>
                  <a:cubicBezTo>
                    <a:pt x="0" y="6869"/>
                    <a:pt x="284" y="7908"/>
                    <a:pt x="851" y="8822"/>
                  </a:cubicBezTo>
                  <a:lnTo>
                    <a:pt x="63" y="11248"/>
                  </a:lnTo>
                  <a:cubicBezTo>
                    <a:pt x="0" y="11374"/>
                    <a:pt x="63" y="11531"/>
                    <a:pt x="127" y="11594"/>
                  </a:cubicBezTo>
                  <a:cubicBezTo>
                    <a:pt x="197" y="11665"/>
                    <a:pt x="304" y="11701"/>
                    <a:pt x="392" y="11701"/>
                  </a:cubicBezTo>
                  <a:cubicBezTo>
                    <a:pt x="422" y="11701"/>
                    <a:pt x="449" y="11697"/>
                    <a:pt x="473" y="11689"/>
                  </a:cubicBezTo>
                  <a:lnTo>
                    <a:pt x="2930" y="10901"/>
                  </a:lnTo>
                  <a:cubicBezTo>
                    <a:pt x="3844" y="11437"/>
                    <a:pt x="4852" y="11720"/>
                    <a:pt x="5892" y="11720"/>
                  </a:cubicBezTo>
                  <a:cubicBezTo>
                    <a:pt x="7404" y="11720"/>
                    <a:pt x="8916" y="11122"/>
                    <a:pt x="10019" y="9988"/>
                  </a:cubicBezTo>
                  <a:cubicBezTo>
                    <a:pt x="11122" y="8885"/>
                    <a:pt x="11752" y="7436"/>
                    <a:pt x="11752" y="5861"/>
                  </a:cubicBezTo>
                  <a:cubicBezTo>
                    <a:pt x="11752" y="4317"/>
                    <a:pt x="11153" y="2805"/>
                    <a:pt x="10019" y="1702"/>
                  </a:cubicBezTo>
                  <a:cubicBezTo>
                    <a:pt x="8885" y="568"/>
                    <a:pt x="7404"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8" name="Google Shape;5988;p38"/>
          <p:cNvGrpSpPr/>
          <p:nvPr/>
        </p:nvGrpSpPr>
        <p:grpSpPr>
          <a:xfrm>
            <a:off x="5188181" y="7905220"/>
            <a:ext cx="888048" cy="888048"/>
            <a:chOff x="-34776500" y="2631825"/>
            <a:chExt cx="291450" cy="291450"/>
          </a:xfrm>
        </p:grpSpPr>
        <p:sp>
          <p:nvSpPr>
            <p:cNvPr id="5989" name="Google Shape;5989;p38"/>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38"/>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38"/>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2" name="Google Shape;5992;p38"/>
          <p:cNvGrpSpPr/>
          <p:nvPr/>
        </p:nvGrpSpPr>
        <p:grpSpPr>
          <a:xfrm>
            <a:off x="1819355" y="9070224"/>
            <a:ext cx="890410" cy="900008"/>
            <a:chOff x="-32956300" y="1915900"/>
            <a:chExt cx="292225" cy="295375"/>
          </a:xfrm>
        </p:grpSpPr>
        <p:sp>
          <p:nvSpPr>
            <p:cNvPr id="5993" name="Google Shape;5993;p38"/>
            <p:cNvSpPr/>
            <p:nvPr/>
          </p:nvSpPr>
          <p:spPr>
            <a:xfrm>
              <a:off x="-32956300" y="1915900"/>
              <a:ext cx="292225" cy="295375"/>
            </a:xfrm>
            <a:custGeom>
              <a:avLst/>
              <a:gdLst/>
              <a:ahLst/>
              <a:cxnLst/>
              <a:rect l="l" t="t" r="r" b="b"/>
              <a:pathLst>
                <a:path w="11689" h="11815" extrusionOk="0">
                  <a:moveTo>
                    <a:pt x="10996" y="2079"/>
                  </a:moveTo>
                  <a:lnTo>
                    <a:pt x="10996" y="3466"/>
                  </a:lnTo>
                  <a:lnTo>
                    <a:pt x="10334" y="3466"/>
                  </a:lnTo>
                  <a:lnTo>
                    <a:pt x="10334" y="2079"/>
                  </a:lnTo>
                  <a:close/>
                  <a:moveTo>
                    <a:pt x="10996" y="4127"/>
                  </a:moveTo>
                  <a:lnTo>
                    <a:pt x="10996" y="5513"/>
                  </a:lnTo>
                  <a:lnTo>
                    <a:pt x="10303" y="5513"/>
                  </a:lnTo>
                  <a:lnTo>
                    <a:pt x="10303" y="4127"/>
                  </a:lnTo>
                  <a:close/>
                  <a:moveTo>
                    <a:pt x="10996" y="6175"/>
                  </a:moveTo>
                  <a:lnTo>
                    <a:pt x="10996" y="7561"/>
                  </a:lnTo>
                  <a:lnTo>
                    <a:pt x="10334" y="7561"/>
                  </a:lnTo>
                  <a:lnTo>
                    <a:pt x="10334" y="6175"/>
                  </a:lnTo>
                  <a:close/>
                  <a:moveTo>
                    <a:pt x="2741" y="536"/>
                  </a:moveTo>
                  <a:lnTo>
                    <a:pt x="2741" y="10869"/>
                  </a:lnTo>
                  <a:lnTo>
                    <a:pt x="1733" y="10869"/>
                  </a:lnTo>
                  <a:cubicBezTo>
                    <a:pt x="1679" y="10914"/>
                    <a:pt x="1627" y="10934"/>
                    <a:pt x="1581" y="10934"/>
                  </a:cubicBezTo>
                  <a:cubicBezTo>
                    <a:pt x="1467" y="10934"/>
                    <a:pt x="1387" y="10815"/>
                    <a:pt x="1387" y="10680"/>
                  </a:cubicBezTo>
                  <a:lnTo>
                    <a:pt x="1387" y="10334"/>
                  </a:lnTo>
                  <a:lnTo>
                    <a:pt x="1733" y="10334"/>
                  </a:lnTo>
                  <a:cubicBezTo>
                    <a:pt x="1922" y="10334"/>
                    <a:pt x="2080" y="10145"/>
                    <a:pt x="2080" y="9956"/>
                  </a:cubicBezTo>
                  <a:cubicBezTo>
                    <a:pt x="2080" y="9767"/>
                    <a:pt x="1922" y="9609"/>
                    <a:pt x="1733" y="9609"/>
                  </a:cubicBezTo>
                  <a:lnTo>
                    <a:pt x="1387" y="9609"/>
                  </a:lnTo>
                  <a:lnTo>
                    <a:pt x="1387" y="8223"/>
                  </a:lnTo>
                  <a:lnTo>
                    <a:pt x="1733" y="8223"/>
                  </a:lnTo>
                  <a:cubicBezTo>
                    <a:pt x="1922" y="8223"/>
                    <a:pt x="2080" y="8065"/>
                    <a:pt x="2080" y="7876"/>
                  </a:cubicBezTo>
                  <a:cubicBezTo>
                    <a:pt x="2080" y="7687"/>
                    <a:pt x="1922" y="7530"/>
                    <a:pt x="1733" y="7530"/>
                  </a:cubicBezTo>
                  <a:lnTo>
                    <a:pt x="1387" y="7530"/>
                  </a:lnTo>
                  <a:lnTo>
                    <a:pt x="1387" y="6143"/>
                  </a:lnTo>
                  <a:lnTo>
                    <a:pt x="1733" y="6143"/>
                  </a:lnTo>
                  <a:cubicBezTo>
                    <a:pt x="1922" y="6143"/>
                    <a:pt x="2080" y="5986"/>
                    <a:pt x="2080" y="5797"/>
                  </a:cubicBezTo>
                  <a:cubicBezTo>
                    <a:pt x="2080" y="5576"/>
                    <a:pt x="1922" y="5419"/>
                    <a:pt x="1733" y="5419"/>
                  </a:cubicBezTo>
                  <a:lnTo>
                    <a:pt x="1387" y="5419"/>
                  </a:lnTo>
                  <a:lnTo>
                    <a:pt x="1387" y="4064"/>
                  </a:lnTo>
                  <a:lnTo>
                    <a:pt x="1733" y="4064"/>
                  </a:lnTo>
                  <a:cubicBezTo>
                    <a:pt x="1922" y="4064"/>
                    <a:pt x="2080" y="3907"/>
                    <a:pt x="2080" y="3686"/>
                  </a:cubicBezTo>
                  <a:cubicBezTo>
                    <a:pt x="2080" y="3497"/>
                    <a:pt x="1922" y="3340"/>
                    <a:pt x="1733" y="3340"/>
                  </a:cubicBezTo>
                  <a:lnTo>
                    <a:pt x="1387" y="3340"/>
                  </a:lnTo>
                  <a:lnTo>
                    <a:pt x="1387" y="1953"/>
                  </a:lnTo>
                  <a:lnTo>
                    <a:pt x="1733" y="1953"/>
                  </a:lnTo>
                  <a:cubicBezTo>
                    <a:pt x="1922" y="1953"/>
                    <a:pt x="2080" y="1796"/>
                    <a:pt x="2080" y="1607"/>
                  </a:cubicBezTo>
                  <a:cubicBezTo>
                    <a:pt x="2080" y="1418"/>
                    <a:pt x="1922" y="1260"/>
                    <a:pt x="1733" y="1260"/>
                  </a:cubicBezTo>
                  <a:lnTo>
                    <a:pt x="1387" y="1260"/>
                  </a:lnTo>
                  <a:lnTo>
                    <a:pt x="1387" y="914"/>
                  </a:lnTo>
                  <a:cubicBezTo>
                    <a:pt x="1387" y="693"/>
                    <a:pt x="1544" y="536"/>
                    <a:pt x="1733" y="536"/>
                  </a:cubicBezTo>
                  <a:close/>
                  <a:moveTo>
                    <a:pt x="9263" y="725"/>
                  </a:moveTo>
                  <a:cubicBezTo>
                    <a:pt x="9452" y="725"/>
                    <a:pt x="9609" y="882"/>
                    <a:pt x="9609" y="1071"/>
                  </a:cubicBezTo>
                  <a:lnTo>
                    <a:pt x="9609" y="10680"/>
                  </a:lnTo>
                  <a:cubicBezTo>
                    <a:pt x="9609" y="10869"/>
                    <a:pt x="9452" y="11027"/>
                    <a:pt x="9263" y="11027"/>
                  </a:cubicBezTo>
                  <a:lnTo>
                    <a:pt x="3371" y="11027"/>
                  </a:lnTo>
                  <a:lnTo>
                    <a:pt x="3371" y="725"/>
                  </a:lnTo>
                  <a:close/>
                  <a:moveTo>
                    <a:pt x="1733" y="0"/>
                  </a:moveTo>
                  <a:cubicBezTo>
                    <a:pt x="1166" y="0"/>
                    <a:pt x="694" y="473"/>
                    <a:pt x="694" y="1040"/>
                  </a:cubicBezTo>
                  <a:lnTo>
                    <a:pt x="694" y="1386"/>
                  </a:lnTo>
                  <a:lnTo>
                    <a:pt x="347" y="1386"/>
                  </a:lnTo>
                  <a:cubicBezTo>
                    <a:pt x="158" y="1386"/>
                    <a:pt x="0" y="1544"/>
                    <a:pt x="0" y="1733"/>
                  </a:cubicBezTo>
                  <a:cubicBezTo>
                    <a:pt x="0" y="1922"/>
                    <a:pt x="158" y="2079"/>
                    <a:pt x="347" y="2079"/>
                  </a:cubicBezTo>
                  <a:lnTo>
                    <a:pt x="694" y="2079"/>
                  </a:lnTo>
                  <a:lnTo>
                    <a:pt x="694" y="3466"/>
                  </a:lnTo>
                  <a:lnTo>
                    <a:pt x="347" y="3466"/>
                  </a:lnTo>
                  <a:cubicBezTo>
                    <a:pt x="158" y="3466"/>
                    <a:pt x="0" y="3623"/>
                    <a:pt x="0" y="3812"/>
                  </a:cubicBezTo>
                  <a:cubicBezTo>
                    <a:pt x="0" y="4033"/>
                    <a:pt x="158" y="4190"/>
                    <a:pt x="347" y="4190"/>
                  </a:cubicBezTo>
                  <a:lnTo>
                    <a:pt x="694" y="4190"/>
                  </a:lnTo>
                  <a:lnTo>
                    <a:pt x="694" y="5545"/>
                  </a:lnTo>
                  <a:lnTo>
                    <a:pt x="347" y="5545"/>
                  </a:lnTo>
                  <a:cubicBezTo>
                    <a:pt x="158" y="5545"/>
                    <a:pt x="0" y="5702"/>
                    <a:pt x="0" y="5923"/>
                  </a:cubicBezTo>
                  <a:cubicBezTo>
                    <a:pt x="0" y="6112"/>
                    <a:pt x="158" y="6269"/>
                    <a:pt x="347" y="6269"/>
                  </a:cubicBezTo>
                  <a:lnTo>
                    <a:pt x="694" y="6269"/>
                  </a:lnTo>
                  <a:lnTo>
                    <a:pt x="694" y="7656"/>
                  </a:lnTo>
                  <a:lnTo>
                    <a:pt x="347" y="7656"/>
                  </a:lnTo>
                  <a:cubicBezTo>
                    <a:pt x="158" y="7656"/>
                    <a:pt x="0" y="7813"/>
                    <a:pt x="0" y="8002"/>
                  </a:cubicBezTo>
                  <a:cubicBezTo>
                    <a:pt x="0" y="8191"/>
                    <a:pt x="158" y="8349"/>
                    <a:pt x="347" y="8349"/>
                  </a:cubicBezTo>
                  <a:lnTo>
                    <a:pt x="694" y="8349"/>
                  </a:lnTo>
                  <a:lnTo>
                    <a:pt x="694" y="9735"/>
                  </a:lnTo>
                  <a:lnTo>
                    <a:pt x="347" y="9735"/>
                  </a:lnTo>
                  <a:cubicBezTo>
                    <a:pt x="158" y="9735"/>
                    <a:pt x="0" y="9893"/>
                    <a:pt x="0" y="10082"/>
                  </a:cubicBezTo>
                  <a:cubicBezTo>
                    <a:pt x="0" y="10271"/>
                    <a:pt x="158" y="10428"/>
                    <a:pt x="347" y="10428"/>
                  </a:cubicBezTo>
                  <a:lnTo>
                    <a:pt x="694" y="10428"/>
                  </a:lnTo>
                  <a:lnTo>
                    <a:pt x="694" y="10806"/>
                  </a:lnTo>
                  <a:cubicBezTo>
                    <a:pt x="694" y="11342"/>
                    <a:pt x="1166" y="11814"/>
                    <a:pt x="1733" y="11814"/>
                  </a:cubicBezTo>
                  <a:lnTo>
                    <a:pt x="9294" y="11814"/>
                  </a:lnTo>
                  <a:cubicBezTo>
                    <a:pt x="9830" y="11814"/>
                    <a:pt x="10303" y="11342"/>
                    <a:pt x="10303" y="10806"/>
                  </a:cubicBezTo>
                  <a:lnTo>
                    <a:pt x="10303" y="8380"/>
                  </a:lnTo>
                  <a:lnTo>
                    <a:pt x="11342" y="8380"/>
                  </a:lnTo>
                  <a:cubicBezTo>
                    <a:pt x="11531" y="8380"/>
                    <a:pt x="11689" y="8223"/>
                    <a:pt x="11689" y="8034"/>
                  </a:cubicBezTo>
                  <a:lnTo>
                    <a:pt x="11689" y="1859"/>
                  </a:lnTo>
                  <a:cubicBezTo>
                    <a:pt x="11689" y="1544"/>
                    <a:pt x="11531" y="1386"/>
                    <a:pt x="11342" y="1386"/>
                  </a:cubicBezTo>
                  <a:lnTo>
                    <a:pt x="10303" y="1386"/>
                  </a:lnTo>
                  <a:lnTo>
                    <a:pt x="10303" y="1040"/>
                  </a:lnTo>
                  <a:cubicBezTo>
                    <a:pt x="10303" y="473"/>
                    <a:pt x="9830"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38"/>
            <p:cNvSpPr/>
            <p:nvPr/>
          </p:nvSpPr>
          <p:spPr>
            <a:xfrm>
              <a:off x="-32836575" y="1967875"/>
              <a:ext cx="85875" cy="188250"/>
            </a:xfrm>
            <a:custGeom>
              <a:avLst/>
              <a:gdLst/>
              <a:ahLst/>
              <a:cxnLst/>
              <a:rect l="l" t="t" r="r" b="b"/>
              <a:pathLst>
                <a:path w="3435" h="7530" extrusionOk="0">
                  <a:moveTo>
                    <a:pt x="2773" y="693"/>
                  </a:moveTo>
                  <a:lnTo>
                    <a:pt x="2773" y="2048"/>
                  </a:lnTo>
                  <a:lnTo>
                    <a:pt x="1733" y="2048"/>
                  </a:lnTo>
                  <a:cubicBezTo>
                    <a:pt x="1544" y="2048"/>
                    <a:pt x="1386" y="2206"/>
                    <a:pt x="1386" y="2426"/>
                  </a:cubicBezTo>
                  <a:lnTo>
                    <a:pt x="1386" y="5136"/>
                  </a:lnTo>
                  <a:cubicBezTo>
                    <a:pt x="1386" y="5325"/>
                    <a:pt x="1544" y="5482"/>
                    <a:pt x="1733" y="5482"/>
                  </a:cubicBezTo>
                  <a:lnTo>
                    <a:pt x="2773" y="5482"/>
                  </a:lnTo>
                  <a:lnTo>
                    <a:pt x="2773" y="6868"/>
                  </a:lnTo>
                  <a:lnTo>
                    <a:pt x="1733" y="6868"/>
                  </a:lnTo>
                  <a:cubicBezTo>
                    <a:pt x="1197" y="6868"/>
                    <a:pt x="725" y="6396"/>
                    <a:pt x="725" y="5829"/>
                  </a:cubicBezTo>
                  <a:lnTo>
                    <a:pt x="725" y="1733"/>
                  </a:lnTo>
                  <a:cubicBezTo>
                    <a:pt x="725" y="1198"/>
                    <a:pt x="1197" y="693"/>
                    <a:pt x="1733" y="693"/>
                  </a:cubicBezTo>
                  <a:close/>
                  <a:moveTo>
                    <a:pt x="1701" y="0"/>
                  </a:moveTo>
                  <a:cubicBezTo>
                    <a:pt x="756" y="0"/>
                    <a:pt x="0" y="788"/>
                    <a:pt x="0" y="1733"/>
                  </a:cubicBezTo>
                  <a:lnTo>
                    <a:pt x="0" y="5829"/>
                  </a:lnTo>
                  <a:cubicBezTo>
                    <a:pt x="0" y="6774"/>
                    <a:pt x="756" y="7530"/>
                    <a:pt x="1701" y="7530"/>
                  </a:cubicBezTo>
                  <a:lnTo>
                    <a:pt x="3088" y="7530"/>
                  </a:lnTo>
                  <a:cubicBezTo>
                    <a:pt x="3277" y="7530"/>
                    <a:pt x="3434" y="7372"/>
                    <a:pt x="3434" y="7183"/>
                  </a:cubicBezTo>
                  <a:lnTo>
                    <a:pt x="3434" y="5136"/>
                  </a:lnTo>
                  <a:cubicBezTo>
                    <a:pt x="3434" y="4947"/>
                    <a:pt x="3277" y="4789"/>
                    <a:pt x="3088" y="4789"/>
                  </a:cubicBezTo>
                  <a:lnTo>
                    <a:pt x="2048" y="4789"/>
                  </a:lnTo>
                  <a:lnTo>
                    <a:pt x="2048" y="2741"/>
                  </a:lnTo>
                  <a:lnTo>
                    <a:pt x="3088" y="2741"/>
                  </a:lnTo>
                  <a:cubicBezTo>
                    <a:pt x="3277" y="2741"/>
                    <a:pt x="3434" y="2552"/>
                    <a:pt x="3434" y="2363"/>
                  </a:cubicBezTo>
                  <a:lnTo>
                    <a:pt x="3434" y="284"/>
                  </a:lnTo>
                  <a:cubicBezTo>
                    <a:pt x="3434" y="158"/>
                    <a:pt x="3277"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5" name="Google Shape;5995;p38"/>
          <p:cNvSpPr/>
          <p:nvPr/>
        </p:nvSpPr>
        <p:spPr>
          <a:xfrm>
            <a:off x="1811075" y="10252716"/>
            <a:ext cx="890410" cy="887972"/>
          </a:xfrm>
          <a:custGeom>
            <a:avLst/>
            <a:gdLst/>
            <a:ahLst/>
            <a:cxnLst/>
            <a:rect l="l" t="t" r="r" b="b"/>
            <a:pathLst>
              <a:path w="11689" h="11657" extrusionOk="0">
                <a:moveTo>
                  <a:pt x="5829" y="725"/>
                </a:moveTo>
                <a:cubicBezTo>
                  <a:pt x="6112" y="725"/>
                  <a:pt x="6333" y="882"/>
                  <a:pt x="6427" y="1134"/>
                </a:cubicBezTo>
                <a:lnTo>
                  <a:pt x="6774" y="2080"/>
                </a:lnTo>
                <a:lnTo>
                  <a:pt x="4915" y="2080"/>
                </a:lnTo>
                <a:lnTo>
                  <a:pt x="5262" y="1134"/>
                </a:lnTo>
                <a:cubicBezTo>
                  <a:pt x="5356" y="882"/>
                  <a:pt x="5577" y="725"/>
                  <a:pt x="5829" y="725"/>
                </a:cubicBezTo>
                <a:close/>
                <a:moveTo>
                  <a:pt x="7058" y="2773"/>
                </a:moveTo>
                <a:lnTo>
                  <a:pt x="7782" y="4852"/>
                </a:lnTo>
                <a:lnTo>
                  <a:pt x="3970" y="4852"/>
                </a:lnTo>
                <a:lnTo>
                  <a:pt x="4695" y="2773"/>
                </a:lnTo>
                <a:close/>
                <a:moveTo>
                  <a:pt x="8003" y="5514"/>
                </a:moveTo>
                <a:lnTo>
                  <a:pt x="8759" y="7624"/>
                </a:lnTo>
                <a:lnTo>
                  <a:pt x="2962" y="7624"/>
                </a:lnTo>
                <a:lnTo>
                  <a:pt x="3687" y="5514"/>
                </a:lnTo>
                <a:close/>
                <a:moveTo>
                  <a:pt x="8979" y="8286"/>
                </a:moveTo>
                <a:lnTo>
                  <a:pt x="9452" y="9672"/>
                </a:lnTo>
                <a:lnTo>
                  <a:pt x="2206" y="9672"/>
                </a:lnTo>
                <a:lnTo>
                  <a:pt x="2710" y="8286"/>
                </a:lnTo>
                <a:close/>
                <a:moveTo>
                  <a:pt x="10649" y="10334"/>
                </a:moveTo>
                <a:cubicBezTo>
                  <a:pt x="10838" y="10334"/>
                  <a:pt x="10996" y="10491"/>
                  <a:pt x="10996" y="10680"/>
                </a:cubicBezTo>
                <a:lnTo>
                  <a:pt x="10996" y="10995"/>
                </a:lnTo>
                <a:lnTo>
                  <a:pt x="662" y="10995"/>
                </a:lnTo>
                <a:lnTo>
                  <a:pt x="662" y="10680"/>
                </a:lnTo>
                <a:cubicBezTo>
                  <a:pt x="662" y="10491"/>
                  <a:pt x="820" y="10334"/>
                  <a:pt x="1040" y="10334"/>
                </a:cubicBezTo>
                <a:close/>
                <a:moveTo>
                  <a:pt x="5829" y="0"/>
                </a:moveTo>
                <a:cubicBezTo>
                  <a:pt x="5262" y="0"/>
                  <a:pt x="4758" y="378"/>
                  <a:pt x="4600" y="882"/>
                </a:cubicBezTo>
                <a:cubicBezTo>
                  <a:pt x="4474" y="1260"/>
                  <a:pt x="1670" y="9231"/>
                  <a:pt x="1481" y="9609"/>
                </a:cubicBezTo>
                <a:lnTo>
                  <a:pt x="1040" y="9609"/>
                </a:lnTo>
                <a:cubicBezTo>
                  <a:pt x="473" y="9609"/>
                  <a:pt x="0" y="10082"/>
                  <a:pt x="0" y="10649"/>
                </a:cubicBezTo>
                <a:lnTo>
                  <a:pt x="0" y="11310"/>
                </a:lnTo>
                <a:cubicBezTo>
                  <a:pt x="0" y="11499"/>
                  <a:pt x="158" y="11657"/>
                  <a:pt x="347" y="11657"/>
                </a:cubicBezTo>
                <a:lnTo>
                  <a:pt x="11342" y="11657"/>
                </a:lnTo>
                <a:cubicBezTo>
                  <a:pt x="11531" y="11657"/>
                  <a:pt x="11689" y="11499"/>
                  <a:pt x="11689" y="11310"/>
                </a:cubicBezTo>
                <a:lnTo>
                  <a:pt x="11689" y="10680"/>
                </a:lnTo>
                <a:cubicBezTo>
                  <a:pt x="11689" y="10082"/>
                  <a:pt x="11216" y="9609"/>
                  <a:pt x="10618" y="9609"/>
                </a:cubicBezTo>
                <a:lnTo>
                  <a:pt x="10145" y="9609"/>
                </a:lnTo>
                <a:cubicBezTo>
                  <a:pt x="9988" y="9231"/>
                  <a:pt x="7184" y="1229"/>
                  <a:pt x="7058" y="882"/>
                </a:cubicBezTo>
                <a:cubicBezTo>
                  <a:pt x="6837" y="378"/>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38"/>
          <p:cNvSpPr/>
          <p:nvPr/>
        </p:nvSpPr>
        <p:spPr>
          <a:xfrm>
            <a:off x="1809856" y="11407771"/>
            <a:ext cx="892847" cy="890486"/>
          </a:xfrm>
          <a:custGeom>
            <a:avLst/>
            <a:gdLst/>
            <a:ahLst/>
            <a:cxnLst/>
            <a:rect l="l" t="t" r="r" b="b"/>
            <a:pathLst>
              <a:path w="11721" h="11690" extrusionOk="0">
                <a:moveTo>
                  <a:pt x="8980" y="662"/>
                </a:moveTo>
                <a:lnTo>
                  <a:pt x="8980" y="2710"/>
                </a:lnTo>
                <a:lnTo>
                  <a:pt x="7594" y="2710"/>
                </a:lnTo>
                <a:lnTo>
                  <a:pt x="7594" y="1671"/>
                </a:lnTo>
                <a:cubicBezTo>
                  <a:pt x="7594" y="1135"/>
                  <a:pt x="8066" y="662"/>
                  <a:pt x="8602" y="662"/>
                </a:cubicBezTo>
                <a:close/>
                <a:moveTo>
                  <a:pt x="9988" y="662"/>
                </a:moveTo>
                <a:cubicBezTo>
                  <a:pt x="10177" y="662"/>
                  <a:pt x="10366" y="820"/>
                  <a:pt x="10366" y="1009"/>
                </a:cubicBezTo>
                <a:lnTo>
                  <a:pt x="10366" y="2395"/>
                </a:lnTo>
                <a:cubicBezTo>
                  <a:pt x="10366" y="2584"/>
                  <a:pt x="10177" y="2742"/>
                  <a:pt x="9988" y="2742"/>
                </a:cubicBezTo>
                <a:lnTo>
                  <a:pt x="9641" y="2742"/>
                </a:lnTo>
                <a:lnTo>
                  <a:pt x="9641" y="662"/>
                </a:lnTo>
                <a:close/>
                <a:moveTo>
                  <a:pt x="10650" y="4758"/>
                </a:moveTo>
                <a:cubicBezTo>
                  <a:pt x="10870" y="4758"/>
                  <a:pt x="11028" y="4916"/>
                  <a:pt x="11028" y="5105"/>
                </a:cubicBezTo>
                <a:cubicBezTo>
                  <a:pt x="11028" y="5294"/>
                  <a:pt x="10870" y="5451"/>
                  <a:pt x="10650" y="5451"/>
                </a:cubicBezTo>
                <a:lnTo>
                  <a:pt x="9295" y="5451"/>
                </a:lnTo>
                <a:cubicBezTo>
                  <a:pt x="9074" y="5451"/>
                  <a:pt x="8917" y="5294"/>
                  <a:pt x="8917" y="5105"/>
                </a:cubicBezTo>
                <a:cubicBezTo>
                  <a:pt x="8917" y="4916"/>
                  <a:pt x="9074" y="4758"/>
                  <a:pt x="9295" y="4758"/>
                </a:cubicBezTo>
                <a:close/>
                <a:moveTo>
                  <a:pt x="10650" y="6144"/>
                </a:moveTo>
                <a:cubicBezTo>
                  <a:pt x="10870" y="6144"/>
                  <a:pt x="11028" y="6302"/>
                  <a:pt x="11028" y="6491"/>
                </a:cubicBezTo>
                <a:cubicBezTo>
                  <a:pt x="11028" y="6680"/>
                  <a:pt x="10870" y="6837"/>
                  <a:pt x="10650" y="6837"/>
                </a:cubicBezTo>
                <a:lnTo>
                  <a:pt x="9295" y="6837"/>
                </a:lnTo>
                <a:cubicBezTo>
                  <a:pt x="9074" y="6837"/>
                  <a:pt x="8917" y="6680"/>
                  <a:pt x="8917" y="6491"/>
                </a:cubicBezTo>
                <a:cubicBezTo>
                  <a:pt x="8917" y="6302"/>
                  <a:pt x="9074" y="6144"/>
                  <a:pt x="9295" y="6144"/>
                </a:cubicBezTo>
                <a:close/>
                <a:moveTo>
                  <a:pt x="3088" y="3372"/>
                </a:moveTo>
                <a:cubicBezTo>
                  <a:pt x="3309" y="3372"/>
                  <a:pt x="3467" y="3529"/>
                  <a:pt x="3467" y="3718"/>
                </a:cubicBezTo>
                <a:lnTo>
                  <a:pt x="3467" y="7814"/>
                </a:lnTo>
                <a:cubicBezTo>
                  <a:pt x="3467" y="8035"/>
                  <a:pt x="3309" y="8192"/>
                  <a:pt x="3088" y="8192"/>
                </a:cubicBezTo>
                <a:lnTo>
                  <a:pt x="2742" y="8192"/>
                </a:lnTo>
                <a:lnTo>
                  <a:pt x="2742" y="3372"/>
                </a:lnTo>
                <a:close/>
                <a:moveTo>
                  <a:pt x="9988" y="7499"/>
                </a:moveTo>
                <a:cubicBezTo>
                  <a:pt x="10177" y="7499"/>
                  <a:pt x="10335" y="7657"/>
                  <a:pt x="10335" y="7877"/>
                </a:cubicBezTo>
                <a:cubicBezTo>
                  <a:pt x="10335" y="8066"/>
                  <a:pt x="10177" y="8224"/>
                  <a:pt x="9988" y="8224"/>
                </a:cubicBezTo>
                <a:lnTo>
                  <a:pt x="9326" y="8224"/>
                </a:lnTo>
                <a:cubicBezTo>
                  <a:pt x="9137" y="8224"/>
                  <a:pt x="8980" y="8066"/>
                  <a:pt x="8980" y="7877"/>
                </a:cubicBezTo>
                <a:cubicBezTo>
                  <a:pt x="8980" y="7657"/>
                  <a:pt x="9137" y="7499"/>
                  <a:pt x="9326" y="7499"/>
                </a:cubicBezTo>
                <a:close/>
                <a:moveTo>
                  <a:pt x="9988" y="3403"/>
                </a:moveTo>
                <a:cubicBezTo>
                  <a:pt x="10177" y="3403"/>
                  <a:pt x="10335" y="3561"/>
                  <a:pt x="10335" y="3781"/>
                </a:cubicBezTo>
                <a:cubicBezTo>
                  <a:pt x="10335" y="3971"/>
                  <a:pt x="10177" y="4128"/>
                  <a:pt x="9988" y="4128"/>
                </a:cubicBezTo>
                <a:lnTo>
                  <a:pt x="7279" y="4128"/>
                </a:lnTo>
                <a:cubicBezTo>
                  <a:pt x="7090" y="4128"/>
                  <a:pt x="6932" y="4286"/>
                  <a:pt x="6932" y="4475"/>
                </a:cubicBezTo>
                <a:cubicBezTo>
                  <a:pt x="6932" y="5042"/>
                  <a:pt x="6459" y="5514"/>
                  <a:pt x="5892" y="5514"/>
                </a:cubicBezTo>
                <a:cubicBezTo>
                  <a:pt x="5703" y="5514"/>
                  <a:pt x="5546" y="5672"/>
                  <a:pt x="5546" y="5861"/>
                </a:cubicBezTo>
                <a:cubicBezTo>
                  <a:pt x="5546" y="6050"/>
                  <a:pt x="5703" y="6207"/>
                  <a:pt x="5892" y="6207"/>
                </a:cubicBezTo>
                <a:cubicBezTo>
                  <a:pt x="6302" y="6207"/>
                  <a:pt x="6649" y="6081"/>
                  <a:pt x="6932" y="5861"/>
                </a:cubicBezTo>
                <a:lnTo>
                  <a:pt x="6932" y="8255"/>
                </a:lnTo>
                <a:lnTo>
                  <a:pt x="5546" y="8255"/>
                </a:lnTo>
                <a:lnTo>
                  <a:pt x="5546" y="8192"/>
                </a:lnTo>
                <a:cubicBezTo>
                  <a:pt x="5388" y="8192"/>
                  <a:pt x="5231" y="8129"/>
                  <a:pt x="5073" y="8066"/>
                </a:cubicBezTo>
                <a:lnTo>
                  <a:pt x="4128" y="7625"/>
                </a:lnTo>
                <a:lnTo>
                  <a:pt x="4128" y="4097"/>
                </a:lnTo>
                <a:lnTo>
                  <a:pt x="4727" y="4097"/>
                </a:lnTo>
                <a:cubicBezTo>
                  <a:pt x="5105" y="4097"/>
                  <a:pt x="5514" y="3907"/>
                  <a:pt x="5766" y="3655"/>
                </a:cubicBezTo>
                <a:cubicBezTo>
                  <a:pt x="5924" y="3498"/>
                  <a:pt x="6144" y="3403"/>
                  <a:pt x="6365" y="3403"/>
                </a:cubicBezTo>
                <a:close/>
                <a:moveTo>
                  <a:pt x="1734" y="662"/>
                </a:moveTo>
                <a:cubicBezTo>
                  <a:pt x="1923" y="662"/>
                  <a:pt x="2080" y="820"/>
                  <a:pt x="2080" y="1009"/>
                </a:cubicBezTo>
                <a:lnTo>
                  <a:pt x="2080" y="9200"/>
                </a:lnTo>
                <a:cubicBezTo>
                  <a:pt x="2080" y="9389"/>
                  <a:pt x="1923" y="9547"/>
                  <a:pt x="1734" y="9547"/>
                </a:cubicBezTo>
                <a:cubicBezTo>
                  <a:pt x="1513" y="9547"/>
                  <a:pt x="1356" y="9389"/>
                  <a:pt x="1356" y="9200"/>
                </a:cubicBezTo>
                <a:lnTo>
                  <a:pt x="1356" y="1009"/>
                </a:lnTo>
                <a:cubicBezTo>
                  <a:pt x="1356" y="820"/>
                  <a:pt x="1513" y="662"/>
                  <a:pt x="1734" y="662"/>
                </a:cubicBezTo>
                <a:close/>
                <a:moveTo>
                  <a:pt x="8350" y="4790"/>
                </a:moveTo>
                <a:cubicBezTo>
                  <a:pt x="8287" y="4916"/>
                  <a:pt x="8287" y="5042"/>
                  <a:pt x="8287" y="5136"/>
                </a:cubicBezTo>
                <a:cubicBezTo>
                  <a:pt x="8287" y="5420"/>
                  <a:pt x="8413" y="5672"/>
                  <a:pt x="8570" y="5829"/>
                </a:cubicBezTo>
                <a:cubicBezTo>
                  <a:pt x="8413" y="6018"/>
                  <a:pt x="8287" y="6239"/>
                  <a:pt x="8287" y="6491"/>
                </a:cubicBezTo>
                <a:cubicBezTo>
                  <a:pt x="8287" y="6743"/>
                  <a:pt x="8413" y="6995"/>
                  <a:pt x="8570" y="7152"/>
                </a:cubicBezTo>
                <a:cubicBezTo>
                  <a:pt x="8413" y="7342"/>
                  <a:pt x="8287" y="7594"/>
                  <a:pt x="8287" y="7814"/>
                </a:cubicBezTo>
                <a:cubicBezTo>
                  <a:pt x="8287" y="8255"/>
                  <a:pt x="8570" y="8633"/>
                  <a:pt x="8980" y="8791"/>
                </a:cubicBezTo>
                <a:lnTo>
                  <a:pt x="8980" y="10965"/>
                </a:lnTo>
                <a:lnTo>
                  <a:pt x="8602" y="10965"/>
                </a:lnTo>
                <a:cubicBezTo>
                  <a:pt x="8066" y="10965"/>
                  <a:pt x="7594" y="10460"/>
                  <a:pt x="7594" y="9925"/>
                </a:cubicBezTo>
                <a:lnTo>
                  <a:pt x="7594" y="4790"/>
                </a:lnTo>
                <a:close/>
                <a:moveTo>
                  <a:pt x="9988" y="8885"/>
                </a:moveTo>
                <a:cubicBezTo>
                  <a:pt x="10177" y="8885"/>
                  <a:pt x="10335" y="9043"/>
                  <a:pt x="10335" y="9232"/>
                </a:cubicBezTo>
                <a:lnTo>
                  <a:pt x="10335" y="10618"/>
                </a:lnTo>
                <a:cubicBezTo>
                  <a:pt x="10335" y="10807"/>
                  <a:pt x="10177" y="10965"/>
                  <a:pt x="9988" y="10965"/>
                </a:cubicBezTo>
                <a:lnTo>
                  <a:pt x="9641" y="10965"/>
                </a:lnTo>
                <a:lnTo>
                  <a:pt x="9641" y="8885"/>
                </a:lnTo>
                <a:close/>
                <a:moveTo>
                  <a:pt x="1734" y="1"/>
                </a:moveTo>
                <a:cubicBezTo>
                  <a:pt x="1167" y="1"/>
                  <a:pt x="694" y="473"/>
                  <a:pt x="694" y="1009"/>
                </a:cubicBezTo>
                <a:lnTo>
                  <a:pt x="694" y="9200"/>
                </a:lnTo>
                <a:cubicBezTo>
                  <a:pt x="694" y="9641"/>
                  <a:pt x="978" y="10019"/>
                  <a:pt x="1356" y="10177"/>
                </a:cubicBezTo>
                <a:lnTo>
                  <a:pt x="1356" y="10965"/>
                </a:lnTo>
                <a:lnTo>
                  <a:pt x="348" y="10965"/>
                </a:lnTo>
                <a:cubicBezTo>
                  <a:pt x="158" y="10965"/>
                  <a:pt x="1" y="11122"/>
                  <a:pt x="1" y="11343"/>
                </a:cubicBezTo>
                <a:cubicBezTo>
                  <a:pt x="1" y="11532"/>
                  <a:pt x="158" y="11689"/>
                  <a:pt x="348" y="11689"/>
                </a:cubicBezTo>
                <a:lnTo>
                  <a:pt x="3057" y="11689"/>
                </a:lnTo>
                <a:cubicBezTo>
                  <a:pt x="3246" y="11689"/>
                  <a:pt x="3403" y="11532"/>
                  <a:pt x="3403" y="11343"/>
                </a:cubicBezTo>
                <a:cubicBezTo>
                  <a:pt x="3403" y="11122"/>
                  <a:pt x="3246" y="10965"/>
                  <a:pt x="3057" y="10965"/>
                </a:cubicBezTo>
                <a:lnTo>
                  <a:pt x="2049" y="10965"/>
                </a:lnTo>
                <a:lnTo>
                  <a:pt x="2049" y="10177"/>
                </a:lnTo>
                <a:cubicBezTo>
                  <a:pt x="2427" y="10019"/>
                  <a:pt x="2710" y="9673"/>
                  <a:pt x="2710" y="9200"/>
                </a:cubicBezTo>
                <a:lnTo>
                  <a:pt x="2710" y="8885"/>
                </a:lnTo>
                <a:lnTo>
                  <a:pt x="3057" y="8885"/>
                </a:lnTo>
                <a:cubicBezTo>
                  <a:pt x="3467" y="8885"/>
                  <a:pt x="3813" y="8665"/>
                  <a:pt x="3971" y="8350"/>
                </a:cubicBezTo>
                <a:lnTo>
                  <a:pt x="4727" y="8696"/>
                </a:lnTo>
                <a:cubicBezTo>
                  <a:pt x="4947" y="8822"/>
                  <a:pt x="5231" y="8885"/>
                  <a:pt x="5451" y="8885"/>
                </a:cubicBezTo>
                <a:lnTo>
                  <a:pt x="6838" y="8885"/>
                </a:lnTo>
                <a:lnTo>
                  <a:pt x="6838" y="9925"/>
                </a:lnTo>
                <a:cubicBezTo>
                  <a:pt x="6838" y="10870"/>
                  <a:pt x="7594" y="11689"/>
                  <a:pt x="8539" y="11689"/>
                </a:cubicBezTo>
                <a:lnTo>
                  <a:pt x="9925" y="11689"/>
                </a:lnTo>
                <a:cubicBezTo>
                  <a:pt x="10461" y="11689"/>
                  <a:pt x="10933" y="11217"/>
                  <a:pt x="10933" y="10650"/>
                </a:cubicBezTo>
                <a:lnTo>
                  <a:pt x="10933" y="9232"/>
                </a:lnTo>
                <a:cubicBezTo>
                  <a:pt x="10933" y="8980"/>
                  <a:pt x="10807" y="8728"/>
                  <a:pt x="10681" y="8570"/>
                </a:cubicBezTo>
                <a:cubicBezTo>
                  <a:pt x="10839" y="8381"/>
                  <a:pt x="10933" y="8129"/>
                  <a:pt x="10933" y="7909"/>
                </a:cubicBezTo>
                <a:cubicBezTo>
                  <a:pt x="10933" y="7783"/>
                  <a:pt x="10902" y="7625"/>
                  <a:pt x="10870" y="7499"/>
                </a:cubicBezTo>
                <a:cubicBezTo>
                  <a:pt x="11311" y="7405"/>
                  <a:pt x="11626" y="6995"/>
                  <a:pt x="11626" y="6522"/>
                </a:cubicBezTo>
                <a:cubicBezTo>
                  <a:pt x="11626" y="6239"/>
                  <a:pt x="11500" y="6018"/>
                  <a:pt x="11343" y="5861"/>
                </a:cubicBezTo>
                <a:cubicBezTo>
                  <a:pt x="11500" y="5672"/>
                  <a:pt x="11626" y="5420"/>
                  <a:pt x="11626" y="5199"/>
                </a:cubicBezTo>
                <a:cubicBezTo>
                  <a:pt x="11721" y="4632"/>
                  <a:pt x="11374" y="4254"/>
                  <a:pt x="10933" y="4128"/>
                </a:cubicBezTo>
                <a:cubicBezTo>
                  <a:pt x="10965" y="4002"/>
                  <a:pt x="11028" y="3876"/>
                  <a:pt x="11028" y="3718"/>
                </a:cubicBezTo>
                <a:cubicBezTo>
                  <a:pt x="11028" y="3466"/>
                  <a:pt x="10902" y="3214"/>
                  <a:pt x="10744" y="3057"/>
                </a:cubicBezTo>
                <a:cubicBezTo>
                  <a:pt x="10902" y="2868"/>
                  <a:pt x="11028" y="2616"/>
                  <a:pt x="11028" y="2395"/>
                </a:cubicBezTo>
                <a:lnTo>
                  <a:pt x="11028" y="1009"/>
                </a:lnTo>
                <a:cubicBezTo>
                  <a:pt x="11028" y="473"/>
                  <a:pt x="10555" y="1"/>
                  <a:pt x="9988" y="1"/>
                </a:cubicBezTo>
                <a:lnTo>
                  <a:pt x="8602" y="1"/>
                </a:lnTo>
                <a:cubicBezTo>
                  <a:pt x="7657" y="1"/>
                  <a:pt x="6932" y="726"/>
                  <a:pt x="6932" y="1671"/>
                </a:cubicBezTo>
                <a:lnTo>
                  <a:pt x="6932" y="2710"/>
                </a:lnTo>
                <a:lnTo>
                  <a:pt x="6365" y="2710"/>
                </a:lnTo>
                <a:cubicBezTo>
                  <a:pt x="5987" y="2710"/>
                  <a:pt x="5577" y="2868"/>
                  <a:pt x="5294" y="3151"/>
                </a:cubicBezTo>
                <a:cubicBezTo>
                  <a:pt x="5136" y="3309"/>
                  <a:pt x="4947" y="3372"/>
                  <a:pt x="4727" y="3372"/>
                </a:cubicBezTo>
                <a:lnTo>
                  <a:pt x="4097" y="3372"/>
                </a:lnTo>
                <a:cubicBezTo>
                  <a:pt x="3939" y="2994"/>
                  <a:pt x="3561" y="2710"/>
                  <a:pt x="3088" y="2710"/>
                </a:cubicBezTo>
                <a:lnTo>
                  <a:pt x="2742" y="2710"/>
                </a:lnTo>
                <a:lnTo>
                  <a:pt x="2742" y="1009"/>
                </a:lnTo>
                <a:cubicBezTo>
                  <a:pt x="2742" y="473"/>
                  <a:pt x="226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7" name="Google Shape;5997;p38"/>
          <p:cNvGrpSpPr/>
          <p:nvPr/>
        </p:nvGrpSpPr>
        <p:grpSpPr>
          <a:xfrm>
            <a:off x="7413744" y="9076237"/>
            <a:ext cx="895209" cy="887972"/>
            <a:chOff x="-31166825" y="1939525"/>
            <a:chExt cx="293800" cy="291425"/>
          </a:xfrm>
        </p:grpSpPr>
        <p:sp>
          <p:nvSpPr>
            <p:cNvPr id="5998" name="Google Shape;5998;p38"/>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38"/>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38"/>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38"/>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38"/>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38"/>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38"/>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38"/>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38"/>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38"/>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38"/>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9" name="Google Shape;6009;p38"/>
          <p:cNvGrpSpPr/>
          <p:nvPr/>
        </p:nvGrpSpPr>
        <p:grpSpPr>
          <a:xfrm>
            <a:off x="7416143" y="10251456"/>
            <a:ext cx="890410" cy="889419"/>
            <a:chOff x="-31165250" y="2298675"/>
            <a:chExt cx="292225" cy="291900"/>
          </a:xfrm>
        </p:grpSpPr>
        <p:sp>
          <p:nvSpPr>
            <p:cNvPr id="6010" name="Google Shape;6010;p38"/>
            <p:cNvSpPr/>
            <p:nvPr/>
          </p:nvSpPr>
          <p:spPr>
            <a:xfrm>
              <a:off x="-31003000" y="2332550"/>
              <a:ext cx="86675" cy="103400"/>
            </a:xfrm>
            <a:custGeom>
              <a:avLst/>
              <a:gdLst/>
              <a:ahLst/>
              <a:cxnLst/>
              <a:rect l="l" t="t" r="r" b="b"/>
              <a:pathLst>
                <a:path w="3467" h="4136" extrusionOk="0">
                  <a:moveTo>
                    <a:pt x="2049" y="1386"/>
                  </a:moveTo>
                  <a:cubicBezTo>
                    <a:pt x="2017" y="1764"/>
                    <a:pt x="1923" y="2111"/>
                    <a:pt x="1734" y="2426"/>
                  </a:cubicBezTo>
                  <a:cubicBezTo>
                    <a:pt x="1576" y="2111"/>
                    <a:pt x="1450" y="1764"/>
                    <a:pt x="1418" y="1386"/>
                  </a:cubicBezTo>
                  <a:close/>
                  <a:moveTo>
                    <a:pt x="1734" y="0"/>
                  </a:moveTo>
                  <a:cubicBezTo>
                    <a:pt x="1545" y="0"/>
                    <a:pt x="1387" y="158"/>
                    <a:pt x="1387" y="347"/>
                  </a:cubicBezTo>
                  <a:lnTo>
                    <a:pt x="1387" y="693"/>
                  </a:lnTo>
                  <a:lnTo>
                    <a:pt x="347" y="693"/>
                  </a:lnTo>
                  <a:cubicBezTo>
                    <a:pt x="158" y="693"/>
                    <a:pt x="1" y="851"/>
                    <a:pt x="1" y="1071"/>
                  </a:cubicBezTo>
                  <a:cubicBezTo>
                    <a:pt x="1" y="1260"/>
                    <a:pt x="158" y="1418"/>
                    <a:pt x="347" y="1418"/>
                  </a:cubicBezTo>
                  <a:lnTo>
                    <a:pt x="694" y="1418"/>
                  </a:lnTo>
                  <a:cubicBezTo>
                    <a:pt x="757" y="2016"/>
                    <a:pt x="946" y="2552"/>
                    <a:pt x="1292" y="3056"/>
                  </a:cubicBezTo>
                  <a:lnTo>
                    <a:pt x="788" y="3592"/>
                  </a:lnTo>
                  <a:cubicBezTo>
                    <a:pt x="662" y="3686"/>
                    <a:pt x="662" y="3938"/>
                    <a:pt x="788" y="4064"/>
                  </a:cubicBezTo>
                  <a:cubicBezTo>
                    <a:pt x="851" y="4111"/>
                    <a:pt x="938" y="4135"/>
                    <a:pt x="1025" y="4135"/>
                  </a:cubicBezTo>
                  <a:cubicBezTo>
                    <a:pt x="1111" y="4135"/>
                    <a:pt x="1198" y="4111"/>
                    <a:pt x="1261" y="4064"/>
                  </a:cubicBezTo>
                  <a:lnTo>
                    <a:pt x="1702" y="3623"/>
                  </a:lnTo>
                  <a:lnTo>
                    <a:pt x="2112" y="4064"/>
                  </a:lnTo>
                  <a:cubicBezTo>
                    <a:pt x="2175" y="4111"/>
                    <a:pt x="2269" y="4135"/>
                    <a:pt x="2360" y="4135"/>
                  </a:cubicBezTo>
                  <a:cubicBezTo>
                    <a:pt x="2450" y="4135"/>
                    <a:pt x="2537" y="4111"/>
                    <a:pt x="2584" y="4064"/>
                  </a:cubicBezTo>
                  <a:cubicBezTo>
                    <a:pt x="2710" y="3938"/>
                    <a:pt x="2710" y="3686"/>
                    <a:pt x="2584" y="3592"/>
                  </a:cubicBezTo>
                  <a:lnTo>
                    <a:pt x="2080" y="3056"/>
                  </a:lnTo>
                  <a:cubicBezTo>
                    <a:pt x="2395" y="2552"/>
                    <a:pt x="2584" y="2016"/>
                    <a:pt x="2679" y="1418"/>
                  </a:cubicBezTo>
                  <a:lnTo>
                    <a:pt x="3025" y="1418"/>
                  </a:lnTo>
                  <a:cubicBezTo>
                    <a:pt x="3214" y="1418"/>
                    <a:pt x="3372" y="1260"/>
                    <a:pt x="3372" y="1071"/>
                  </a:cubicBezTo>
                  <a:cubicBezTo>
                    <a:pt x="3466" y="851"/>
                    <a:pt x="3309" y="693"/>
                    <a:pt x="3120" y="693"/>
                  </a:cubicBez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38"/>
            <p:cNvSpPr/>
            <p:nvPr/>
          </p:nvSpPr>
          <p:spPr>
            <a:xfrm>
              <a:off x="-31165250" y="2298675"/>
              <a:ext cx="292225" cy="291900"/>
            </a:xfrm>
            <a:custGeom>
              <a:avLst/>
              <a:gdLst/>
              <a:ahLst/>
              <a:cxnLst/>
              <a:rect l="l" t="t" r="r" b="b"/>
              <a:pathLst>
                <a:path w="11689" h="11676" extrusionOk="0">
                  <a:moveTo>
                    <a:pt x="8192" y="630"/>
                  </a:moveTo>
                  <a:cubicBezTo>
                    <a:pt x="9704" y="630"/>
                    <a:pt x="10933" y="1859"/>
                    <a:pt x="10933" y="3403"/>
                  </a:cubicBezTo>
                  <a:cubicBezTo>
                    <a:pt x="10964" y="4947"/>
                    <a:pt x="9767" y="6144"/>
                    <a:pt x="8224" y="6144"/>
                  </a:cubicBezTo>
                  <a:cubicBezTo>
                    <a:pt x="7656" y="6144"/>
                    <a:pt x="7152" y="5986"/>
                    <a:pt x="6711" y="5671"/>
                  </a:cubicBezTo>
                  <a:cubicBezTo>
                    <a:pt x="6674" y="5634"/>
                    <a:pt x="6616" y="5619"/>
                    <a:pt x="6548" y="5619"/>
                  </a:cubicBezTo>
                  <a:cubicBezTo>
                    <a:pt x="6501" y="5619"/>
                    <a:pt x="6448" y="5627"/>
                    <a:pt x="6396" y="5640"/>
                  </a:cubicBezTo>
                  <a:lnTo>
                    <a:pt x="5609" y="5923"/>
                  </a:lnTo>
                  <a:lnTo>
                    <a:pt x="5861" y="4947"/>
                  </a:lnTo>
                  <a:cubicBezTo>
                    <a:pt x="5861" y="4852"/>
                    <a:pt x="5861" y="4789"/>
                    <a:pt x="5829" y="4695"/>
                  </a:cubicBezTo>
                  <a:cubicBezTo>
                    <a:pt x="5577" y="4317"/>
                    <a:pt x="5451" y="3844"/>
                    <a:pt x="5451" y="3403"/>
                  </a:cubicBezTo>
                  <a:cubicBezTo>
                    <a:pt x="5451" y="1859"/>
                    <a:pt x="6680" y="630"/>
                    <a:pt x="8192" y="630"/>
                  </a:cubicBezTo>
                  <a:close/>
                  <a:moveTo>
                    <a:pt x="3403" y="5545"/>
                  </a:moveTo>
                  <a:cubicBezTo>
                    <a:pt x="3970" y="5545"/>
                    <a:pt x="4474" y="5703"/>
                    <a:pt x="4916" y="5986"/>
                  </a:cubicBezTo>
                  <a:lnTo>
                    <a:pt x="4790" y="6490"/>
                  </a:lnTo>
                  <a:cubicBezTo>
                    <a:pt x="4758" y="6616"/>
                    <a:pt x="4790" y="6742"/>
                    <a:pt x="4916" y="6868"/>
                  </a:cubicBezTo>
                  <a:cubicBezTo>
                    <a:pt x="4960" y="6913"/>
                    <a:pt x="5052" y="6958"/>
                    <a:pt x="5146" y="6958"/>
                  </a:cubicBezTo>
                  <a:cubicBezTo>
                    <a:pt x="5186" y="6958"/>
                    <a:pt x="5225" y="6950"/>
                    <a:pt x="5262" y="6931"/>
                  </a:cubicBezTo>
                  <a:lnTo>
                    <a:pt x="5703" y="6774"/>
                  </a:lnTo>
                  <a:cubicBezTo>
                    <a:pt x="6018" y="7152"/>
                    <a:pt x="6176" y="7656"/>
                    <a:pt x="6176" y="8255"/>
                  </a:cubicBezTo>
                  <a:cubicBezTo>
                    <a:pt x="6176" y="8696"/>
                    <a:pt x="6050" y="9137"/>
                    <a:pt x="5829" y="9546"/>
                  </a:cubicBezTo>
                  <a:cubicBezTo>
                    <a:pt x="5766" y="9609"/>
                    <a:pt x="5766" y="9704"/>
                    <a:pt x="5766" y="9767"/>
                  </a:cubicBezTo>
                  <a:lnTo>
                    <a:pt x="6018" y="10775"/>
                  </a:lnTo>
                  <a:lnTo>
                    <a:pt x="5231" y="10491"/>
                  </a:lnTo>
                  <a:cubicBezTo>
                    <a:pt x="5178" y="10478"/>
                    <a:pt x="5126" y="10471"/>
                    <a:pt x="5078" y="10471"/>
                  </a:cubicBezTo>
                  <a:cubicBezTo>
                    <a:pt x="5011" y="10471"/>
                    <a:pt x="4952" y="10486"/>
                    <a:pt x="4916" y="10523"/>
                  </a:cubicBezTo>
                  <a:cubicBezTo>
                    <a:pt x="4474" y="10838"/>
                    <a:pt x="3939" y="10996"/>
                    <a:pt x="3403" y="10996"/>
                  </a:cubicBezTo>
                  <a:cubicBezTo>
                    <a:pt x="1891" y="10996"/>
                    <a:pt x="662" y="9767"/>
                    <a:pt x="662" y="8286"/>
                  </a:cubicBezTo>
                  <a:cubicBezTo>
                    <a:pt x="662" y="6774"/>
                    <a:pt x="1891" y="5545"/>
                    <a:pt x="3403" y="5545"/>
                  </a:cubicBezTo>
                  <a:close/>
                  <a:moveTo>
                    <a:pt x="8224" y="0"/>
                  </a:moveTo>
                  <a:cubicBezTo>
                    <a:pt x="6333" y="0"/>
                    <a:pt x="4790" y="1544"/>
                    <a:pt x="4790" y="3434"/>
                  </a:cubicBezTo>
                  <a:cubicBezTo>
                    <a:pt x="4790" y="3938"/>
                    <a:pt x="4916" y="4506"/>
                    <a:pt x="5136" y="4978"/>
                  </a:cubicBezTo>
                  <a:lnTo>
                    <a:pt x="5073" y="5262"/>
                  </a:lnTo>
                  <a:cubicBezTo>
                    <a:pt x="4569" y="4978"/>
                    <a:pt x="4002" y="4821"/>
                    <a:pt x="3435" y="4821"/>
                  </a:cubicBezTo>
                  <a:cubicBezTo>
                    <a:pt x="1513" y="4821"/>
                    <a:pt x="1" y="6364"/>
                    <a:pt x="1" y="8255"/>
                  </a:cubicBezTo>
                  <a:cubicBezTo>
                    <a:pt x="1" y="10113"/>
                    <a:pt x="1544" y="11657"/>
                    <a:pt x="3435" y="11657"/>
                  </a:cubicBezTo>
                  <a:cubicBezTo>
                    <a:pt x="4065" y="11657"/>
                    <a:pt x="4632" y="11500"/>
                    <a:pt x="5168" y="11185"/>
                  </a:cubicBezTo>
                  <a:lnTo>
                    <a:pt x="6365" y="11657"/>
                  </a:lnTo>
                  <a:cubicBezTo>
                    <a:pt x="6411" y="11669"/>
                    <a:pt x="6457" y="11676"/>
                    <a:pt x="6503" y="11676"/>
                  </a:cubicBezTo>
                  <a:cubicBezTo>
                    <a:pt x="6583" y="11676"/>
                    <a:pt x="6663" y="11654"/>
                    <a:pt x="6743" y="11594"/>
                  </a:cubicBezTo>
                  <a:cubicBezTo>
                    <a:pt x="6806" y="11500"/>
                    <a:pt x="6837" y="11405"/>
                    <a:pt x="6837" y="11248"/>
                  </a:cubicBezTo>
                  <a:lnTo>
                    <a:pt x="6491" y="9767"/>
                  </a:lnTo>
                  <a:cubicBezTo>
                    <a:pt x="6743" y="9294"/>
                    <a:pt x="6837" y="8790"/>
                    <a:pt x="6837" y="8255"/>
                  </a:cubicBezTo>
                  <a:cubicBezTo>
                    <a:pt x="6837" y="7625"/>
                    <a:pt x="6648" y="6994"/>
                    <a:pt x="6333" y="6427"/>
                  </a:cubicBezTo>
                  <a:lnTo>
                    <a:pt x="6459" y="6396"/>
                  </a:lnTo>
                  <a:cubicBezTo>
                    <a:pt x="6963" y="6711"/>
                    <a:pt x="7593" y="6868"/>
                    <a:pt x="8192" y="6868"/>
                  </a:cubicBezTo>
                  <a:cubicBezTo>
                    <a:pt x="10082" y="6868"/>
                    <a:pt x="11626" y="5325"/>
                    <a:pt x="11626" y="3434"/>
                  </a:cubicBezTo>
                  <a:cubicBezTo>
                    <a:pt x="11689" y="1544"/>
                    <a:pt x="10114" y="0"/>
                    <a:pt x="82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38"/>
            <p:cNvSpPr/>
            <p:nvPr/>
          </p:nvSpPr>
          <p:spPr>
            <a:xfrm>
              <a:off x="-31115625" y="2452250"/>
              <a:ext cx="70900" cy="104150"/>
            </a:xfrm>
            <a:custGeom>
              <a:avLst/>
              <a:gdLst/>
              <a:ahLst/>
              <a:cxnLst/>
              <a:rect l="l" t="t" r="r" b="b"/>
              <a:pathLst>
                <a:path w="2836" h="4166" extrusionOk="0">
                  <a:moveTo>
                    <a:pt x="1481" y="1576"/>
                  </a:moveTo>
                  <a:lnTo>
                    <a:pt x="1639" y="2112"/>
                  </a:lnTo>
                  <a:lnTo>
                    <a:pt x="1324" y="2112"/>
                  </a:lnTo>
                  <a:lnTo>
                    <a:pt x="1481" y="1576"/>
                  </a:lnTo>
                  <a:close/>
                  <a:moveTo>
                    <a:pt x="1418" y="1"/>
                  </a:moveTo>
                  <a:cubicBezTo>
                    <a:pt x="1261" y="1"/>
                    <a:pt x="1166" y="127"/>
                    <a:pt x="1103" y="253"/>
                  </a:cubicBezTo>
                  <a:lnTo>
                    <a:pt x="568" y="2049"/>
                  </a:lnTo>
                  <a:lnTo>
                    <a:pt x="410" y="2049"/>
                  </a:lnTo>
                  <a:cubicBezTo>
                    <a:pt x="221" y="2049"/>
                    <a:pt x="64" y="2206"/>
                    <a:pt x="64" y="2427"/>
                  </a:cubicBezTo>
                  <a:cubicBezTo>
                    <a:pt x="64" y="2584"/>
                    <a:pt x="158" y="2742"/>
                    <a:pt x="316" y="2773"/>
                  </a:cubicBezTo>
                  <a:lnTo>
                    <a:pt x="64" y="3718"/>
                  </a:lnTo>
                  <a:cubicBezTo>
                    <a:pt x="1" y="3907"/>
                    <a:pt x="95" y="4065"/>
                    <a:pt x="284" y="4159"/>
                  </a:cubicBezTo>
                  <a:cubicBezTo>
                    <a:pt x="308" y="4163"/>
                    <a:pt x="332" y="4165"/>
                    <a:pt x="355" y="4165"/>
                  </a:cubicBezTo>
                  <a:cubicBezTo>
                    <a:pt x="512" y="4165"/>
                    <a:pt x="643" y="4072"/>
                    <a:pt x="725" y="3907"/>
                  </a:cubicBezTo>
                  <a:lnTo>
                    <a:pt x="1072" y="2773"/>
                  </a:lnTo>
                  <a:lnTo>
                    <a:pt x="1796" y="2773"/>
                  </a:lnTo>
                  <a:lnTo>
                    <a:pt x="2143" y="3907"/>
                  </a:lnTo>
                  <a:cubicBezTo>
                    <a:pt x="2170" y="4072"/>
                    <a:pt x="2318" y="4165"/>
                    <a:pt x="2502" y="4165"/>
                  </a:cubicBezTo>
                  <a:cubicBezTo>
                    <a:pt x="2528" y="4165"/>
                    <a:pt x="2556" y="4163"/>
                    <a:pt x="2584" y="4159"/>
                  </a:cubicBezTo>
                  <a:cubicBezTo>
                    <a:pt x="2773" y="4096"/>
                    <a:pt x="2836" y="3907"/>
                    <a:pt x="2805" y="3718"/>
                  </a:cubicBezTo>
                  <a:lnTo>
                    <a:pt x="2521" y="2773"/>
                  </a:lnTo>
                  <a:cubicBezTo>
                    <a:pt x="2678" y="2742"/>
                    <a:pt x="2805" y="2616"/>
                    <a:pt x="2805" y="2427"/>
                  </a:cubicBezTo>
                  <a:cubicBezTo>
                    <a:pt x="2805" y="2206"/>
                    <a:pt x="2647" y="2049"/>
                    <a:pt x="2458" y="2049"/>
                  </a:cubicBezTo>
                  <a:lnTo>
                    <a:pt x="2300" y="2049"/>
                  </a:lnTo>
                  <a:lnTo>
                    <a:pt x="1733" y="253"/>
                  </a:lnTo>
                  <a:cubicBezTo>
                    <a:pt x="1702" y="95"/>
                    <a:pt x="157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3" name="Google Shape;6013;p38"/>
          <p:cNvGrpSpPr/>
          <p:nvPr/>
        </p:nvGrpSpPr>
        <p:grpSpPr>
          <a:xfrm>
            <a:off x="7417362" y="11408408"/>
            <a:ext cx="887972" cy="887972"/>
            <a:chOff x="-31164450" y="2657050"/>
            <a:chExt cx="291425" cy="291425"/>
          </a:xfrm>
        </p:grpSpPr>
        <p:sp>
          <p:nvSpPr>
            <p:cNvPr id="6014" name="Google Shape;6014;p38"/>
            <p:cNvSpPr/>
            <p:nvPr/>
          </p:nvSpPr>
          <p:spPr>
            <a:xfrm>
              <a:off x="-31028975" y="2761000"/>
              <a:ext cx="18125" cy="17350"/>
            </a:xfrm>
            <a:custGeom>
              <a:avLst/>
              <a:gdLst/>
              <a:ahLst/>
              <a:cxnLst/>
              <a:rect l="l" t="t" r="r" b="b"/>
              <a:pathLst>
                <a:path w="725" h="694" extrusionOk="0">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38"/>
            <p:cNvSpPr/>
            <p:nvPr/>
          </p:nvSpPr>
          <p:spPr>
            <a:xfrm>
              <a:off x="-31028975" y="2794075"/>
              <a:ext cx="18125" cy="52025"/>
            </a:xfrm>
            <a:custGeom>
              <a:avLst/>
              <a:gdLst/>
              <a:ahLst/>
              <a:cxnLst/>
              <a:rect l="l" t="t" r="r" b="b"/>
              <a:pathLst>
                <a:path w="725" h="2081" extrusionOk="0">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38"/>
            <p:cNvSpPr/>
            <p:nvPr/>
          </p:nvSpPr>
          <p:spPr>
            <a:xfrm>
              <a:off x="-31164450" y="2657050"/>
              <a:ext cx="291425" cy="291425"/>
            </a:xfrm>
            <a:custGeom>
              <a:avLst/>
              <a:gdLst/>
              <a:ahLst/>
              <a:cxnLst/>
              <a:rect l="l" t="t" r="r" b="b"/>
              <a:pathLst>
                <a:path w="11657" h="11657" extrusionOk="0">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38"/>
            <p:cNvSpPr/>
            <p:nvPr/>
          </p:nvSpPr>
          <p:spPr>
            <a:xfrm>
              <a:off x="-31097500" y="2727125"/>
              <a:ext cx="156750" cy="153925"/>
            </a:xfrm>
            <a:custGeom>
              <a:avLst/>
              <a:gdLst/>
              <a:ahLst/>
              <a:cxnLst/>
              <a:rect l="l" t="t" r="r" b="b"/>
              <a:pathLst>
                <a:path w="6270" h="6157" extrusionOk="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8" name="Google Shape;6018;p38"/>
          <p:cNvSpPr/>
          <p:nvPr/>
        </p:nvSpPr>
        <p:spPr>
          <a:xfrm>
            <a:off x="5172344" y="12465112"/>
            <a:ext cx="892847" cy="885611"/>
          </a:xfrm>
          <a:custGeom>
            <a:avLst/>
            <a:gdLst/>
            <a:ahLst/>
            <a:cxnLst/>
            <a:rect l="l" t="t" r="r" b="b"/>
            <a:pathLst>
              <a:path w="11721" h="11626" extrusionOk="0">
                <a:moveTo>
                  <a:pt x="8570" y="694"/>
                </a:moveTo>
                <a:cubicBezTo>
                  <a:pt x="9106" y="694"/>
                  <a:pt x="9578" y="1166"/>
                  <a:pt x="9578" y="1702"/>
                </a:cubicBezTo>
                <a:cubicBezTo>
                  <a:pt x="9578" y="2269"/>
                  <a:pt x="9106" y="2773"/>
                  <a:pt x="8570" y="2773"/>
                </a:cubicBezTo>
                <a:cubicBezTo>
                  <a:pt x="8003" y="2773"/>
                  <a:pt x="7530" y="2269"/>
                  <a:pt x="7530" y="1702"/>
                </a:cubicBezTo>
                <a:cubicBezTo>
                  <a:pt x="7530" y="1166"/>
                  <a:pt x="8003" y="694"/>
                  <a:pt x="8570" y="694"/>
                </a:cubicBezTo>
                <a:close/>
                <a:moveTo>
                  <a:pt x="8570" y="3403"/>
                </a:moveTo>
                <a:cubicBezTo>
                  <a:pt x="9893" y="3403"/>
                  <a:pt x="10964" y="4474"/>
                  <a:pt x="10964" y="5798"/>
                </a:cubicBezTo>
                <a:lnTo>
                  <a:pt x="10964" y="6144"/>
                </a:lnTo>
                <a:lnTo>
                  <a:pt x="6144" y="6144"/>
                </a:lnTo>
                <a:lnTo>
                  <a:pt x="6144" y="5798"/>
                </a:lnTo>
                <a:cubicBezTo>
                  <a:pt x="6144" y="4443"/>
                  <a:pt x="7215" y="3403"/>
                  <a:pt x="8570" y="3403"/>
                </a:cubicBezTo>
                <a:close/>
                <a:moveTo>
                  <a:pt x="3057" y="5483"/>
                </a:moveTo>
                <a:cubicBezTo>
                  <a:pt x="3592" y="5483"/>
                  <a:pt x="4096" y="5955"/>
                  <a:pt x="4096" y="6491"/>
                </a:cubicBezTo>
                <a:cubicBezTo>
                  <a:pt x="4096" y="7058"/>
                  <a:pt x="3624" y="7530"/>
                  <a:pt x="3057" y="7530"/>
                </a:cubicBezTo>
                <a:cubicBezTo>
                  <a:pt x="2490" y="7530"/>
                  <a:pt x="2017" y="7089"/>
                  <a:pt x="2017" y="6491"/>
                </a:cubicBezTo>
                <a:cubicBezTo>
                  <a:pt x="2017" y="5955"/>
                  <a:pt x="2490" y="5483"/>
                  <a:pt x="3057" y="5483"/>
                </a:cubicBezTo>
                <a:close/>
                <a:moveTo>
                  <a:pt x="10964" y="6869"/>
                </a:moveTo>
                <a:lnTo>
                  <a:pt x="10964" y="7530"/>
                </a:lnTo>
                <a:lnTo>
                  <a:pt x="4411" y="7530"/>
                </a:lnTo>
                <a:cubicBezTo>
                  <a:pt x="4569" y="7341"/>
                  <a:pt x="4695" y="7089"/>
                  <a:pt x="4726" y="6869"/>
                </a:cubicBezTo>
                <a:close/>
                <a:moveTo>
                  <a:pt x="3088" y="8255"/>
                </a:moveTo>
                <a:cubicBezTo>
                  <a:pt x="4411" y="8255"/>
                  <a:pt x="5514" y="9295"/>
                  <a:pt x="5514" y="10649"/>
                </a:cubicBezTo>
                <a:lnTo>
                  <a:pt x="5514" y="10996"/>
                </a:lnTo>
                <a:lnTo>
                  <a:pt x="694" y="10996"/>
                </a:lnTo>
                <a:lnTo>
                  <a:pt x="694" y="10649"/>
                </a:lnTo>
                <a:cubicBezTo>
                  <a:pt x="694" y="9295"/>
                  <a:pt x="1733" y="8255"/>
                  <a:pt x="3088" y="8255"/>
                </a:cubicBezTo>
                <a:close/>
                <a:moveTo>
                  <a:pt x="10933" y="8286"/>
                </a:moveTo>
                <a:lnTo>
                  <a:pt x="10933" y="10996"/>
                </a:lnTo>
                <a:lnTo>
                  <a:pt x="6144" y="10996"/>
                </a:lnTo>
                <a:lnTo>
                  <a:pt x="6144" y="10649"/>
                </a:lnTo>
                <a:cubicBezTo>
                  <a:pt x="6144" y="9830"/>
                  <a:pt x="5829" y="9074"/>
                  <a:pt x="5199" y="8476"/>
                </a:cubicBezTo>
                <a:cubicBezTo>
                  <a:pt x="5136" y="8412"/>
                  <a:pt x="5041" y="8318"/>
                  <a:pt x="4978" y="8286"/>
                </a:cubicBezTo>
                <a:close/>
                <a:moveTo>
                  <a:pt x="8602" y="1"/>
                </a:moveTo>
                <a:cubicBezTo>
                  <a:pt x="7656" y="1"/>
                  <a:pt x="6900" y="757"/>
                  <a:pt x="6900" y="1702"/>
                </a:cubicBezTo>
                <a:cubicBezTo>
                  <a:pt x="6900" y="2175"/>
                  <a:pt x="7058" y="2616"/>
                  <a:pt x="7404" y="2931"/>
                </a:cubicBezTo>
                <a:lnTo>
                  <a:pt x="7467" y="2962"/>
                </a:lnTo>
                <a:cubicBezTo>
                  <a:pt x="6302" y="3435"/>
                  <a:pt x="5514" y="4537"/>
                  <a:pt x="5514" y="5798"/>
                </a:cubicBezTo>
                <a:lnTo>
                  <a:pt x="5514" y="6144"/>
                </a:lnTo>
                <a:lnTo>
                  <a:pt x="4789" y="6144"/>
                </a:lnTo>
                <a:cubicBezTo>
                  <a:pt x="4632" y="5420"/>
                  <a:pt x="3907" y="4789"/>
                  <a:pt x="3088" y="4789"/>
                </a:cubicBezTo>
                <a:cubicBezTo>
                  <a:pt x="2143" y="4789"/>
                  <a:pt x="1387" y="5514"/>
                  <a:pt x="1387" y="6459"/>
                </a:cubicBezTo>
                <a:cubicBezTo>
                  <a:pt x="1387" y="6995"/>
                  <a:pt x="1576" y="7404"/>
                  <a:pt x="1954" y="7719"/>
                </a:cubicBezTo>
                <a:cubicBezTo>
                  <a:pt x="788" y="8192"/>
                  <a:pt x="1" y="9295"/>
                  <a:pt x="1" y="10555"/>
                </a:cubicBezTo>
                <a:lnTo>
                  <a:pt x="1" y="11279"/>
                </a:lnTo>
                <a:cubicBezTo>
                  <a:pt x="1" y="11468"/>
                  <a:pt x="158" y="11626"/>
                  <a:pt x="379" y="11626"/>
                </a:cubicBezTo>
                <a:lnTo>
                  <a:pt x="11342" y="11626"/>
                </a:lnTo>
                <a:cubicBezTo>
                  <a:pt x="11563" y="11626"/>
                  <a:pt x="11721" y="11468"/>
                  <a:pt x="11721" y="11279"/>
                </a:cubicBezTo>
                <a:lnTo>
                  <a:pt x="11721" y="5798"/>
                </a:lnTo>
                <a:cubicBezTo>
                  <a:pt x="11626" y="4537"/>
                  <a:pt x="10838" y="3435"/>
                  <a:pt x="9736" y="2962"/>
                </a:cubicBezTo>
                <a:lnTo>
                  <a:pt x="9767" y="2931"/>
                </a:lnTo>
                <a:cubicBezTo>
                  <a:pt x="10082" y="2616"/>
                  <a:pt x="10303" y="2175"/>
                  <a:pt x="10303" y="1702"/>
                </a:cubicBezTo>
                <a:cubicBezTo>
                  <a:pt x="10303" y="757"/>
                  <a:pt x="9547" y="1"/>
                  <a:pt x="86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9" name="Google Shape;6019;p38"/>
          <p:cNvGrpSpPr/>
          <p:nvPr/>
        </p:nvGrpSpPr>
        <p:grpSpPr>
          <a:xfrm>
            <a:off x="6288357" y="5609820"/>
            <a:ext cx="900008" cy="889800"/>
            <a:chOff x="-34421275" y="1912725"/>
            <a:chExt cx="295375" cy="292025"/>
          </a:xfrm>
        </p:grpSpPr>
        <p:sp>
          <p:nvSpPr>
            <p:cNvPr id="6020" name="Google Shape;6020;p38"/>
            <p:cNvSpPr/>
            <p:nvPr/>
          </p:nvSpPr>
          <p:spPr>
            <a:xfrm>
              <a:off x="-34421275" y="1974375"/>
              <a:ext cx="236300" cy="230375"/>
            </a:xfrm>
            <a:custGeom>
              <a:avLst/>
              <a:gdLst/>
              <a:ahLst/>
              <a:cxnLst/>
              <a:rect l="l" t="t" r="r" b="b"/>
              <a:pathLst>
                <a:path w="9452" h="9215" extrusionOk="0">
                  <a:moveTo>
                    <a:pt x="2158" y="725"/>
                  </a:moveTo>
                  <a:cubicBezTo>
                    <a:pt x="2245" y="725"/>
                    <a:pt x="2332" y="764"/>
                    <a:pt x="2395" y="843"/>
                  </a:cubicBezTo>
                  <a:lnTo>
                    <a:pt x="3371" y="1851"/>
                  </a:lnTo>
                  <a:cubicBezTo>
                    <a:pt x="3497" y="1946"/>
                    <a:pt x="3497" y="2198"/>
                    <a:pt x="3371" y="2324"/>
                  </a:cubicBezTo>
                  <a:lnTo>
                    <a:pt x="3151" y="2544"/>
                  </a:lnTo>
                  <a:lnTo>
                    <a:pt x="1702" y="1095"/>
                  </a:lnTo>
                  <a:lnTo>
                    <a:pt x="1922" y="843"/>
                  </a:lnTo>
                  <a:cubicBezTo>
                    <a:pt x="1985" y="764"/>
                    <a:pt x="2072" y="725"/>
                    <a:pt x="2158" y="725"/>
                  </a:cubicBezTo>
                  <a:close/>
                  <a:moveTo>
                    <a:pt x="7345" y="5884"/>
                  </a:moveTo>
                  <a:cubicBezTo>
                    <a:pt x="7428" y="5884"/>
                    <a:pt x="7514" y="5915"/>
                    <a:pt x="7593" y="5978"/>
                  </a:cubicBezTo>
                  <a:lnTo>
                    <a:pt x="8570" y="6955"/>
                  </a:lnTo>
                  <a:cubicBezTo>
                    <a:pt x="8696" y="7081"/>
                    <a:pt x="8696" y="7301"/>
                    <a:pt x="8570" y="7428"/>
                  </a:cubicBezTo>
                  <a:lnTo>
                    <a:pt x="8349" y="7648"/>
                  </a:lnTo>
                  <a:lnTo>
                    <a:pt x="6900" y="6199"/>
                  </a:lnTo>
                  <a:lnTo>
                    <a:pt x="7120" y="5978"/>
                  </a:lnTo>
                  <a:cubicBezTo>
                    <a:pt x="7183" y="5915"/>
                    <a:pt x="7262" y="5884"/>
                    <a:pt x="7345" y="5884"/>
                  </a:cubicBezTo>
                  <a:close/>
                  <a:moveTo>
                    <a:pt x="1166" y="1568"/>
                  </a:moveTo>
                  <a:lnTo>
                    <a:pt x="2678" y="3048"/>
                  </a:lnTo>
                  <a:cubicBezTo>
                    <a:pt x="2521" y="3426"/>
                    <a:pt x="2584" y="3867"/>
                    <a:pt x="2867" y="4214"/>
                  </a:cubicBezTo>
                  <a:lnTo>
                    <a:pt x="5104" y="6451"/>
                  </a:lnTo>
                  <a:cubicBezTo>
                    <a:pt x="5301" y="6648"/>
                    <a:pt x="5559" y="6746"/>
                    <a:pt x="5826" y="6746"/>
                  </a:cubicBezTo>
                  <a:cubicBezTo>
                    <a:pt x="5985" y="6746"/>
                    <a:pt x="6148" y="6711"/>
                    <a:pt x="6301" y="6640"/>
                  </a:cubicBezTo>
                  <a:lnTo>
                    <a:pt x="7782" y="8152"/>
                  </a:lnTo>
                  <a:lnTo>
                    <a:pt x="7719" y="8215"/>
                  </a:lnTo>
                  <a:cubicBezTo>
                    <a:pt x="7522" y="8412"/>
                    <a:pt x="7264" y="8510"/>
                    <a:pt x="6997" y="8510"/>
                  </a:cubicBezTo>
                  <a:cubicBezTo>
                    <a:pt x="6838" y="8510"/>
                    <a:pt x="6675" y="8475"/>
                    <a:pt x="6522" y="8404"/>
                  </a:cubicBezTo>
                  <a:cubicBezTo>
                    <a:pt x="4348" y="7301"/>
                    <a:pt x="1891" y="4876"/>
                    <a:pt x="851" y="2796"/>
                  </a:cubicBezTo>
                  <a:cubicBezTo>
                    <a:pt x="693" y="2418"/>
                    <a:pt x="788" y="1946"/>
                    <a:pt x="1103" y="1631"/>
                  </a:cubicBezTo>
                  <a:lnTo>
                    <a:pt x="1166" y="1568"/>
                  </a:lnTo>
                  <a:close/>
                  <a:moveTo>
                    <a:pt x="2190" y="0"/>
                  </a:moveTo>
                  <a:cubicBezTo>
                    <a:pt x="1922" y="0"/>
                    <a:pt x="1654" y="103"/>
                    <a:pt x="1449" y="307"/>
                  </a:cubicBezTo>
                  <a:lnTo>
                    <a:pt x="662" y="1095"/>
                  </a:lnTo>
                  <a:cubicBezTo>
                    <a:pt x="158" y="1599"/>
                    <a:pt x="0" y="2387"/>
                    <a:pt x="315" y="3017"/>
                  </a:cubicBezTo>
                  <a:cubicBezTo>
                    <a:pt x="1386" y="5348"/>
                    <a:pt x="3907" y="7869"/>
                    <a:pt x="6270" y="9034"/>
                  </a:cubicBezTo>
                  <a:cubicBezTo>
                    <a:pt x="6521" y="9154"/>
                    <a:pt x="6789" y="9214"/>
                    <a:pt x="7054" y="9214"/>
                  </a:cubicBezTo>
                  <a:cubicBezTo>
                    <a:pt x="7488" y="9214"/>
                    <a:pt x="7910" y="9052"/>
                    <a:pt x="8223" y="8719"/>
                  </a:cubicBezTo>
                  <a:lnTo>
                    <a:pt x="9042" y="7900"/>
                  </a:lnTo>
                  <a:cubicBezTo>
                    <a:pt x="9452" y="7522"/>
                    <a:pt x="9452" y="6829"/>
                    <a:pt x="9042" y="6451"/>
                  </a:cubicBezTo>
                  <a:lnTo>
                    <a:pt x="8066" y="5474"/>
                  </a:lnTo>
                  <a:cubicBezTo>
                    <a:pt x="7876" y="5269"/>
                    <a:pt x="7609" y="5167"/>
                    <a:pt x="7341" y="5167"/>
                  </a:cubicBezTo>
                  <a:cubicBezTo>
                    <a:pt x="7073" y="5167"/>
                    <a:pt x="6805" y="5269"/>
                    <a:pt x="6616" y="5474"/>
                  </a:cubicBezTo>
                  <a:lnTo>
                    <a:pt x="6144" y="5947"/>
                  </a:lnTo>
                  <a:cubicBezTo>
                    <a:pt x="6081" y="5994"/>
                    <a:pt x="5994" y="6018"/>
                    <a:pt x="5907" y="6018"/>
                  </a:cubicBezTo>
                  <a:cubicBezTo>
                    <a:pt x="5821" y="6018"/>
                    <a:pt x="5734" y="5994"/>
                    <a:pt x="5671" y="5947"/>
                  </a:cubicBezTo>
                  <a:lnTo>
                    <a:pt x="3434" y="3678"/>
                  </a:lnTo>
                  <a:cubicBezTo>
                    <a:pt x="3308" y="3584"/>
                    <a:pt x="3308" y="3332"/>
                    <a:pt x="3434" y="3206"/>
                  </a:cubicBezTo>
                  <a:lnTo>
                    <a:pt x="3907" y="2733"/>
                  </a:lnTo>
                  <a:cubicBezTo>
                    <a:pt x="4285" y="2355"/>
                    <a:pt x="4285" y="1694"/>
                    <a:pt x="3907" y="1284"/>
                  </a:cubicBezTo>
                  <a:lnTo>
                    <a:pt x="2930" y="307"/>
                  </a:lnTo>
                  <a:cubicBezTo>
                    <a:pt x="2725" y="103"/>
                    <a:pt x="2458" y="0"/>
                    <a:pt x="21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38"/>
            <p:cNvSpPr/>
            <p:nvPr/>
          </p:nvSpPr>
          <p:spPr>
            <a:xfrm>
              <a:off x="-34288175" y="1912725"/>
              <a:ext cx="162275" cy="163075"/>
            </a:xfrm>
            <a:custGeom>
              <a:avLst/>
              <a:gdLst/>
              <a:ahLst/>
              <a:cxnLst/>
              <a:rect l="l" t="t" r="r" b="b"/>
              <a:pathLst>
                <a:path w="6491" h="6523" extrusionOk="0">
                  <a:moveTo>
                    <a:pt x="5766" y="726"/>
                  </a:moveTo>
                  <a:lnTo>
                    <a:pt x="5766" y="2458"/>
                  </a:lnTo>
                  <a:lnTo>
                    <a:pt x="5388" y="2049"/>
                  </a:lnTo>
                  <a:cubicBezTo>
                    <a:pt x="5325" y="2002"/>
                    <a:pt x="5238" y="1978"/>
                    <a:pt x="5152" y="1978"/>
                  </a:cubicBezTo>
                  <a:cubicBezTo>
                    <a:pt x="5065" y="1978"/>
                    <a:pt x="4978" y="2002"/>
                    <a:pt x="4915" y="2049"/>
                  </a:cubicBezTo>
                  <a:lnTo>
                    <a:pt x="1985" y="4979"/>
                  </a:lnTo>
                  <a:cubicBezTo>
                    <a:pt x="1922" y="5042"/>
                    <a:pt x="1891" y="5136"/>
                    <a:pt x="1891" y="5199"/>
                  </a:cubicBezTo>
                  <a:cubicBezTo>
                    <a:pt x="1891" y="5294"/>
                    <a:pt x="1922" y="5420"/>
                    <a:pt x="1985" y="5451"/>
                  </a:cubicBezTo>
                  <a:lnTo>
                    <a:pt x="2395" y="5829"/>
                  </a:lnTo>
                  <a:lnTo>
                    <a:pt x="662" y="5829"/>
                  </a:lnTo>
                  <a:lnTo>
                    <a:pt x="662" y="4097"/>
                  </a:lnTo>
                  <a:lnTo>
                    <a:pt x="1040" y="4506"/>
                  </a:lnTo>
                  <a:cubicBezTo>
                    <a:pt x="1103" y="4553"/>
                    <a:pt x="1198" y="4577"/>
                    <a:pt x="1288" y="4577"/>
                  </a:cubicBezTo>
                  <a:cubicBezTo>
                    <a:pt x="1379" y="4577"/>
                    <a:pt x="1466" y="4553"/>
                    <a:pt x="1513" y="4506"/>
                  </a:cubicBezTo>
                  <a:lnTo>
                    <a:pt x="4443" y="1576"/>
                  </a:lnTo>
                  <a:cubicBezTo>
                    <a:pt x="4506" y="1513"/>
                    <a:pt x="4569" y="1419"/>
                    <a:pt x="4569" y="1356"/>
                  </a:cubicBezTo>
                  <a:cubicBezTo>
                    <a:pt x="4569" y="1261"/>
                    <a:pt x="4537" y="1135"/>
                    <a:pt x="4443" y="1104"/>
                  </a:cubicBezTo>
                  <a:lnTo>
                    <a:pt x="4033" y="726"/>
                  </a:lnTo>
                  <a:close/>
                  <a:moveTo>
                    <a:pt x="3214" y="1"/>
                  </a:moveTo>
                  <a:cubicBezTo>
                    <a:pt x="3057" y="1"/>
                    <a:pt x="2931" y="96"/>
                    <a:pt x="2899" y="222"/>
                  </a:cubicBezTo>
                  <a:cubicBezTo>
                    <a:pt x="2868" y="316"/>
                    <a:pt x="2868" y="474"/>
                    <a:pt x="2994" y="568"/>
                  </a:cubicBezTo>
                  <a:lnTo>
                    <a:pt x="3687" y="1261"/>
                  </a:lnTo>
                  <a:lnTo>
                    <a:pt x="1261" y="3719"/>
                  </a:lnTo>
                  <a:lnTo>
                    <a:pt x="536" y="2994"/>
                  </a:lnTo>
                  <a:cubicBezTo>
                    <a:pt x="490" y="2948"/>
                    <a:pt x="393" y="2919"/>
                    <a:pt x="295" y="2919"/>
                  </a:cubicBezTo>
                  <a:cubicBezTo>
                    <a:pt x="259" y="2919"/>
                    <a:pt x="223" y="2922"/>
                    <a:pt x="190" y="2931"/>
                  </a:cubicBezTo>
                  <a:cubicBezTo>
                    <a:pt x="64" y="2962"/>
                    <a:pt x="1" y="3120"/>
                    <a:pt x="1" y="3246"/>
                  </a:cubicBezTo>
                  <a:lnTo>
                    <a:pt x="1" y="6144"/>
                  </a:lnTo>
                  <a:cubicBezTo>
                    <a:pt x="1" y="6365"/>
                    <a:pt x="158" y="6522"/>
                    <a:pt x="347" y="6522"/>
                  </a:cubicBezTo>
                  <a:lnTo>
                    <a:pt x="3246" y="6522"/>
                  </a:lnTo>
                  <a:cubicBezTo>
                    <a:pt x="3403" y="6522"/>
                    <a:pt x="3529" y="6428"/>
                    <a:pt x="3561" y="6302"/>
                  </a:cubicBezTo>
                  <a:cubicBezTo>
                    <a:pt x="3624" y="6207"/>
                    <a:pt x="3624" y="6050"/>
                    <a:pt x="3498" y="5955"/>
                  </a:cubicBezTo>
                  <a:lnTo>
                    <a:pt x="2773" y="5262"/>
                  </a:lnTo>
                  <a:lnTo>
                    <a:pt x="5230" y="2805"/>
                  </a:lnTo>
                  <a:lnTo>
                    <a:pt x="5924" y="3530"/>
                  </a:lnTo>
                  <a:cubicBezTo>
                    <a:pt x="5993" y="3576"/>
                    <a:pt x="6096" y="3605"/>
                    <a:pt x="6195" y="3605"/>
                  </a:cubicBezTo>
                  <a:cubicBezTo>
                    <a:pt x="6232" y="3605"/>
                    <a:pt x="6268" y="3601"/>
                    <a:pt x="6302" y="3593"/>
                  </a:cubicBezTo>
                  <a:cubicBezTo>
                    <a:pt x="6396" y="3561"/>
                    <a:pt x="6491" y="3404"/>
                    <a:pt x="6491" y="3277"/>
                  </a:cubicBezTo>
                  <a:lnTo>
                    <a:pt x="6491" y="379"/>
                  </a:lnTo>
                  <a:cubicBezTo>
                    <a:pt x="6459" y="159"/>
                    <a:pt x="6333"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2" name="Google Shape;6022;p38"/>
          <p:cNvGrpSpPr/>
          <p:nvPr/>
        </p:nvGrpSpPr>
        <p:grpSpPr>
          <a:xfrm>
            <a:off x="6285957" y="6759891"/>
            <a:ext cx="904807" cy="892847"/>
            <a:chOff x="-34418125" y="2271100"/>
            <a:chExt cx="296950" cy="293025"/>
          </a:xfrm>
        </p:grpSpPr>
        <p:sp>
          <p:nvSpPr>
            <p:cNvPr id="6023" name="Google Shape;6023;p38"/>
            <p:cNvSpPr/>
            <p:nvPr/>
          </p:nvSpPr>
          <p:spPr>
            <a:xfrm>
              <a:off x="-34418125" y="2271100"/>
              <a:ext cx="296950" cy="293025"/>
            </a:xfrm>
            <a:custGeom>
              <a:avLst/>
              <a:gdLst/>
              <a:ahLst/>
              <a:cxnLst/>
              <a:rect l="l" t="t" r="r" b="b"/>
              <a:pathLst>
                <a:path w="11878" h="11721" extrusionOk="0">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38"/>
            <p:cNvSpPr/>
            <p:nvPr/>
          </p:nvSpPr>
          <p:spPr>
            <a:xfrm>
              <a:off x="-34331500" y="23057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38"/>
            <p:cNvSpPr/>
            <p:nvPr/>
          </p:nvSpPr>
          <p:spPr>
            <a:xfrm>
              <a:off x="-34331500" y="2341200"/>
              <a:ext cx="17350" cy="69350"/>
            </a:xfrm>
            <a:custGeom>
              <a:avLst/>
              <a:gdLst/>
              <a:ahLst/>
              <a:cxnLst/>
              <a:rect l="l" t="t" r="r" b="b"/>
              <a:pathLst>
                <a:path w="694" h="2774" extrusionOk="0">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38"/>
            <p:cNvSpPr/>
            <p:nvPr/>
          </p:nvSpPr>
          <p:spPr>
            <a:xfrm>
              <a:off x="-34384275" y="2427050"/>
              <a:ext cx="121325" cy="17350"/>
            </a:xfrm>
            <a:custGeom>
              <a:avLst/>
              <a:gdLst/>
              <a:ahLst/>
              <a:cxnLst/>
              <a:rect l="l" t="t" r="r" b="b"/>
              <a:pathLst>
                <a:path w="4853" h="694" extrusionOk="0">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7" name="Google Shape;6027;p38"/>
            <p:cNvSpPr/>
            <p:nvPr/>
          </p:nvSpPr>
          <p:spPr>
            <a:xfrm>
              <a:off x="-34384275" y="2460125"/>
              <a:ext cx="88250" cy="18150"/>
            </a:xfrm>
            <a:custGeom>
              <a:avLst/>
              <a:gdLst/>
              <a:ahLst/>
              <a:cxnLst/>
              <a:rect l="l" t="t" r="r" b="b"/>
              <a:pathLst>
                <a:path w="3530" h="726" extrusionOk="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8" name="Google Shape;6028;p38"/>
          <p:cNvGrpSpPr/>
          <p:nvPr/>
        </p:nvGrpSpPr>
        <p:grpSpPr>
          <a:xfrm>
            <a:off x="6288357" y="7905220"/>
            <a:ext cx="900008" cy="888048"/>
            <a:chOff x="-34421275" y="2631050"/>
            <a:chExt cx="295375" cy="291450"/>
          </a:xfrm>
        </p:grpSpPr>
        <p:sp>
          <p:nvSpPr>
            <p:cNvPr id="6029" name="Google Shape;6029;p38"/>
            <p:cNvSpPr/>
            <p:nvPr/>
          </p:nvSpPr>
          <p:spPr>
            <a:xfrm>
              <a:off x="-34421275" y="2639125"/>
              <a:ext cx="288275" cy="283375"/>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38"/>
            <p:cNvSpPr/>
            <p:nvPr/>
          </p:nvSpPr>
          <p:spPr>
            <a:xfrm>
              <a:off x="-34181850" y="2644625"/>
              <a:ext cx="41775" cy="41575"/>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38"/>
            <p:cNvSpPr/>
            <p:nvPr/>
          </p:nvSpPr>
          <p:spPr>
            <a:xfrm>
              <a:off x="-34217275" y="2631050"/>
              <a:ext cx="17350" cy="41775"/>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38"/>
            <p:cNvSpPr/>
            <p:nvPr/>
          </p:nvSpPr>
          <p:spPr>
            <a:xfrm>
              <a:off x="-34168450" y="2704300"/>
              <a:ext cx="42550" cy="18125"/>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3" name="Google Shape;6033;p38"/>
          <p:cNvSpPr/>
          <p:nvPr/>
        </p:nvSpPr>
        <p:spPr>
          <a:xfrm>
            <a:off x="2937526" y="9075470"/>
            <a:ext cx="888048" cy="890410"/>
          </a:xfrm>
          <a:custGeom>
            <a:avLst/>
            <a:gdLst/>
            <a:ahLst/>
            <a:cxnLst/>
            <a:rect l="l" t="t" r="r" b="b"/>
            <a:pathLst>
              <a:path w="11658" h="11689" extrusionOk="0">
                <a:moveTo>
                  <a:pt x="2868" y="8538"/>
                </a:moveTo>
                <a:cubicBezTo>
                  <a:pt x="3025" y="8948"/>
                  <a:pt x="3340" y="9263"/>
                  <a:pt x="3781" y="9452"/>
                </a:cubicBezTo>
                <a:cubicBezTo>
                  <a:pt x="3403" y="9389"/>
                  <a:pt x="2364" y="9231"/>
                  <a:pt x="2080" y="8916"/>
                </a:cubicBezTo>
                <a:cubicBezTo>
                  <a:pt x="2143" y="8885"/>
                  <a:pt x="2332" y="8727"/>
                  <a:pt x="2868" y="8538"/>
                </a:cubicBezTo>
                <a:close/>
                <a:moveTo>
                  <a:pt x="8791" y="8538"/>
                </a:moveTo>
                <a:cubicBezTo>
                  <a:pt x="9326" y="8727"/>
                  <a:pt x="9547" y="8885"/>
                  <a:pt x="9578" y="8916"/>
                </a:cubicBezTo>
                <a:cubicBezTo>
                  <a:pt x="9295" y="9231"/>
                  <a:pt x="8287" y="9389"/>
                  <a:pt x="7877" y="9452"/>
                </a:cubicBezTo>
                <a:cubicBezTo>
                  <a:pt x="8287" y="9294"/>
                  <a:pt x="8602" y="8948"/>
                  <a:pt x="8791" y="8538"/>
                </a:cubicBezTo>
                <a:close/>
                <a:moveTo>
                  <a:pt x="5829" y="725"/>
                </a:moveTo>
                <a:cubicBezTo>
                  <a:pt x="6018" y="725"/>
                  <a:pt x="6176" y="883"/>
                  <a:pt x="6176" y="1072"/>
                </a:cubicBezTo>
                <a:lnTo>
                  <a:pt x="6176" y="4537"/>
                </a:lnTo>
                <a:cubicBezTo>
                  <a:pt x="6176" y="4695"/>
                  <a:pt x="6302" y="4821"/>
                  <a:pt x="6428" y="4852"/>
                </a:cubicBezTo>
                <a:cubicBezTo>
                  <a:pt x="6455" y="4858"/>
                  <a:pt x="6482" y="4860"/>
                  <a:pt x="6508" y="4860"/>
                </a:cubicBezTo>
                <a:cubicBezTo>
                  <a:pt x="6637" y="4860"/>
                  <a:pt x="6754" y="4799"/>
                  <a:pt x="6806" y="4695"/>
                </a:cubicBezTo>
                <a:lnTo>
                  <a:pt x="8287" y="2237"/>
                </a:lnTo>
                <a:cubicBezTo>
                  <a:pt x="8326" y="2139"/>
                  <a:pt x="8415" y="2090"/>
                  <a:pt x="8514" y="2090"/>
                </a:cubicBezTo>
                <a:cubicBezTo>
                  <a:pt x="8574" y="2090"/>
                  <a:pt x="8637" y="2107"/>
                  <a:pt x="8696" y="2143"/>
                </a:cubicBezTo>
                <a:cubicBezTo>
                  <a:pt x="8854" y="2206"/>
                  <a:pt x="8948" y="2426"/>
                  <a:pt x="8854" y="2615"/>
                </a:cubicBezTo>
                <a:lnTo>
                  <a:pt x="7656" y="5041"/>
                </a:lnTo>
                <a:cubicBezTo>
                  <a:pt x="7562" y="5262"/>
                  <a:pt x="7656" y="5451"/>
                  <a:pt x="7814" y="5514"/>
                </a:cubicBezTo>
                <a:cubicBezTo>
                  <a:pt x="7851" y="5551"/>
                  <a:pt x="7898" y="5569"/>
                  <a:pt x="7949" y="5569"/>
                </a:cubicBezTo>
                <a:cubicBezTo>
                  <a:pt x="8028" y="5569"/>
                  <a:pt x="8116" y="5527"/>
                  <a:pt x="8192" y="5451"/>
                </a:cubicBezTo>
                <a:cubicBezTo>
                  <a:pt x="9630" y="4282"/>
                  <a:pt x="9701" y="4254"/>
                  <a:pt x="9704" y="4254"/>
                </a:cubicBezTo>
                <a:cubicBezTo>
                  <a:pt x="9704" y="4254"/>
                  <a:pt x="9704" y="4254"/>
                  <a:pt x="9704" y="4254"/>
                </a:cubicBezTo>
                <a:cubicBezTo>
                  <a:pt x="9752" y="4206"/>
                  <a:pt x="9838" y="4183"/>
                  <a:pt x="9929" y="4183"/>
                </a:cubicBezTo>
                <a:cubicBezTo>
                  <a:pt x="10019" y="4183"/>
                  <a:pt x="10114" y="4206"/>
                  <a:pt x="10177" y="4254"/>
                </a:cubicBezTo>
                <a:cubicBezTo>
                  <a:pt x="10271" y="4380"/>
                  <a:pt x="10271" y="4632"/>
                  <a:pt x="10177" y="4726"/>
                </a:cubicBezTo>
                <a:lnTo>
                  <a:pt x="8318" y="6585"/>
                </a:lnTo>
                <a:cubicBezTo>
                  <a:pt x="8224" y="6680"/>
                  <a:pt x="8192" y="6743"/>
                  <a:pt x="8192" y="6837"/>
                </a:cubicBezTo>
                <a:lnTo>
                  <a:pt x="8192" y="7940"/>
                </a:lnTo>
                <a:cubicBezTo>
                  <a:pt x="8192" y="8349"/>
                  <a:pt x="7908" y="8759"/>
                  <a:pt x="7499" y="8916"/>
                </a:cubicBezTo>
                <a:cubicBezTo>
                  <a:pt x="7184" y="9042"/>
                  <a:pt x="6932" y="9263"/>
                  <a:pt x="6869" y="9609"/>
                </a:cubicBezTo>
                <a:cubicBezTo>
                  <a:pt x="6491" y="9672"/>
                  <a:pt x="6144" y="9672"/>
                  <a:pt x="5798" y="9672"/>
                </a:cubicBezTo>
                <a:cubicBezTo>
                  <a:pt x="5451" y="9672"/>
                  <a:pt x="5073" y="9672"/>
                  <a:pt x="4726" y="9609"/>
                </a:cubicBezTo>
                <a:cubicBezTo>
                  <a:pt x="4663" y="9294"/>
                  <a:pt x="4411" y="9042"/>
                  <a:pt x="4096" y="8916"/>
                </a:cubicBezTo>
                <a:cubicBezTo>
                  <a:pt x="3655" y="8759"/>
                  <a:pt x="3403" y="8381"/>
                  <a:pt x="3403" y="7940"/>
                </a:cubicBezTo>
                <a:cubicBezTo>
                  <a:pt x="3403" y="7562"/>
                  <a:pt x="3277" y="7247"/>
                  <a:pt x="2994" y="6963"/>
                </a:cubicBezTo>
                <a:lnTo>
                  <a:pt x="1418" y="5388"/>
                </a:lnTo>
                <a:cubicBezTo>
                  <a:pt x="1355" y="5293"/>
                  <a:pt x="1355" y="5041"/>
                  <a:pt x="1513" y="4947"/>
                </a:cubicBezTo>
                <a:cubicBezTo>
                  <a:pt x="1568" y="4873"/>
                  <a:pt x="1667" y="4842"/>
                  <a:pt x="1758" y="4842"/>
                </a:cubicBezTo>
                <a:cubicBezTo>
                  <a:pt x="1823" y="4842"/>
                  <a:pt x="1883" y="4858"/>
                  <a:pt x="1923" y="4884"/>
                </a:cubicBezTo>
                <a:cubicBezTo>
                  <a:pt x="3718" y="6238"/>
                  <a:pt x="3592" y="6144"/>
                  <a:pt x="3750" y="6207"/>
                </a:cubicBezTo>
                <a:cubicBezTo>
                  <a:pt x="3834" y="6207"/>
                  <a:pt x="3876" y="6221"/>
                  <a:pt x="3913" y="6221"/>
                </a:cubicBezTo>
                <a:cubicBezTo>
                  <a:pt x="3932" y="6221"/>
                  <a:pt x="3949" y="6217"/>
                  <a:pt x="3970" y="6207"/>
                </a:cubicBezTo>
                <a:cubicBezTo>
                  <a:pt x="5231" y="6238"/>
                  <a:pt x="5483" y="6617"/>
                  <a:pt x="5483" y="7215"/>
                </a:cubicBezTo>
                <a:cubicBezTo>
                  <a:pt x="5483" y="7404"/>
                  <a:pt x="5640" y="7562"/>
                  <a:pt x="5829" y="7562"/>
                </a:cubicBezTo>
                <a:cubicBezTo>
                  <a:pt x="6018" y="7562"/>
                  <a:pt x="6176" y="7404"/>
                  <a:pt x="6176" y="7215"/>
                </a:cubicBezTo>
                <a:cubicBezTo>
                  <a:pt x="6176" y="6554"/>
                  <a:pt x="5924" y="6081"/>
                  <a:pt x="5388" y="5797"/>
                </a:cubicBezTo>
                <a:cubicBezTo>
                  <a:pt x="5073" y="5640"/>
                  <a:pt x="4663" y="5514"/>
                  <a:pt x="4128" y="5514"/>
                </a:cubicBezTo>
                <a:cubicBezTo>
                  <a:pt x="3624" y="4348"/>
                  <a:pt x="2836" y="2647"/>
                  <a:pt x="2805" y="2615"/>
                </a:cubicBezTo>
                <a:cubicBezTo>
                  <a:pt x="2710" y="2458"/>
                  <a:pt x="2805" y="2206"/>
                  <a:pt x="2962" y="2143"/>
                </a:cubicBezTo>
                <a:cubicBezTo>
                  <a:pt x="3015" y="2111"/>
                  <a:pt x="3071" y="2097"/>
                  <a:pt x="3126" y="2097"/>
                </a:cubicBezTo>
                <a:cubicBezTo>
                  <a:pt x="3235" y="2097"/>
                  <a:pt x="3340" y="2153"/>
                  <a:pt x="3403" y="2237"/>
                </a:cubicBezTo>
                <a:lnTo>
                  <a:pt x="4852" y="4695"/>
                </a:lnTo>
                <a:cubicBezTo>
                  <a:pt x="4905" y="4799"/>
                  <a:pt x="5022" y="4860"/>
                  <a:pt x="5150" y="4860"/>
                </a:cubicBezTo>
                <a:cubicBezTo>
                  <a:pt x="5176" y="4860"/>
                  <a:pt x="5204" y="4858"/>
                  <a:pt x="5231" y="4852"/>
                </a:cubicBezTo>
                <a:cubicBezTo>
                  <a:pt x="5388" y="4821"/>
                  <a:pt x="5483" y="4695"/>
                  <a:pt x="5483" y="4537"/>
                </a:cubicBezTo>
                <a:lnTo>
                  <a:pt x="5483" y="1072"/>
                </a:lnTo>
                <a:cubicBezTo>
                  <a:pt x="5483" y="883"/>
                  <a:pt x="5640" y="725"/>
                  <a:pt x="5829" y="725"/>
                </a:cubicBezTo>
                <a:close/>
                <a:moveTo>
                  <a:pt x="8822" y="7310"/>
                </a:moveTo>
                <a:cubicBezTo>
                  <a:pt x="10082" y="7688"/>
                  <a:pt x="10901" y="8318"/>
                  <a:pt x="10901" y="8916"/>
                </a:cubicBezTo>
                <a:cubicBezTo>
                  <a:pt x="10996" y="9925"/>
                  <a:pt x="8791" y="10996"/>
                  <a:pt x="5829" y="10996"/>
                </a:cubicBezTo>
                <a:cubicBezTo>
                  <a:pt x="2868" y="10996"/>
                  <a:pt x="662" y="9988"/>
                  <a:pt x="662" y="8948"/>
                </a:cubicBezTo>
                <a:cubicBezTo>
                  <a:pt x="662" y="8412"/>
                  <a:pt x="1387" y="7814"/>
                  <a:pt x="2490" y="7404"/>
                </a:cubicBezTo>
                <a:lnTo>
                  <a:pt x="2553" y="7499"/>
                </a:lnTo>
                <a:cubicBezTo>
                  <a:pt x="2679" y="7625"/>
                  <a:pt x="2773" y="7782"/>
                  <a:pt x="2773" y="7940"/>
                </a:cubicBezTo>
                <a:cubicBezTo>
                  <a:pt x="2206" y="8097"/>
                  <a:pt x="1387" y="8349"/>
                  <a:pt x="1387" y="8948"/>
                </a:cubicBezTo>
                <a:cubicBezTo>
                  <a:pt x="1387" y="9231"/>
                  <a:pt x="1544" y="9452"/>
                  <a:pt x="1860" y="9672"/>
                </a:cubicBezTo>
                <a:cubicBezTo>
                  <a:pt x="2773" y="10208"/>
                  <a:pt x="4726" y="10334"/>
                  <a:pt x="5798" y="10334"/>
                </a:cubicBezTo>
                <a:cubicBezTo>
                  <a:pt x="6869" y="10334"/>
                  <a:pt x="8822" y="10208"/>
                  <a:pt x="9736" y="9672"/>
                </a:cubicBezTo>
                <a:cubicBezTo>
                  <a:pt x="10051" y="9452"/>
                  <a:pt x="10208" y="9231"/>
                  <a:pt x="10208" y="8948"/>
                </a:cubicBezTo>
                <a:cubicBezTo>
                  <a:pt x="10208" y="8349"/>
                  <a:pt x="9421" y="8097"/>
                  <a:pt x="8822" y="7940"/>
                </a:cubicBezTo>
                <a:lnTo>
                  <a:pt x="8822" y="7310"/>
                </a:lnTo>
                <a:close/>
                <a:moveTo>
                  <a:pt x="5829" y="1"/>
                </a:moveTo>
                <a:cubicBezTo>
                  <a:pt x="5294" y="1"/>
                  <a:pt x="4821" y="473"/>
                  <a:pt x="4821" y="1072"/>
                </a:cubicBezTo>
                <a:lnTo>
                  <a:pt x="4821" y="3309"/>
                </a:lnTo>
                <a:lnTo>
                  <a:pt x="4002" y="1954"/>
                </a:lnTo>
                <a:cubicBezTo>
                  <a:pt x="3807" y="1608"/>
                  <a:pt x="3464" y="1440"/>
                  <a:pt x="3115" y="1440"/>
                </a:cubicBezTo>
                <a:cubicBezTo>
                  <a:pt x="2956" y="1440"/>
                  <a:pt x="2795" y="1475"/>
                  <a:pt x="2647" y="1544"/>
                </a:cubicBezTo>
                <a:cubicBezTo>
                  <a:pt x="2143" y="1765"/>
                  <a:pt x="1923" y="2426"/>
                  <a:pt x="2175" y="2930"/>
                </a:cubicBezTo>
                <a:cubicBezTo>
                  <a:pt x="2206" y="2993"/>
                  <a:pt x="2679" y="4033"/>
                  <a:pt x="3088" y="4915"/>
                </a:cubicBezTo>
                <a:lnTo>
                  <a:pt x="2332" y="4380"/>
                </a:lnTo>
                <a:cubicBezTo>
                  <a:pt x="2157" y="4233"/>
                  <a:pt x="1933" y="4162"/>
                  <a:pt x="1710" y="4162"/>
                </a:cubicBezTo>
                <a:cubicBezTo>
                  <a:pt x="1452" y="4162"/>
                  <a:pt x="1195" y="4257"/>
                  <a:pt x="1009" y="4443"/>
                </a:cubicBezTo>
                <a:cubicBezTo>
                  <a:pt x="599" y="4852"/>
                  <a:pt x="599" y="5514"/>
                  <a:pt x="1009" y="5923"/>
                </a:cubicBezTo>
                <a:lnTo>
                  <a:pt x="1986" y="6900"/>
                </a:lnTo>
                <a:cubicBezTo>
                  <a:pt x="725" y="7404"/>
                  <a:pt x="1" y="8160"/>
                  <a:pt x="1" y="8948"/>
                </a:cubicBezTo>
                <a:cubicBezTo>
                  <a:pt x="1" y="9736"/>
                  <a:pt x="631" y="10460"/>
                  <a:pt x="1828" y="10964"/>
                </a:cubicBezTo>
                <a:cubicBezTo>
                  <a:pt x="2868" y="11437"/>
                  <a:pt x="4348" y="11689"/>
                  <a:pt x="5829" y="11689"/>
                </a:cubicBezTo>
                <a:cubicBezTo>
                  <a:pt x="8948" y="11689"/>
                  <a:pt x="11658" y="10586"/>
                  <a:pt x="11658" y="8979"/>
                </a:cubicBezTo>
                <a:cubicBezTo>
                  <a:pt x="11658" y="8003"/>
                  <a:pt x="10744" y="7184"/>
                  <a:pt x="9169" y="6680"/>
                </a:cubicBezTo>
                <a:lnTo>
                  <a:pt x="10649" y="5199"/>
                </a:lnTo>
                <a:cubicBezTo>
                  <a:pt x="11027" y="4821"/>
                  <a:pt x="11027" y="4159"/>
                  <a:pt x="10649" y="3750"/>
                </a:cubicBezTo>
                <a:cubicBezTo>
                  <a:pt x="10445" y="3561"/>
                  <a:pt x="10185" y="3466"/>
                  <a:pt x="9929" y="3466"/>
                </a:cubicBezTo>
                <a:cubicBezTo>
                  <a:pt x="9673" y="3466"/>
                  <a:pt x="9421" y="3561"/>
                  <a:pt x="9232" y="3750"/>
                </a:cubicBezTo>
                <a:cubicBezTo>
                  <a:pt x="9137" y="3844"/>
                  <a:pt x="9074" y="3876"/>
                  <a:pt x="8948" y="4002"/>
                </a:cubicBezTo>
                <a:cubicBezTo>
                  <a:pt x="8980" y="3876"/>
                  <a:pt x="9421" y="3025"/>
                  <a:pt x="9484" y="2930"/>
                </a:cubicBezTo>
                <a:cubicBezTo>
                  <a:pt x="9736" y="2426"/>
                  <a:pt x="9547" y="1765"/>
                  <a:pt x="9011" y="1544"/>
                </a:cubicBezTo>
                <a:cubicBezTo>
                  <a:pt x="8873" y="1475"/>
                  <a:pt x="8719" y="1440"/>
                  <a:pt x="8564" y="1440"/>
                </a:cubicBezTo>
                <a:cubicBezTo>
                  <a:pt x="8226" y="1440"/>
                  <a:pt x="7883" y="1608"/>
                  <a:pt x="7688" y="1954"/>
                </a:cubicBezTo>
                <a:lnTo>
                  <a:pt x="6869" y="3309"/>
                </a:lnTo>
                <a:lnTo>
                  <a:pt x="6869" y="1072"/>
                </a:lnTo>
                <a:cubicBezTo>
                  <a:pt x="6869" y="505"/>
                  <a:pt x="6396"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38"/>
          <p:cNvSpPr/>
          <p:nvPr/>
        </p:nvSpPr>
        <p:spPr>
          <a:xfrm>
            <a:off x="2937526" y="10252716"/>
            <a:ext cx="888048" cy="887972"/>
          </a:xfrm>
          <a:custGeom>
            <a:avLst/>
            <a:gdLst/>
            <a:ahLst/>
            <a:cxnLst/>
            <a:rect l="l" t="t" r="r" b="b"/>
            <a:pathLst>
              <a:path w="11658" h="11657" extrusionOk="0">
                <a:moveTo>
                  <a:pt x="5829" y="662"/>
                </a:moveTo>
                <a:cubicBezTo>
                  <a:pt x="6396" y="662"/>
                  <a:pt x="6869" y="1134"/>
                  <a:pt x="6869" y="1670"/>
                </a:cubicBezTo>
                <a:cubicBezTo>
                  <a:pt x="6869" y="2237"/>
                  <a:pt x="6396" y="2741"/>
                  <a:pt x="5829" y="2741"/>
                </a:cubicBezTo>
                <a:cubicBezTo>
                  <a:pt x="5294" y="2710"/>
                  <a:pt x="4821" y="2237"/>
                  <a:pt x="4821" y="1670"/>
                </a:cubicBezTo>
                <a:cubicBezTo>
                  <a:pt x="4821" y="1134"/>
                  <a:pt x="5294" y="662"/>
                  <a:pt x="5829" y="662"/>
                </a:cubicBezTo>
                <a:close/>
                <a:moveTo>
                  <a:pt x="5829" y="3403"/>
                </a:moveTo>
                <a:cubicBezTo>
                  <a:pt x="7058" y="3403"/>
                  <a:pt x="8034" y="4316"/>
                  <a:pt x="8192" y="5451"/>
                </a:cubicBezTo>
                <a:lnTo>
                  <a:pt x="3466" y="5451"/>
                </a:lnTo>
                <a:cubicBezTo>
                  <a:pt x="3624" y="4285"/>
                  <a:pt x="4600" y="3403"/>
                  <a:pt x="5829" y="3403"/>
                </a:cubicBezTo>
                <a:close/>
                <a:moveTo>
                  <a:pt x="1702" y="8885"/>
                </a:moveTo>
                <a:cubicBezTo>
                  <a:pt x="2269" y="8885"/>
                  <a:pt x="2710" y="9357"/>
                  <a:pt x="2710" y="9924"/>
                </a:cubicBezTo>
                <a:cubicBezTo>
                  <a:pt x="2710" y="10460"/>
                  <a:pt x="2269" y="10932"/>
                  <a:pt x="1702" y="10932"/>
                </a:cubicBezTo>
                <a:cubicBezTo>
                  <a:pt x="1135" y="10932"/>
                  <a:pt x="694" y="10460"/>
                  <a:pt x="694" y="9924"/>
                </a:cubicBezTo>
                <a:cubicBezTo>
                  <a:pt x="694" y="9357"/>
                  <a:pt x="1135" y="8885"/>
                  <a:pt x="1702" y="8885"/>
                </a:cubicBezTo>
                <a:close/>
                <a:moveTo>
                  <a:pt x="5829" y="8885"/>
                </a:moveTo>
                <a:cubicBezTo>
                  <a:pt x="6396" y="8885"/>
                  <a:pt x="6869" y="9357"/>
                  <a:pt x="6869" y="9924"/>
                </a:cubicBezTo>
                <a:cubicBezTo>
                  <a:pt x="6869" y="10460"/>
                  <a:pt x="6396" y="10932"/>
                  <a:pt x="5829" y="10932"/>
                </a:cubicBezTo>
                <a:cubicBezTo>
                  <a:pt x="5294" y="10932"/>
                  <a:pt x="4821" y="10460"/>
                  <a:pt x="4821" y="9924"/>
                </a:cubicBezTo>
                <a:cubicBezTo>
                  <a:pt x="4821" y="9357"/>
                  <a:pt x="5294" y="8885"/>
                  <a:pt x="5829" y="8885"/>
                </a:cubicBezTo>
                <a:close/>
                <a:moveTo>
                  <a:pt x="9956" y="8885"/>
                </a:moveTo>
                <a:cubicBezTo>
                  <a:pt x="10523" y="8885"/>
                  <a:pt x="10996" y="9357"/>
                  <a:pt x="10996" y="9924"/>
                </a:cubicBezTo>
                <a:cubicBezTo>
                  <a:pt x="10996" y="10460"/>
                  <a:pt x="10523" y="10932"/>
                  <a:pt x="9956" y="10932"/>
                </a:cubicBezTo>
                <a:cubicBezTo>
                  <a:pt x="9421" y="10932"/>
                  <a:pt x="8948" y="10460"/>
                  <a:pt x="8948" y="9924"/>
                </a:cubicBezTo>
                <a:cubicBezTo>
                  <a:pt x="8948" y="9357"/>
                  <a:pt x="9421" y="8885"/>
                  <a:pt x="9956" y="8885"/>
                </a:cubicBezTo>
                <a:close/>
                <a:moveTo>
                  <a:pt x="5829" y="0"/>
                </a:moveTo>
                <a:cubicBezTo>
                  <a:pt x="4884" y="0"/>
                  <a:pt x="4128" y="725"/>
                  <a:pt x="4128" y="1670"/>
                </a:cubicBezTo>
                <a:cubicBezTo>
                  <a:pt x="4128" y="2143"/>
                  <a:pt x="4285" y="2584"/>
                  <a:pt x="4663" y="2899"/>
                </a:cubicBezTo>
                <a:lnTo>
                  <a:pt x="4695" y="2930"/>
                </a:lnTo>
                <a:cubicBezTo>
                  <a:pt x="3561" y="3403"/>
                  <a:pt x="2773" y="4505"/>
                  <a:pt x="2773" y="5766"/>
                </a:cubicBezTo>
                <a:cubicBezTo>
                  <a:pt x="2773" y="5955"/>
                  <a:pt x="2931" y="6144"/>
                  <a:pt x="3120" y="6144"/>
                </a:cubicBezTo>
                <a:lnTo>
                  <a:pt x="5514" y="6144"/>
                </a:lnTo>
                <a:lnTo>
                  <a:pt x="5514" y="6837"/>
                </a:lnTo>
                <a:lnTo>
                  <a:pt x="2395" y="6837"/>
                </a:lnTo>
                <a:cubicBezTo>
                  <a:pt x="1860" y="6837"/>
                  <a:pt x="1387" y="7309"/>
                  <a:pt x="1387" y="7876"/>
                </a:cubicBezTo>
                <a:lnTo>
                  <a:pt x="1387" y="8254"/>
                </a:lnTo>
                <a:cubicBezTo>
                  <a:pt x="599" y="8412"/>
                  <a:pt x="1" y="9137"/>
                  <a:pt x="1" y="9956"/>
                </a:cubicBezTo>
                <a:cubicBezTo>
                  <a:pt x="1" y="10901"/>
                  <a:pt x="757" y="11657"/>
                  <a:pt x="1702" y="11657"/>
                </a:cubicBezTo>
                <a:cubicBezTo>
                  <a:pt x="2647" y="11657"/>
                  <a:pt x="3403" y="10901"/>
                  <a:pt x="3403" y="9956"/>
                </a:cubicBezTo>
                <a:cubicBezTo>
                  <a:pt x="3403" y="9137"/>
                  <a:pt x="2805" y="8412"/>
                  <a:pt x="2017" y="8254"/>
                </a:cubicBezTo>
                <a:lnTo>
                  <a:pt x="2017" y="7876"/>
                </a:lnTo>
                <a:cubicBezTo>
                  <a:pt x="2017" y="7656"/>
                  <a:pt x="2175" y="7498"/>
                  <a:pt x="2364" y="7498"/>
                </a:cubicBezTo>
                <a:lnTo>
                  <a:pt x="5483" y="7498"/>
                </a:lnTo>
                <a:lnTo>
                  <a:pt x="5483" y="8223"/>
                </a:lnTo>
                <a:cubicBezTo>
                  <a:pt x="4695" y="8380"/>
                  <a:pt x="4096" y="9074"/>
                  <a:pt x="4096" y="9924"/>
                </a:cubicBezTo>
                <a:cubicBezTo>
                  <a:pt x="4096" y="10869"/>
                  <a:pt x="4852" y="11594"/>
                  <a:pt x="5798" y="11594"/>
                </a:cubicBezTo>
                <a:cubicBezTo>
                  <a:pt x="6743" y="11594"/>
                  <a:pt x="7499" y="10869"/>
                  <a:pt x="7499" y="9924"/>
                </a:cubicBezTo>
                <a:cubicBezTo>
                  <a:pt x="7499" y="9074"/>
                  <a:pt x="6900" y="8380"/>
                  <a:pt x="6113" y="8223"/>
                </a:cubicBezTo>
                <a:lnTo>
                  <a:pt x="6113" y="7498"/>
                </a:lnTo>
                <a:lnTo>
                  <a:pt x="9232" y="7498"/>
                </a:lnTo>
                <a:cubicBezTo>
                  <a:pt x="9421" y="7498"/>
                  <a:pt x="9578" y="7656"/>
                  <a:pt x="9578" y="7876"/>
                </a:cubicBezTo>
                <a:lnTo>
                  <a:pt x="9578" y="8254"/>
                </a:lnTo>
                <a:cubicBezTo>
                  <a:pt x="8791" y="8412"/>
                  <a:pt x="8192" y="9137"/>
                  <a:pt x="8192" y="9956"/>
                </a:cubicBezTo>
                <a:cubicBezTo>
                  <a:pt x="8192" y="10901"/>
                  <a:pt x="8948" y="11657"/>
                  <a:pt x="9893" y="11657"/>
                </a:cubicBezTo>
                <a:cubicBezTo>
                  <a:pt x="10838" y="11657"/>
                  <a:pt x="11595" y="10901"/>
                  <a:pt x="11595" y="9956"/>
                </a:cubicBezTo>
                <a:cubicBezTo>
                  <a:pt x="11658" y="9074"/>
                  <a:pt x="11059" y="8412"/>
                  <a:pt x="10271" y="8254"/>
                </a:cubicBezTo>
                <a:lnTo>
                  <a:pt x="10271" y="7876"/>
                </a:lnTo>
                <a:cubicBezTo>
                  <a:pt x="10271" y="7309"/>
                  <a:pt x="9799" y="6837"/>
                  <a:pt x="9263" y="6837"/>
                </a:cubicBezTo>
                <a:lnTo>
                  <a:pt x="6144" y="6837"/>
                </a:lnTo>
                <a:lnTo>
                  <a:pt x="6144" y="6144"/>
                </a:lnTo>
                <a:lnTo>
                  <a:pt x="8539" y="6144"/>
                </a:lnTo>
                <a:cubicBezTo>
                  <a:pt x="8759" y="6144"/>
                  <a:pt x="8917" y="5955"/>
                  <a:pt x="8917" y="5766"/>
                </a:cubicBezTo>
                <a:cubicBezTo>
                  <a:pt x="8917" y="4474"/>
                  <a:pt x="8129" y="3371"/>
                  <a:pt x="6963" y="2930"/>
                </a:cubicBezTo>
                <a:lnTo>
                  <a:pt x="7026" y="2899"/>
                </a:lnTo>
                <a:cubicBezTo>
                  <a:pt x="7341" y="2584"/>
                  <a:pt x="7530" y="2143"/>
                  <a:pt x="7530" y="1670"/>
                </a:cubicBezTo>
                <a:cubicBezTo>
                  <a:pt x="7530" y="725"/>
                  <a:pt x="67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38"/>
          <p:cNvSpPr/>
          <p:nvPr/>
        </p:nvSpPr>
        <p:spPr>
          <a:xfrm>
            <a:off x="2914747" y="11408113"/>
            <a:ext cx="933601" cy="889800"/>
          </a:xfrm>
          <a:custGeom>
            <a:avLst/>
            <a:gdLst/>
            <a:ahLst/>
            <a:cxnLst/>
            <a:rect l="l" t="t" r="r" b="b"/>
            <a:pathLst>
              <a:path w="12256" h="11681" extrusionOk="0">
                <a:moveTo>
                  <a:pt x="8853" y="2072"/>
                </a:moveTo>
                <a:cubicBezTo>
                  <a:pt x="9121" y="2072"/>
                  <a:pt x="9389" y="2174"/>
                  <a:pt x="9578" y="2379"/>
                </a:cubicBezTo>
                <a:cubicBezTo>
                  <a:pt x="9987" y="2757"/>
                  <a:pt x="9987" y="3418"/>
                  <a:pt x="9578" y="3828"/>
                </a:cubicBezTo>
                <a:lnTo>
                  <a:pt x="8601" y="4805"/>
                </a:lnTo>
                <a:cubicBezTo>
                  <a:pt x="8444" y="4490"/>
                  <a:pt x="8254" y="4206"/>
                  <a:pt x="8002" y="3954"/>
                </a:cubicBezTo>
                <a:cubicBezTo>
                  <a:pt x="7782" y="3702"/>
                  <a:pt x="7467" y="3481"/>
                  <a:pt x="7152" y="3355"/>
                </a:cubicBezTo>
                <a:lnTo>
                  <a:pt x="8128" y="2379"/>
                </a:lnTo>
                <a:cubicBezTo>
                  <a:pt x="8317" y="2174"/>
                  <a:pt x="8585" y="2072"/>
                  <a:pt x="8853" y="2072"/>
                </a:cubicBezTo>
                <a:close/>
                <a:moveTo>
                  <a:pt x="5794" y="5110"/>
                </a:moveTo>
                <a:cubicBezTo>
                  <a:pt x="6066" y="5110"/>
                  <a:pt x="6350" y="5200"/>
                  <a:pt x="6553" y="5403"/>
                </a:cubicBezTo>
                <a:cubicBezTo>
                  <a:pt x="6837" y="5687"/>
                  <a:pt x="6900" y="6096"/>
                  <a:pt x="6774" y="6474"/>
                </a:cubicBezTo>
                <a:cubicBezTo>
                  <a:pt x="6675" y="6501"/>
                  <a:pt x="6569" y="6515"/>
                  <a:pt x="6462" y="6515"/>
                </a:cubicBezTo>
                <a:cubicBezTo>
                  <a:pt x="6192" y="6515"/>
                  <a:pt x="5915" y="6425"/>
                  <a:pt x="5734" y="6222"/>
                </a:cubicBezTo>
                <a:cubicBezTo>
                  <a:pt x="5451" y="5939"/>
                  <a:pt x="5356" y="5529"/>
                  <a:pt x="5482" y="5151"/>
                </a:cubicBezTo>
                <a:cubicBezTo>
                  <a:pt x="5580" y="5124"/>
                  <a:pt x="5686" y="5110"/>
                  <a:pt x="5794" y="5110"/>
                </a:cubicBezTo>
                <a:close/>
                <a:moveTo>
                  <a:pt x="8869" y="662"/>
                </a:moveTo>
                <a:cubicBezTo>
                  <a:pt x="9475" y="662"/>
                  <a:pt x="10082" y="898"/>
                  <a:pt x="10554" y="1371"/>
                </a:cubicBezTo>
                <a:cubicBezTo>
                  <a:pt x="11499" y="2316"/>
                  <a:pt x="11499" y="3828"/>
                  <a:pt x="10554" y="4773"/>
                </a:cubicBezTo>
                <a:lnTo>
                  <a:pt x="8160" y="7167"/>
                </a:lnTo>
                <a:cubicBezTo>
                  <a:pt x="7687" y="7640"/>
                  <a:pt x="7081" y="7876"/>
                  <a:pt x="6474" y="7876"/>
                </a:cubicBezTo>
                <a:cubicBezTo>
                  <a:pt x="5868" y="7876"/>
                  <a:pt x="5262" y="7640"/>
                  <a:pt x="4789" y="7167"/>
                </a:cubicBezTo>
                <a:cubicBezTo>
                  <a:pt x="4537" y="6947"/>
                  <a:pt x="4348" y="6632"/>
                  <a:pt x="4222" y="6254"/>
                </a:cubicBezTo>
                <a:lnTo>
                  <a:pt x="4789" y="5718"/>
                </a:lnTo>
                <a:cubicBezTo>
                  <a:pt x="4820" y="6065"/>
                  <a:pt x="4978" y="6411"/>
                  <a:pt x="5262" y="6695"/>
                </a:cubicBezTo>
                <a:cubicBezTo>
                  <a:pt x="5592" y="7026"/>
                  <a:pt x="6026" y="7191"/>
                  <a:pt x="6459" y="7191"/>
                </a:cubicBezTo>
                <a:cubicBezTo>
                  <a:pt x="6892" y="7191"/>
                  <a:pt x="7325" y="7026"/>
                  <a:pt x="7656" y="6695"/>
                </a:cubicBezTo>
                <a:lnTo>
                  <a:pt x="10050" y="4301"/>
                </a:lnTo>
                <a:cubicBezTo>
                  <a:pt x="10712" y="3639"/>
                  <a:pt x="10712" y="2568"/>
                  <a:pt x="10050" y="1906"/>
                </a:cubicBezTo>
                <a:cubicBezTo>
                  <a:pt x="9719" y="1560"/>
                  <a:pt x="9286" y="1386"/>
                  <a:pt x="8853" y="1386"/>
                </a:cubicBezTo>
                <a:cubicBezTo>
                  <a:pt x="8420" y="1386"/>
                  <a:pt x="7987" y="1560"/>
                  <a:pt x="7656" y="1906"/>
                </a:cubicBezTo>
                <a:lnTo>
                  <a:pt x="6427" y="3103"/>
                </a:lnTo>
                <a:cubicBezTo>
                  <a:pt x="6243" y="3066"/>
                  <a:pt x="6058" y="3051"/>
                  <a:pt x="5874" y="3051"/>
                </a:cubicBezTo>
                <a:cubicBezTo>
                  <a:pt x="5743" y="3051"/>
                  <a:pt x="5613" y="3059"/>
                  <a:pt x="5482" y="3072"/>
                </a:cubicBezTo>
                <a:lnTo>
                  <a:pt x="7183" y="1371"/>
                </a:lnTo>
                <a:cubicBezTo>
                  <a:pt x="7656" y="898"/>
                  <a:pt x="8262" y="662"/>
                  <a:pt x="8869" y="662"/>
                </a:cubicBezTo>
                <a:close/>
                <a:moveTo>
                  <a:pt x="3686" y="6821"/>
                </a:moveTo>
                <a:cubicBezTo>
                  <a:pt x="3844" y="7136"/>
                  <a:pt x="4033" y="7420"/>
                  <a:pt x="4253" y="7672"/>
                </a:cubicBezTo>
                <a:cubicBezTo>
                  <a:pt x="4505" y="7924"/>
                  <a:pt x="4820" y="8144"/>
                  <a:pt x="5135" y="8270"/>
                </a:cubicBezTo>
                <a:lnTo>
                  <a:pt x="4096" y="9278"/>
                </a:lnTo>
                <a:cubicBezTo>
                  <a:pt x="3907" y="9483"/>
                  <a:pt x="3647" y="9585"/>
                  <a:pt x="3383" y="9585"/>
                </a:cubicBezTo>
                <a:cubicBezTo>
                  <a:pt x="3119" y="9585"/>
                  <a:pt x="2851" y="9483"/>
                  <a:pt x="2647" y="9278"/>
                </a:cubicBezTo>
                <a:cubicBezTo>
                  <a:pt x="2269" y="8900"/>
                  <a:pt x="2269" y="8239"/>
                  <a:pt x="2647" y="7829"/>
                </a:cubicBezTo>
                <a:lnTo>
                  <a:pt x="3686" y="6821"/>
                </a:lnTo>
                <a:close/>
                <a:moveTo>
                  <a:pt x="5844" y="3718"/>
                </a:moveTo>
                <a:cubicBezTo>
                  <a:pt x="6451" y="3718"/>
                  <a:pt x="7057" y="3954"/>
                  <a:pt x="7530" y="4427"/>
                </a:cubicBezTo>
                <a:cubicBezTo>
                  <a:pt x="7782" y="4647"/>
                  <a:pt x="7971" y="4962"/>
                  <a:pt x="8097" y="5309"/>
                </a:cubicBezTo>
                <a:lnTo>
                  <a:pt x="7530" y="5876"/>
                </a:lnTo>
                <a:cubicBezTo>
                  <a:pt x="7498" y="5529"/>
                  <a:pt x="7341" y="5151"/>
                  <a:pt x="7057" y="4899"/>
                </a:cubicBezTo>
                <a:cubicBezTo>
                  <a:pt x="6726" y="4553"/>
                  <a:pt x="6293" y="4379"/>
                  <a:pt x="5860" y="4379"/>
                </a:cubicBezTo>
                <a:cubicBezTo>
                  <a:pt x="5427" y="4379"/>
                  <a:pt x="4994" y="4553"/>
                  <a:pt x="4663" y="4899"/>
                </a:cubicBezTo>
                <a:lnTo>
                  <a:pt x="2174" y="7357"/>
                </a:lnTo>
                <a:cubicBezTo>
                  <a:pt x="1512" y="8050"/>
                  <a:pt x="1512" y="9089"/>
                  <a:pt x="2174" y="9782"/>
                </a:cubicBezTo>
                <a:cubicBezTo>
                  <a:pt x="2505" y="10113"/>
                  <a:pt x="2938" y="10279"/>
                  <a:pt x="3371" y="10279"/>
                </a:cubicBezTo>
                <a:cubicBezTo>
                  <a:pt x="3804" y="10279"/>
                  <a:pt x="4238" y="10113"/>
                  <a:pt x="4568" y="9782"/>
                </a:cubicBezTo>
                <a:lnTo>
                  <a:pt x="5892" y="8459"/>
                </a:lnTo>
                <a:cubicBezTo>
                  <a:pt x="6122" y="8505"/>
                  <a:pt x="6336" y="8535"/>
                  <a:pt x="6570" y="8535"/>
                </a:cubicBezTo>
                <a:cubicBezTo>
                  <a:pt x="6656" y="8535"/>
                  <a:pt x="6744" y="8531"/>
                  <a:pt x="6837" y="8522"/>
                </a:cubicBezTo>
                <a:lnTo>
                  <a:pt x="6837" y="8522"/>
                </a:lnTo>
                <a:lnTo>
                  <a:pt x="5041" y="10286"/>
                </a:lnTo>
                <a:cubicBezTo>
                  <a:pt x="4568" y="10759"/>
                  <a:pt x="3962" y="10995"/>
                  <a:pt x="3355" y="10995"/>
                </a:cubicBezTo>
                <a:cubicBezTo>
                  <a:pt x="2749" y="10995"/>
                  <a:pt x="2143" y="10759"/>
                  <a:pt x="1670" y="10286"/>
                </a:cubicBezTo>
                <a:cubicBezTo>
                  <a:pt x="725" y="9341"/>
                  <a:pt x="725" y="7829"/>
                  <a:pt x="1670" y="6884"/>
                </a:cubicBezTo>
                <a:lnTo>
                  <a:pt x="4159" y="4427"/>
                </a:lnTo>
                <a:cubicBezTo>
                  <a:pt x="4631" y="3954"/>
                  <a:pt x="5238" y="3718"/>
                  <a:pt x="5844" y="3718"/>
                </a:cubicBezTo>
                <a:close/>
                <a:moveTo>
                  <a:pt x="8869" y="0"/>
                </a:moveTo>
                <a:cubicBezTo>
                  <a:pt x="8081" y="0"/>
                  <a:pt x="7294" y="299"/>
                  <a:pt x="6711" y="898"/>
                </a:cubicBezTo>
                <a:lnTo>
                  <a:pt x="1197" y="6411"/>
                </a:lnTo>
                <a:cubicBezTo>
                  <a:pt x="0" y="7609"/>
                  <a:pt x="0" y="9562"/>
                  <a:pt x="1197" y="10759"/>
                </a:cubicBezTo>
                <a:cubicBezTo>
                  <a:pt x="1812" y="11373"/>
                  <a:pt x="2599" y="11681"/>
                  <a:pt x="3379" y="11681"/>
                </a:cubicBezTo>
                <a:cubicBezTo>
                  <a:pt x="4159" y="11681"/>
                  <a:pt x="4931" y="11373"/>
                  <a:pt x="5514" y="10759"/>
                </a:cubicBezTo>
                <a:lnTo>
                  <a:pt x="11027" y="5246"/>
                </a:lnTo>
                <a:cubicBezTo>
                  <a:pt x="12256" y="4017"/>
                  <a:pt x="12256" y="2095"/>
                  <a:pt x="11027" y="898"/>
                </a:cubicBezTo>
                <a:cubicBezTo>
                  <a:pt x="10444" y="299"/>
                  <a:pt x="9656" y="0"/>
                  <a:pt x="8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6" name="Google Shape;6036;p38"/>
          <p:cNvGrpSpPr/>
          <p:nvPr/>
        </p:nvGrpSpPr>
        <p:grpSpPr>
          <a:xfrm>
            <a:off x="8560308" y="9077418"/>
            <a:ext cx="888048" cy="885611"/>
            <a:chOff x="-30805300" y="1938725"/>
            <a:chExt cx="291450" cy="290650"/>
          </a:xfrm>
        </p:grpSpPr>
        <p:sp>
          <p:nvSpPr>
            <p:cNvPr id="6037" name="Google Shape;6037;p38"/>
            <p:cNvSpPr/>
            <p:nvPr/>
          </p:nvSpPr>
          <p:spPr>
            <a:xfrm>
              <a:off x="-30805300" y="1938725"/>
              <a:ext cx="291450" cy="290650"/>
            </a:xfrm>
            <a:custGeom>
              <a:avLst/>
              <a:gdLst/>
              <a:ahLst/>
              <a:cxnLst/>
              <a:rect l="l" t="t" r="r" b="b"/>
              <a:pathLst>
                <a:path w="11658" h="11626" extrusionOk="0">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38"/>
            <p:cNvSpPr/>
            <p:nvPr/>
          </p:nvSpPr>
          <p:spPr>
            <a:xfrm>
              <a:off x="-30670625" y="2042700"/>
              <a:ext cx="35475" cy="35450"/>
            </a:xfrm>
            <a:custGeom>
              <a:avLst/>
              <a:gdLst/>
              <a:ahLst/>
              <a:cxnLst/>
              <a:rect l="l" t="t" r="r" b="b"/>
              <a:pathLst>
                <a:path w="1419" h="1418" extrusionOk="0">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9" name="Google Shape;6039;p38"/>
          <p:cNvGrpSpPr/>
          <p:nvPr/>
        </p:nvGrpSpPr>
        <p:grpSpPr>
          <a:xfrm>
            <a:off x="8561527" y="10252637"/>
            <a:ext cx="885611" cy="887058"/>
            <a:chOff x="-30805300" y="2298675"/>
            <a:chExt cx="290650" cy="291125"/>
          </a:xfrm>
        </p:grpSpPr>
        <p:sp>
          <p:nvSpPr>
            <p:cNvPr id="6040" name="Google Shape;6040;p38"/>
            <p:cNvSpPr/>
            <p:nvPr/>
          </p:nvSpPr>
          <p:spPr>
            <a:xfrm>
              <a:off x="-30720225" y="24191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38"/>
            <p:cNvSpPr/>
            <p:nvPr/>
          </p:nvSpPr>
          <p:spPr>
            <a:xfrm>
              <a:off x="-30635175" y="2453250"/>
              <a:ext cx="87450" cy="69125"/>
            </a:xfrm>
            <a:custGeom>
              <a:avLst/>
              <a:gdLst/>
              <a:ahLst/>
              <a:cxnLst/>
              <a:rect l="l" t="t" r="r" b="b"/>
              <a:pathLst>
                <a:path w="3498" h="2765" extrusionOk="0">
                  <a:moveTo>
                    <a:pt x="3124" y="0"/>
                  </a:moveTo>
                  <a:cubicBezTo>
                    <a:pt x="3033" y="0"/>
                    <a:pt x="2946" y="40"/>
                    <a:pt x="2899" y="118"/>
                  </a:cubicBezTo>
                  <a:lnTo>
                    <a:pt x="1040" y="1946"/>
                  </a:lnTo>
                  <a:lnTo>
                    <a:pt x="599" y="1505"/>
                  </a:lnTo>
                  <a:cubicBezTo>
                    <a:pt x="536" y="1442"/>
                    <a:pt x="450" y="1410"/>
                    <a:pt x="363" y="1410"/>
                  </a:cubicBezTo>
                  <a:cubicBezTo>
                    <a:pt x="276" y="1410"/>
                    <a:pt x="190" y="1442"/>
                    <a:pt x="127" y="1505"/>
                  </a:cubicBezTo>
                  <a:cubicBezTo>
                    <a:pt x="1" y="1631"/>
                    <a:pt x="1" y="1851"/>
                    <a:pt x="127" y="1977"/>
                  </a:cubicBezTo>
                  <a:lnTo>
                    <a:pt x="788" y="2639"/>
                  </a:lnTo>
                  <a:cubicBezTo>
                    <a:pt x="883" y="2733"/>
                    <a:pt x="977" y="2765"/>
                    <a:pt x="1040" y="2765"/>
                  </a:cubicBezTo>
                  <a:cubicBezTo>
                    <a:pt x="1103" y="2765"/>
                    <a:pt x="1198" y="2733"/>
                    <a:pt x="1261" y="2639"/>
                  </a:cubicBezTo>
                  <a:lnTo>
                    <a:pt x="3372" y="591"/>
                  </a:lnTo>
                  <a:cubicBezTo>
                    <a:pt x="3498" y="496"/>
                    <a:pt x="3498" y="244"/>
                    <a:pt x="3372" y="118"/>
                  </a:cubicBezTo>
                  <a:cubicBezTo>
                    <a:pt x="3309" y="40"/>
                    <a:pt x="3214" y="0"/>
                    <a:pt x="31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38"/>
            <p:cNvSpPr/>
            <p:nvPr/>
          </p:nvSpPr>
          <p:spPr>
            <a:xfrm>
              <a:off x="-30805300" y="2298675"/>
              <a:ext cx="290650" cy="291125"/>
            </a:xfrm>
            <a:custGeom>
              <a:avLst/>
              <a:gdLst/>
              <a:ahLst/>
              <a:cxnLst/>
              <a:rect l="l" t="t" r="r" b="b"/>
              <a:pathLst>
                <a:path w="11626" h="11645" extrusionOk="0">
                  <a:moveTo>
                    <a:pt x="5797" y="630"/>
                  </a:moveTo>
                  <a:cubicBezTo>
                    <a:pt x="6333" y="630"/>
                    <a:pt x="6806" y="1103"/>
                    <a:pt x="6806" y="1670"/>
                  </a:cubicBezTo>
                  <a:lnTo>
                    <a:pt x="6806" y="4096"/>
                  </a:lnTo>
                  <a:lnTo>
                    <a:pt x="6459" y="4096"/>
                  </a:lnTo>
                  <a:cubicBezTo>
                    <a:pt x="5514" y="4096"/>
                    <a:pt x="4758" y="4852"/>
                    <a:pt x="4758" y="5797"/>
                  </a:cubicBezTo>
                  <a:lnTo>
                    <a:pt x="4758" y="6144"/>
                  </a:lnTo>
                  <a:lnTo>
                    <a:pt x="3088" y="6144"/>
                  </a:lnTo>
                  <a:lnTo>
                    <a:pt x="3088" y="6207"/>
                  </a:lnTo>
                  <a:cubicBezTo>
                    <a:pt x="2993" y="6207"/>
                    <a:pt x="2930" y="6238"/>
                    <a:pt x="2836" y="6270"/>
                  </a:cubicBezTo>
                  <a:lnTo>
                    <a:pt x="2017" y="7057"/>
                  </a:lnTo>
                  <a:lnTo>
                    <a:pt x="2017" y="6490"/>
                  </a:lnTo>
                  <a:cubicBezTo>
                    <a:pt x="2017" y="6301"/>
                    <a:pt x="1859" y="6144"/>
                    <a:pt x="1670" y="6144"/>
                  </a:cubicBezTo>
                  <a:cubicBezTo>
                    <a:pt x="1103" y="6144"/>
                    <a:pt x="631" y="5671"/>
                    <a:pt x="631" y="5136"/>
                  </a:cubicBezTo>
                  <a:lnTo>
                    <a:pt x="631" y="1670"/>
                  </a:lnTo>
                  <a:cubicBezTo>
                    <a:pt x="631" y="1103"/>
                    <a:pt x="1103" y="630"/>
                    <a:pt x="1670" y="630"/>
                  </a:cubicBezTo>
                  <a:close/>
                  <a:moveTo>
                    <a:pt x="9925" y="4852"/>
                  </a:moveTo>
                  <a:cubicBezTo>
                    <a:pt x="10492" y="4852"/>
                    <a:pt x="10964" y="5325"/>
                    <a:pt x="10964" y="5860"/>
                  </a:cubicBezTo>
                  <a:lnTo>
                    <a:pt x="10964" y="8601"/>
                  </a:lnTo>
                  <a:cubicBezTo>
                    <a:pt x="10964" y="9137"/>
                    <a:pt x="10492" y="9609"/>
                    <a:pt x="9925" y="9609"/>
                  </a:cubicBezTo>
                  <a:lnTo>
                    <a:pt x="8538" y="9609"/>
                  </a:lnTo>
                  <a:cubicBezTo>
                    <a:pt x="8475" y="9609"/>
                    <a:pt x="8349" y="9672"/>
                    <a:pt x="8318" y="9735"/>
                  </a:cubicBezTo>
                  <a:lnTo>
                    <a:pt x="7530" y="10523"/>
                  </a:lnTo>
                  <a:lnTo>
                    <a:pt x="7530" y="9987"/>
                  </a:lnTo>
                  <a:cubicBezTo>
                    <a:pt x="7530" y="9767"/>
                    <a:pt x="7373" y="9609"/>
                    <a:pt x="7184" y="9609"/>
                  </a:cubicBezTo>
                  <a:lnTo>
                    <a:pt x="6491" y="9609"/>
                  </a:lnTo>
                  <a:cubicBezTo>
                    <a:pt x="5955" y="9609"/>
                    <a:pt x="5482" y="9137"/>
                    <a:pt x="5482" y="8601"/>
                  </a:cubicBezTo>
                  <a:lnTo>
                    <a:pt x="5482" y="5860"/>
                  </a:lnTo>
                  <a:cubicBezTo>
                    <a:pt x="5482" y="5325"/>
                    <a:pt x="5955" y="4852"/>
                    <a:pt x="6491" y="4852"/>
                  </a:cubicBezTo>
                  <a:close/>
                  <a:moveTo>
                    <a:pt x="1702" y="0"/>
                  </a:moveTo>
                  <a:cubicBezTo>
                    <a:pt x="757" y="0"/>
                    <a:pt x="1" y="756"/>
                    <a:pt x="1" y="1702"/>
                  </a:cubicBezTo>
                  <a:lnTo>
                    <a:pt x="1" y="5167"/>
                  </a:lnTo>
                  <a:cubicBezTo>
                    <a:pt x="1" y="5986"/>
                    <a:pt x="599" y="6711"/>
                    <a:pt x="1387" y="6868"/>
                  </a:cubicBezTo>
                  <a:lnTo>
                    <a:pt x="1387" y="7940"/>
                  </a:lnTo>
                  <a:cubicBezTo>
                    <a:pt x="1387" y="8034"/>
                    <a:pt x="1450" y="8192"/>
                    <a:pt x="1576" y="8255"/>
                  </a:cubicBezTo>
                  <a:cubicBezTo>
                    <a:pt x="1618" y="8265"/>
                    <a:pt x="1663" y="8272"/>
                    <a:pt x="1708" y="8272"/>
                  </a:cubicBezTo>
                  <a:cubicBezTo>
                    <a:pt x="1796" y="8272"/>
                    <a:pt x="1880" y="8244"/>
                    <a:pt x="1922" y="8160"/>
                  </a:cubicBezTo>
                  <a:lnTo>
                    <a:pt x="3246" y="6900"/>
                  </a:lnTo>
                  <a:lnTo>
                    <a:pt x="4821" y="6900"/>
                  </a:lnTo>
                  <a:lnTo>
                    <a:pt x="4821" y="8601"/>
                  </a:lnTo>
                  <a:cubicBezTo>
                    <a:pt x="4821" y="9546"/>
                    <a:pt x="5545" y="10302"/>
                    <a:pt x="6491" y="10302"/>
                  </a:cubicBezTo>
                  <a:lnTo>
                    <a:pt x="6869" y="10302"/>
                  </a:lnTo>
                  <a:lnTo>
                    <a:pt x="6869" y="11311"/>
                  </a:lnTo>
                  <a:cubicBezTo>
                    <a:pt x="6869" y="11468"/>
                    <a:pt x="6932" y="11594"/>
                    <a:pt x="7058" y="11626"/>
                  </a:cubicBezTo>
                  <a:cubicBezTo>
                    <a:pt x="7104" y="11637"/>
                    <a:pt x="7154" y="11644"/>
                    <a:pt x="7202" y="11644"/>
                  </a:cubicBezTo>
                  <a:cubicBezTo>
                    <a:pt x="7286" y="11644"/>
                    <a:pt x="7364" y="11623"/>
                    <a:pt x="7404" y="11563"/>
                  </a:cubicBezTo>
                  <a:lnTo>
                    <a:pt x="8664" y="10302"/>
                  </a:lnTo>
                  <a:lnTo>
                    <a:pt x="9925" y="10302"/>
                  </a:lnTo>
                  <a:cubicBezTo>
                    <a:pt x="10870" y="10302"/>
                    <a:pt x="11626" y="9546"/>
                    <a:pt x="11626" y="8601"/>
                  </a:cubicBezTo>
                  <a:lnTo>
                    <a:pt x="11626" y="5892"/>
                  </a:lnTo>
                  <a:cubicBezTo>
                    <a:pt x="11626" y="4884"/>
                    <a:pt x="10870" y="4159"/>
                    <a:pt x="9925" y="4159"/>
                  </a:cubicBezTo>
                  <a:lnTo>
                    <a:pt x="7530" y="4159"/>
                  </a:lnTo>
                  <a:lnTo>
                    <a:pt x="7530" y="1702"/>
                  </a:lnTo>
                  <a:cubicBezTo>
                    <a:pt x="7530" y="756"/>
                    <a:pt x="67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38"/>
            <p:cNvSpPr/>
            <p:nvPr/>
          </p:nvSpPr>
          <p:spPr>
            <a:xfrm>
              <a:off x="-30737575" y="2332550"/>
              <a:ext cx="53600" cy="69325"/>
            </a:xfrm>
            <a:custGeom>
              <a:avLst/>
              <a:gdLst/>
              <a:ahLst/>
              <a:cxnLst/>
              <a:rect l="l" t="t" r="r" b="b"/>
              <a:pathLst>
                <a:path w="2144" h="2773" extrusionOk="0">
                  <a:moveTo>
                    <a:pt x="1041" y="0"/>
                  </a:moveTo>
                  <a:cubicBezTo>
                    <a:pt x="474" y="0"/>
                    <a:pt x="1" y="473"/>
                    <a:pt x="1" y="1008"/>
                  </a:cubicBezTo>
                  <a:cubicBezTo>
                    <a:pt x="1" y="1197"/>
                    <a:pt x="158" y="1355"/>
                    <a:pt x="379" y="1355"/>
                  </a:cubicBezTo>
                  <a:cubicBezTo>
                    <a:pt x="568" y="1355"/>
                    <a:pt x="726" y="1197"/>
                    <a:pt x="726" y="1008"/>
                  </a:cubicBezTo>
                  <a:cubicBezTo>
                    <a:pt x="726" y="819"/>
                    <a:pt x="883" y="662"/>
                    <a:pt x="1072" y="662"/>
                  </a:cubicBezTo>
                  <a:cubicBezTo>
                    <a:pt x="1293" y="662"/>
                    <a:pt x="1450" y="819"/>
                    <a:pt x="1450" y="1008"/>
                  </a:cubicBezTo>
                  <a:cubicBezTo>
                    <a:pt x="1450" y="1103"/>
                    <a:pt x="1324" y="1292"/>
                    <a:pt x="1198" y="1323"/>
                  </a:cubicBezTo>
                  <a:cubicBezTo>
                    <a:pt x="915" y="1449"/>
                    <a:pt x="757" y="1701"/>
                    <a:pt x="757" y="1953"/>
                  </a:cubicBezTo>
                  <a:lnTo>
                    <a:pt x="757" y="2426"/>
                  </a:lnTo>
                  <a:cubicBezTo>
                    <a:pt x="757" y="2615"/>
                    <a:pt x="915" y="2772"/>
                    <a:pt x="1135" y="2772"/>
                  </a:cubicBezTo>
                  <a:cubicBezTo>
                    <a:pt x="1324" y="2772"/>
                    <a:pt x="1482" y="2615"/>
                    <a:pt x="1482" y="2426"/>
                  </a:cubicBezTo>
                  <a:lnTo>
                    <a:pt x="1482" y="1953"/>
                  </a:lnTo>
                  <a:cubicBezTo>
                    <a:pt x="1860" y="1796"/>
                    <a:pt x="2143" y="1418"/>
                    <a:pt x="2143" y="1008"/>
                  </a:cubicBezTo>
                  <a:cubicBezTo>
                    <a:pt x="2049" y="473"/>
                    <a:pt x="1576"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38"/>
          <p:cNvGrpSpPr/>
          <p:nvPr/>
        </p:nvGrpSpPr>
        <p:grpSpPr>
          <a:xfrm>
            <a:off x="8560347" y="11408408"/>
            <a:ext cx="887972" cy="887972"/>
            <a:chOff x="-30806075" y="2657050"/>
            <a:chExt cx="291425" cy="291425"/>
          </a:xfrm>
        </p:grpSpPr>
        <p:sp>
          <p:nvSpPr>
            <p:cNvPr id="6045" name="Google Shape;6045;p38"/>
            <p:cNvSpPr/>
            <p:nvPr/>
          </p:nvSpPr>
          <p:spPr>
            <a:xfrm>
              <a:off x="-30806075" y="2657050"/>
              <a:ext cx="291425" cy="291425"/>
            </a:xfrm>
            <a:custGeom>
              <a:avLst/>
              <a:gdLst/>
              <a:ahLst/>
              <a:cxnLst/>
              <a:rect l="l" t="t" r="r" b="b"/>
              <a:pathLst>
                <a:path w="11657" h="11657" extrusionOk="0">
                  <a:moveTo>
                    <a:pt x="5828" y="693"/>
                  </a:moveTo>
                  <a:cubicBezTo>
                    <a:pt x="8664" y="693"/>
                    <a:pt x="10995" y="2993"/>
                    <a:pt x="10995" y="5828"/>
                  </a:cubicBezTo>
                  <a:cubicBezTo>
                    <a:pt x="10995" y="8664"/>
                    <a:pt x="8664" y="10995"/>
                    <a:pt x="5828" y="10995"/>
                  </a:cubicBezTo>
                  <a:cubicBezTo>
                    <a:pt x="2993" y="10995"/>
                    <a:pt x="662" y="8664"/>
                    <a:pt x="662" y="5828"/>
                  </a:cubicBezTo>
                  <a:cubicBezTo>
                    <a:pt x="662" y="2993"/>
                    <a:pt x="2993" y="693"/>
                    <a:pt x="5828" y="693"/>
                  </a:cubicBezTo>
                  <a:close/>
                  <a:moveTo>
                    <a:pt x="5828" y="0"/>
                  </a:moveTo>
                  <a:cubicBezTo>
                    <a:pt x="2583" y="0"/>
                    <a:pt x="0" y="2646"/>
                    <a:pt x="0" y="5828"/>
                  </a:cubicBezTo>
                  <a:cubicBezTo>
                    <a:pt x="0" y="9073"/>
                    <a:pt x="2646" y="11657"/>
                    <a:pt x="5828" y="11657"/>
                  </a:cubicBezTo>
                  <a:cubicBezTo>
                    <a:pt x="9042" y="11657"/>
                    <a:pt x="11657" y="9042"/>
                    <a:pt x="11657" y="5828"/>
                  </a:cubicBezTo>
                  <a:cubicBezTo>
                    <a:pt x="11657" y="2646"/>
                    <a:pt x="9042" y="0"/>
                    <a:pt x="5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38"/>
            <p:cNvSpPr/>
            <p:nvPr/>
          </p:nvSpPr>
          <p:spPr>
            <a:xfrm>
              <a:off x="-30771425" y="2692475"/>
              <a:ext cx="222125" cy="222925"/>
            </a:xfrm>
            <a:custGeom>
              <a:avLst/>
              <a:gdLst/>
              <a:ahLst/>
              <a:cxnLst/>
              <a:rect l="l" t="t" r="r" b="b"/>
              <a:pathLst>
                <a:path w="8885" h="8917" extrusionOk="0">
                  <a:moveTo>
                    <a:pt x="4442" y="725"/>
                  </a:moveTo>
                  <a:cubicBezTo>
                    <a:pt x="6522" y="725"/>
                    <a:pt x="8192" y="2427"/>
                    <a:pt x="8192" y="4474"/>
                  </a:cubicBezTo>
                  <a:cubicBezTo>
                    <a:pt x="8192" y="6522"/>
                    <a:pt x="6522" y="8192"/>
                    <a:pt x="4442" y="8192"/>
                  </a:cubicBezTo>
                  <a:cubicBezTo>
                    <a:pt x="2363" y="8192"/>
                    <a:pt x="693" y="6522"/>
                    <a:pt x="693" y="4474"/>
                  </a:cubicBezTo>
                  <a:cubicBezTo>
                    <a:pt x="693" y="2427"/>
                    <a:pt x="2395" y="725"/>
                    <a:pt x="4442" y="725"/>
                  </a:cubicBezTo>
                  <a:close/>
                  <a:moveTo>
                    <a:pt x="4442" y="1"/>
                  </a:moveTo>
                  <a:cubicBezTo>
                    <a:pt x="1985" y="1"/>
                    <a:pt x="0" y="2017"/>
                    <a:pt x="0" y="4474"/>
                  </a:cubicBezTo>
                  <a:cubicBezTo>
                    <a:pt x="0" y="6900"/>
                    <a:pt x="1985" y="8917"/>
                    <a:pt x="4442" y="8917"/>
                  </a:cubicBezTo>
                  <a:cubicBezTo>
                    <a:pt x="6868" y="8917"/>
                    <a:pt x="8885" y="6900"/>
                    <a:pt x="8885" y="4474"/>
                  </a:cubicBezTo>
                  <a:cubicBezTo>
                    <a:pt x="8885" y="2017"/>
                    <a:pt x="6868" y="1"/>
                    <a:pt x="4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38"/>
            <p:cNvSpPr/>
            <p:nvPr/>
          </p:nvSpPr>
          <p:spPr>
            <a:xfrm>
              <a:off x="-30669050" y="2726350"/>
              <a:ext cx="52025" cy="119150"/>
            </a:xfrm>
            <a:custGeom>
              <a:avLst/>
              <a:gdLst/>
              <a:ahLst/>
              <a:cxnLst/>
              <a:rect l="l" t="t" r="r" b="b"/>
              <a:pathLst>
                <a:path w="2081" h="4766" extrusionOk="0">
                  <a:moveTo>
                    <a:pt x="347" y="0"/>
                  </a:moveTo>
                  <a:cubicBezTo>
                    <a:pt x="158" y="0"/>
                    <a:pt x="1" y="158"/>
                    <a:pt x="1" y="347"/>
                  </a:cubicBezTo>
                  <a:lnTo>
                    <a:pt x="1" y="3056"/>
                  </a:lnTo>
                  <a:cubicBezTo>
                    <a:pt x="1" y="3151"/>
                    <a:pt x="32" y="3277"/>
                    <a:pt x="95" y="3308"/>
                  </a:cubicBezTo>
                  <a:lnTo>
                    <a:pt x="1482" y="4695"/>
                  </a:lnTo>
                  <a:cubicBezTo>
                    <a:pt x="1545" y="4742"/>
                    <a:pt x="1631" y="4766"/>
                    <a:pt x="1718" y="4766"/>
                  </a:cubicBezTo>
                  <a:cubicBezTo>
                    <a:pt x="1805" y="4766"/>
                    <a:pt x="1891" y="4742"/>
                    <a:pt x="1954" y="4695"/>
                  </a:cubicBezTo>
                  <a:cubicBezTo>
                    <a:pt x="2080" y="4569"/>
                    <a:pt x="2080" y="4317"/>
                    <a:pt x="1954" y="4222"/>
                  </a:cubicBezTo>
                  <a:lnTo>
                    <a:pt x="694" y="2962"/>
                  </a:ln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38"/>
          <p:cNvGrpSpPr/>
          <p:nvPr/>
        </p:nvGrpSpPr>
        <p:grpSpPr>
          <a:xfrm>
            <a:off x="6305063" y="12558219"/>
            <a:ext cx="887972" cy="887972"/>
            <a:chOff x="-30064925" y="2332550"/>
            <a:chExt cx="291425" cy="291425"/>
          </a:xfrm>
        </p:grpSpPr>
        <p:sp>
          <p:nvSpPr>
            <p:cNvPr id="6049" name="Google Shape;6049;p38"/>
            <p:cNvSpPr/>
            <p:nvPr/>
          </p:nvSpPr>
          <p:spPr>
            <a:xfrm>
              <a:off x="-30064925" y="2332550"/>
              <a:ext cx="291425" cy="291425"/>
            </a:xfrm>
            <a:custGeom>
              <a:avLst/>
              <a:gdLst/>
              <a:ahLst/>
              <a:cxnLst/>
              <a:rect l="l" t="t" r="r" b="b"/>
              <a:pathLst>
                <a:path w="11657" h="11657" extrusionOk="0">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38"/>
            <p:cNvSpPr/>
            <p:nvPr/>
          </p:nvSpPr>
          <p:spPr>
            <a:xfrm>
              <a:off x="-29944425" y="2384525"/>
              <a:ext cx="51225" cy="51225"/>
            </a:xfrm>
            <a:custGeom>
              <a:avLst/>
              <a:gdLst/>
              <a:ahLst/>
              <a:cxnLst/>
              <a:rect l="l" t="t" r="r" b="b"/>
              <a:pathLst>
                <a:path w="2049" h="2049" extrusionOk="0">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38"/>
            <p:cNvSpPr/>
            <p:nvPr/>
          </p:nvSpPr>
          <p:spPr>
            <a:xfrm>
              <a:off x="-29944425" y="2452250"/>
              <a:ext cx="51225" cy="119750"/>
            </a:xfrm>
            <a:custGeom>
              <a:avLst/>
              <a:gdLst/>
              <a:ahLst/>
              <a:cxnLst/>
              <a:rect l="l" t="t" r="r" b="b"/>
              <a:pathLst>
                <a:path w="2049" h="4790" extrusionOk="0">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2" name="Google Shape;6052;p38"/>
          <p:cNvGrpSpPr/>
          <p:nvPr/>
        </p:nvGrpSpPr>
        <p:grpSpPr>
          <a:xfrm>
            <a:off x="9678325" y="9065958"/>
            <a:ext cx="876168" cy="873718"/>
            <a:chOff x="2821450" y="2957850"/>
            <a:chExt cx="259275" cy="258550"/>
          </a:xfrm>
        </p:grpSpPr>
        <p:sp>
          <p:nvSpPr>
            <p:cNvPr id="6053" name="Google Shape;6053;p38"/>
            <p:cNvSpPr/>
            <p:nvPr/>
          </p:nvSpPr>
          <p:spPr>
            <a:xfrm>
              <a:off x="2821450" y="3080500"/>
              <a:ext cx="259275" cy="135900"/>
            </a:xfrm>
            <a:custGeom>
              <a:avLst/>
              <a:gdLst/>
              <a:ahLst/>
              <a:cxnLst/>
              <a:rect l="l" t="t" r="r" b="b"/>
              <a:pathLst>
                <a:path w="10371" h="5436" extrusionOk="0">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38"/>
            <p:cNvSpPr/>
            <p:nvPr/>
          </p:nvSpPr>
          <p:spPr>
            <a:xfrm>
              <a:off x="2831900" y="2957850"/>
              <a:ext cx="228625" cy="106350"/>
            </a:xfrm>
            <a:custGeom>
              <a:avLst/>
              <a:gdLst/>
              <a:ahLst/>
              <a:cxnLst/>
              <a:rect l="l" t="t" r="r" b="b"/>
              <a:pathLst>
                <a:path w="9145" h="4254" extrusionOk="0">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38"/>
            <p:cNvSpPr/>
            <p:nvPr/>
          </p:nvSpPr>
          <p:spPr>
            <a:xfrm>
              <a:off x="3024600" y="2966925"/>
              <a:ext cx="29875" cy="58497"/>
            </a:xfrm>
            <a:custGeom>
              <a:avLst/>
              <a:gdLst/>
              <a:ahLst/>
              <a:cxnLst/>
              <a:rect l="l" t="t" r="r" b="b"/>
              <a:pathLst>
                <a:path w="1195" h="2376" extrusionOk="0">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rgbClr val="5F7D95"/>
            </a:solidFill>
            <a:ln>
              <a:noFill/>
            </a:ln>
          </p:spPr>
        </p:sp>
      </p:grpSp>
      <p:grpSp>
        <p:nvGrpSpPr>
          <p:cNvPr id="6056" name="Google Shape;6056;p38"/>
          <p:cNvGrpSpPr/>
          <p:nvPr/>
        </p:nvGrpSpPr>
        <p:grpSpPr>
          <a:xfrm>
            <a:off x="12577187" y="5602634"/>
            <a:ext cx="906909" cy="906909"/>
            <a:chOff x="-57970450" y="1903275"/>
            <a:chExt cx="318225" cy="318225"/>
          </a:xfrm>
        </p:grpSpPr>
        <p:sp>
          <p:nvSpPr>
            <p:cNvPr id="6057" name="Google Shape;6057;p38"/>
            <p:cNvSpPr/>
            <p:nvPr/>
          </p:nvSpPr>
          <p:spPr>
            <a:xfrm>
              <a:off x="-57847575" y="2135825"/>
              <a:ext cx="73250" cy="28975"/>
            </a:xfrm>
            <a:custGeom>
              <a:avLst/>
              <a:gdLst/>
              <a:ahLst/>
              <a:cxnLst/>
              <a:rect l="l" t="t" r="r" b="b"/>
              <a:pathLst>
                <a:path w="2930" h="1159" extrusionOk="0">
                  <a:moveTo>
                    <a:pt x="414" y="1"/>
                  </a:moveTo>
                  <a:cubicBezTo>
                    <a:pt x="315" y="1"/>
                    <a:pt x="221" y="40"/>
                    <a:pt x="158" y="119"/>
                  </a:cubicBezTo>
                  <a:cubicBezTo>
                    <a:pt x="0" y="276"/>
                    <a:pt x="0" y="497"/>
                    <a:pt x="158" y="623"/>
                  </a:cubicBezTo>
                  <a:cubicBezTo>
                    <a:pt x="536" y="970"/>
                    <a:pt x="1008" y="1159"/>
                    <a:pt x="1481" y="1159"/>
                  </a:cubicBezTo>
                  <a:cubicBezTo>
                    <a:pt x="1954" y="1159"/>
                    <a:pt x="2458" y="970"/>
                    <a:pt x="2773" y="623"/>
                  </a:cubicBezTo>
                  <a:cubicBezTo>
                    <a:pt x="2930" y="465"/>
                    <a:pt x="2930" y="213"/>
                    <a:pt x="2773" y="119"/>
                  </a:cubicBezTo>
                  <a:cubicBezTo>
                    <a:pt x="2694" y="40"/>
                    <a:pt x="2592" y="1"/>
                    <a:pt x="2497" y="1"/>
                  </a:cubicBezTo>
                  <a:cubicBezTo>
                    <a:pt x="2402" y="1"/>
                    <a:pt x="2316" y="40"/>
                    <a:pt x="2269" y="119"/>
                  </a:cubicBezTo>
                  <a:cubicBezTo>
                    <a:pt x="2048" y="308"/>
                    <a:pt x="1733" y="434"/>
                    <a:pt x="1481" y="434"/>
                  </a:cubicBezTo>
                  <a:cubicBezTo>
                    <a:pt x="1197" y="434"/>
                    <a:pt x="882" y="339"/>
                    <a:pt x="693" y="119"/>
                  </a:cubicBezTo>
                  <a:cubicBezTo>
                    <a:pt x="615" y="40"/>
                    <a:pt x="512"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38"/>
            <p:cNvSpPr/>
            <p:nvPr/>
          </p:nvSpPr>
          <p:spPr>
            <a:xfrm>
              <a:off x="-57857025" y="2053725"/>
              <a:ext cx="18125" cy="18125"/>
            </a:xfrm>
            <a:custGeom>
              <a:avLst/>
              <a:gdLst/>
              <a:ahLst/>
              <a:cxnLst/>
              <a:rect l="l" t="t" r="r" b="b"/>
              <a:pathLst>
                <a:path w="725" h="725" extrusionOk="0">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38"/>
            <p:cNvSpPr/>
            <p:nvPr/>
          </p:nvSpPr>
          <p:spPr>
            <a:xfrm>
              <a:off x="-57782200" y="2053725"/>
              <a:ext cx="18125" cy="18125"/>
            </a:xfrm>
            <a:custGeom>
              <a:avLst/>
              <a:gdLst/>
              <a:ahLst/>
              <a:cxnLst/>
              <a:rect l="l" t="t" r="r" b="b"/>
              <a:pathLst>
                <a:path w="725" h="725" extrusionOk="0">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38"/>
            <p:cNvSpPr/>
            <p:nvPr/>
          </p:nvSpPr>
          <p:spPr>
            <a:xfrm>
              <a:off x="-57970450" y="1903275"/>
              <a:ext cx="318225" cy="318225"/>
            </a:xfrm>
            <a:custGeom>
              <a:avLst/>
              <a:gdLst/>
              <a:ahLst/>
              <a:cxnLst/>
              <a:rect l="l" t="t" r="r" b="b"/>
              <a:pathLst>
                <a:path w="12729" h="12729" extrusionOk="0">
                  <a:moveTo>
                    <a:pt x="6396" y="757"/>
                  </a:moveTo>
                  <a:cubicBezTo>
                    <a:pt x="6774" y="757"/>
                    <a:pt x="7121" y="915"/>
                    <a:pt x="7404" y="1167"/>
                  </a:cubicBezTo>
                  <a:lnTo>
                    <a:pt x="8507" y="2269"/>
                  </a:lnTo>
                  <a:lnTo>
                    <a:pt x="4348" y="2269"/>
                  </a:lnTo>
                  <a:lnTo>
                    <a:pt x="5356" y="1167"/>
                  </a:lnTo>
                  <a:cubicBezTo>
                    <a:pt x="5640" y="915"/>
                    <a:pt x="5986" y="757"/>
                    <a:pt x="6396" y="757"/>
                  </a:cubicBezTo>
                  <a:close/>
                  <a:moveTo>
                    <a:pt x="11783" y="2994"/>
                  </a:moveTo>
                  <a:cubicBezTo>
                    <a:pt x="11626" y="3845"/>
                    <a:pt x="10838" y="4475"/>
                    <a:pt x="9925" y="4475"/>
                  </a:cubicBezTo>
                  <a:lnTo>
                    <a:pt x="2489" y="4475"/>
                  </a:lnTo>
                  <a:cubicBezTo>
                    <a:pt x="2454" y="4478"/>
                    <a:pt x="2420" y="4479"/>
                    <a:pt x="2385" y="4479"/>
                  </a:cubicBezTo>
                  <a:cubicBezTo>
                    <a:pt x="1665" y="4479"/>
                    <a:pt x="968" y="3867"/>
                    <a:pt x="788" y="3025"/>
                  </a:cubicBezTo>
                  <a:lnTo>
                    <a:pt x="2300" y="3025"/>
                  </a:lnTo>
                  <a:lnTo>
                    <a:pt x="2300" y="3372"/>
                  </a:lnTo>
                  <a:cubicBezTo>
                    <a:pt x="2300" y="3592"/>
                    <a:pt x="2458" y="3750"/>
                    <a:pt x="2647" y="3750"/>
                  </a:cubicBezTo>
                  <a:cubicBezTo>
                    <a:pt x="2836" y="3750"/>
                    <a:pt x="2993" y="3592"/>
                    <a:pt x="2993" y="3372"/>
                  </a:cubicBezTo>
                  <a:lnTo>
                    <a:pt x="2993" y="3025"/>
                  </a:lnTo>
                  <a:lnTo>
                    <a:pt x="3750" y="3025"/>
                  </a:lnTo>
                  <a:lnTo>
                    <a:pt x="3750" y="3372"/>
                  </a:lnTo>
                  <a:cubicBezTo>
                    <a:pt x="3750" y="3592"/>
                    <a:pt x="3907" y="3750"/>
                    <a:pt x="4096" y="3750"/>
                  </a:cubicBezTo>
                  <a:cubicBezTo>
                    <a:pt x="4285" y="3750"/>
                    <a:pt x="4443" y="3592"/>
                    <a:pt x="4443" y="3372"/>
                  </a:cubicBezTo>
                  <a:lnTo>
                    <a:pt x="4443" y="3025"/>
                  </a:lnTo>
                  <a:lnTo>
                    <a:pt x="5199" y="3025"/>
                  </a:lnTo>
                  <a:lnTo>
                    <a:pt x="5199" y="3372"/>
                  </a:lnTo>
                  <a:cubicBezTo>
                    <a:pt x="5199" y="3592"/>
                    <a:pt x="5356" y="3750"/>
                    <a:pt x="5545" y="3750"/>
                  </a:cubicBezTo>
                  <a:cubicBezTo>
                    <a:pt x="5766" y="3750"/>
                    <a:pt x="5923" y="3592"/>
                    <a:pt x="5923" y="3372"/>
                  </a:cubicBezTo>
                  <a:lnTo>
                    <a:pt x="5923" y="3025"/>
                  </a:lnTo>
                  <a:lnTo>
                    <a:pt x="6648" y="3025"/>
                  </a:lnTo>
                  <a:lnTo>
                    <a:pt x="6648" y="3372"/>
                  </a:lnTo>
                  <a:cubicBezTo>
                    <a:pt x="6648" y="3592"/>
                    <a:pt x="6806" y="3750"/>
                    <a:pt x="7026" y="3750"/>
                  </a:cubicBezTo>
                  <a:cubicBezTo>
                    <a:pt x="7215" y="3750"/>
                    <a:pt x="7373" y="3592"/>
                    <a:pt x="7373" y="3372"/>
                  </a:cubicBezTo>
                  <a:lnTo>
                    <a:pt x="7373" y="3025"/>
                  </a:lnTo>
                  <a:lnTo>
                    <a:pt x="8129" y="3025"/>
                  </a:lnTo>
                  <a:lnTo>
                    <a:pt x="8129" y="3372"/>
                  </a:lnTo>
                  <a:cubicBezTo>
                    <a:pt x="8129" y="3592"/>
                    <a:pt x="8286" y="3750"/>
                    <a:pt x="8475" y="3750"/>
                  </a:cubicBezTo>
                  <a:cubicBezTo>
                    <a:pt x="8664" y="3750"/>
                    <a:pt x="8822" y="3592"/>
                    <a:pt x="8822" y="3372"/>
                  </a:cubicBezTo>
                  <a:lnTo>
                    <a:pt x="8822" y="2994"/>
                  </a:lnTo>
                  <a:lnTo>
                    <a:pt x="9578" y="2994"/>
                  </a:lnTo>
                  <a:lnTo>
                    <a:pt x="9578" y="3372"/>
                  </a:lnTo>
                  <a:cubicBezTo>
                    <a:pt x="9578" y="3592"/>
                    <a:pt x="9735" y="3750"/>
                    <a:pt x="9925" y="3750"/>
                  </a:cubicBezTo>
                  <a:cubicBezTo>
                    <a:pt x="10114" y="3750"/>
                    <a:pt x="10271" y="3592"/>
                    <a:pt x="10271" y="3372"/>
                  </a:cubicBezTo>
                  <a:lnTo>
                    <a:pt x="10271" y="2994"/>
                  </a:lnTo>
                  <a:close/>
                  <a:moveTo>
                    <a:pt x="2300" y="6774"/>
                  </a:moveTo>
                  <a:lnTo>
                    <a:pt x="2300" y="8255"/>
                  </a:lnTo>
                  <a:cubicBezTo>
                    <a:pt x="1859" y="8255"/>
                    <a:pt x="1544" y="7909"/>
                    <a:pt x="1544" y="7531"/>
                  </a:cubicBezTo>
                  <a:cubicBezTo>
                    <a:pt x="1544" y="7121"/>
                    <a:pt x="1891" y="6774"/>
                    <a:pt x="2300" y="6774"/>
                  </a:cubicBezTo>
                  <a:close/>
                  <a:moveTo>
                    <a:pt x="10492" y="6774"/>
                  </a:moveTo>
                  <a:cubicBezTo>
                    <a:pt x="10870" y="6774"/>
                    <a:pt x="11216" y="7090"/>
                    <a:pt x="11216" y="7531"/>
                  </a:cubicBezTo>
                  <a:cubicBezTo>
                    <a:pt x="11216" y="7940"/>
                    <a:pt x="10901" y="8255"/>
                    <a:pt x="10492" y="8255"/>
                  </a:cubicBezTo>
                  <a:lnTo>
                    <a:pt x="10492" y="6774"/>
                  </a:lnTo>
                  <a:close/>
                  <a:moveTo>
                    <a:pt x="9767" y="5262"/>
                  </a:moveTo>
                  <a:cubicBezTo>
                    <a:pt x="9735" y="5388"/>
                    <a:pt x="9735" y="8507"/>
                    <a:pt x="9735" y="8633"/>
                  </a:cubicBezTo>
                  <a:cubicBezTo>
                    <a:pt x="9735" y="9421"/>
                    <a:pt x="9452" y="10145"/>
                    <a:pt x="8979" y="10744"/>
                  </a:cubicBezTo>
                  <a:lnTo>
                    <a:pt x="8979" y="9358"/>
                  </a:lnTo>
                  <a:cubicBezTo>
                    <a:pt x="8979" y="8350"/>
                    <a:pt x="8160" y="7531"/>
                    <a:pt x="7121" y="7531"/>
                  </a:cubicBezTo>
                  <a:cubicBezTo>
                    <a:pt x="6932" y="7531"/>
                    <a:pt x="6774" y="7688"/>
                    <a:pt x="6774" y="7877"/>
                  </a:cubicBezTo>
                  <a:cubicBezTo>
                    <a:pt x="6774" y="8066"/>
                    <a:pt x="6932" y="8224"/>
                    <a:pt x="7121" y="8224"/>
                  </a:cubicBezTo>
                  <a:cubicBezTo>
                    <a:pt x="7751" y="8224"/>
                    <a:pt x="8223" y="8728"/>
                    <a:pt x="8223" y="9326"/>
                  </a:cubicBezTo>
                  <a:lnTo>
                    <a:pt x="8223" y="11374"/>
                  </a:lnTo>
                  <a:cubicBezTo>
                    <a:pt x="7688" y="11721"/>
                    <a:pt x="7058" y="11973"/>
                    <a:pt x="6396" y="11973"/>
                  </a:cubicBezTo>
                  <a:cubicBezTo>
                    <a:pt x="5734" y="11973"/>
                    <a:pt x="5041" y="11784"/>
                    <a:pt x="4537" y="11374"/>
                  </a:cubicBezTo>
                  <a:lnTo>
                    <a:pt x="4537" y="9326"/>
                  </a:lnTo>
                  <a:cubicBezTo>
                    <a:pt x="4537" y="8696"/>
                    <a:pt x="5041" y="8224"/>
                    <a:pt x="5640" y="8224"/>
                  </a:cubicBezTo>
                  <a:cubicBezTo>
                    <a:pt x="5829" y="8224"/>
                    <a:pt x="5986" y="8066"/>
                    <a:pt x="5986" y="7877"/>
                  </a:cubicBezTo>
                  <a:cubicBezTo>
                    <a:pt x="5986" y="7688"/>
                    <a:pt x="5829" y="7499"/>
                    <a:pt x="5640" y="7499"/>
                  </a:cubicBezTo>
                  <a:cubicBezTo>
                    <a:pt x="4600" y="7499"/>
                    <a:pt x="3781" y="8350"/>
                    <a:pt x="3781" y="9358"/>
                  </a:cubicBezTo>
                  <a:lnTo>
                    <a:pt x="3781" y="10744"/>
                  </a:lnTo>
                  <a:cubicBezTo>
                    <a:pt x="3308" y="10145"/>
                    <a:pt x="3056" y="9389"/>
                    <a:pt x="3056" y="8602"/>
                  </a:cubicBezTo>
                  <a:lnTo>
                    <a:pt x="3056" y="5262"/>
                  </a:lnTo>
                  <a:close/>
                  <a:moveTo>
                    <a:pt x="6333" y="1"/>
                  </a:moveTo>
                  <a:cubicBezTo>
                    <a:pt x="5766" y="1"/>
                    <a:pt x="5199" y="221"/>
                    <a:pt x="4821" y="631"/>
                  </a:cubicBezTo>
                  <a:lnTo>
                    <a:pt x="3182" y="2238"/>
                  </a:lnTo>
                  <a:lnTo>
                    <a:pt x="347" y="2238"/>
                  </a:lnTo>
                  <a:cubicBezTo>
                    <a:pt x="158" y="2238"/>
                    <a:pt x="0" y="2395"/>
                    <a:pt x="0" y="2584"/>
                  </a:cubicBezTo>
                  <a:cubicBezTo>
                    <a:pt x="0" y="3908"/>
                    <a:pt x="1009" y="5010"/>
                    <a:pt x="2237" y="5199"/>
                  </a:cubicBezTo>
                  <a:lnTo>
                    <a:pt x="2237" y="5987"/>
                  </a:lnTo>
                  <a:cubicBezTo>
                    <a:pt x="1418" y="5987"/>
                    <a:pt x="757" y="6648"/>
                    <a:pt x="757" y="7468"/>
                  </a:cubicBezTo>
                  <a:cubicBezTo>
                    <a:pt x="757" y="8318"/>
                    <a:pt x="1418" y="8980"/>
                    <a:pt x="2237" y="8980"/>
                  </a:cubicBezTo>
                  <a:cubicBezTo>
                    <a:pt x="2363" y="10114"/>
                    <a:pt x="2930" y="11091"/>
                    <a:pt x="3718" y="11784"/>
                  </a:cubicBezTo>
                  <a:lnTo>
                    <a:pt x="3718" y="12351"/>
                  </a:lnTo>
                  <a:cubicBezTo>
                    <a:pt x="3718" y="12571"/>
                    <a:pt x="3876" y="12729"/>
                    <a:pt x="4065" y="12729"/>
                  </a:cubicBezTo>
                  <a:cubicBezTo>
                    <a:pt x="4254" y="12729"/>
                    <a:pt x="4411" y="12571"/>
                    <a:pt x="4411" y="12351"/>
                  </a:cubicBezTo>
                  <a:lnTo>
                    <a:pt x="4411" y="12288"/>
                  </a:lnTo>
                  <a:cubicBezTo>
                    <a:pt x="4978" y="12571"/>
                    <a:pt x="5608" y="12729"/>
                    <a:pt x="6270" y="12729"/>
                  </a:cubicBezTo>
                  <a:cubicBezTo>
                    <a:pt x="6932" y="12729"/>
                    <a:pt x="7562" y="12571"/>
                    <a:pt x="8129" y="12288"/>
                  </a:cubicBezTo>
                  <a:lnTo>
                    <a:pt x="8129" y="12351"/>
                  </a:lnTo>
                  <a:cubicBezTo>
                    <a:pt x="8129" y="12571"/>
                    <a:pt x="8286" y="12729"/>
                    <a:pt x="8475" y="12729"/>
                  </a:cubicBezTo>
                  <a:cubicBezTo>
                    <a:pt x="8664" y="12729"/>
                    <a:pt x="8822" y="12571"/>
                    <a:pt x="8822" y="12351"/>
                  </a:cubicBezTo>
                  <a:lnTo>
                    <a:pt x="8822" y="11784"/>
                  </a:lnTo>
                  <a:cubicBezTo>
                    <a:pt x="9641" y="11091"/>
                    <a:pt x="10208" y="10082"/>
                    <a:pt x="10271" y="8980"/>
                  </a:cubicBezTo>
                  <a:cubicBezTo>
                    <a:pt x="11122" y="8980"/>
                    <a:pt x="11783" y="8318"/>
                    <a:pt x="11783" y="7468"/>
                  </a:cubicBezTo>
                  <a:cubicBezTo>
                    <a:pt x="11972" y="6680"/>
                    <a:pt x="11311" y="6018"/>
                    <a:pt x="10492" y="6018"/>
                  </a:cubicBezTo>
                  <a:lnTo>
                    <a:pt x="10492" y="5231"/>
                  </a:lnTo>
                  <a:cubicBezTo>
                    <a:pt x="11752" y="5042"/>
                    <a:pt x="12728" y="3971"/>
                    <a:pt x="12728" y="2647"/>
                  </a:cubicBezTo>
                  <a:cubicBezTo>
                    <a:pt x="12728" y="2521"/>
                    <a:pt x="12697" y="2427"/>
                    <a:pt x="12602" y="2364"/>
                  </a:cubicBezTo>
                  <a:cubicBezTo>
                    <a:pt x="12539" y="2269"/>
                    <a:pt x="12445" y="2238"/>
                    <a:pt x="12319" y="2238"/>
                  </a:cubicBezTo>
                  <a:lnTo>
                    <a:pt x="9483" y="2238"/>
                  </a:lnTo>
                  <a:lnTo>
                    <a:pt x="7877" y="631"/>
                  </a:lnTo>
                  <a:cubicBezTo>
                    <a:pt x="7499" y="221"/>
                    <a:pt x="6932"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1" name="Google Shape;6061;p38"/>
          <p:cNvGrpSpPr/>
          <p:nvPr/>
        </p:nvGrpSpPr>
        <p:grpSpPr>
          <a:xfrm>
            <a:off x="12632190" y="6798041"/>
            <a:ext cx="796903" cy="902421"/>
            <a:chOff x="-57950750" y="2296300"/>
            <a:chExt cx="279625" cy="316650"/>
          </a:xfrm>
        </p:grpSpPr>
        <p:sp>
          <p:nvSpPr>
            <p:cNvPr id="6062" name="Google Shape;6062;p38"/>
            <p:cNvSpPr/>
            <p:nvPr/>
          </p:nvSpPr>
          <p:spPr>
            <a:xfrm>
              <a:off x="-57847575" y="2528075"/>
              <a:ext cx="73250" cy="29750"/>
            </a:xfrm>
            <a:custGeom>
              <a:avLst/>
              <a:gdLst/>
              <a:ahLst/>
              <a:cxnLst/>
              <a:rect l="l" t="t" r="r" b="b"/>
              <a:pathLst>
                <a:path w="2930" h="1190" extrusionOk="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38"/>
            <p:cNvSpPr/>
            <p:nvPr/>
          </p:nvSpPr>
          <p:spPr>
            <a:xfrm>
              <a:off x="-57857025"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38"/>
            <p:cNvSpPr/>
            <p:nvPr/>
          </p:nvSpPr>
          <p:spPr>
            <a:xfrm>
              <a:off x="-57782200"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38"/>
            <p:cNvSpPr/>
            <p:nvPr/>
          </p:nvSpPr>
          <p:spPr>
            <a:xfrm>
              <a:off x="-57950750" y="2296300"/>
              <a:ext cx="279625" cy="316650"/>
            </a:xfrm>
            <a:custGeom>
              <a:avLst/>
              <a:gdLst/>
              <a:ahLst/>
              <a:cxnLst/>
              <a:rect l="l" t="t" r="r" b="b"/>
              <a:pathLst>
                <a:path w="11185" h="12666" extrusionOk="0">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6" name="Google Shape;6066;p38"/>
          <p:cNvGrpSpPr/>
          <p:nvPr/>
        </p:nvGrpSpPr>
        <p:grpSpPr>
          <a:xfrm>
            <a:off x="12577472" y="7932465"/>
            <a:ext cx="906339" cy="904701"/>
            <a:chOff x="-57969675" y="2687750"/>
            <a:chExt cx="318025" cy="317450"/>
          </a:xfrm>
        </p:grpSpPr>
        <p:sp>
          <p:nvSpPr>
            <p:cNvPr id="6067" name="Google Shape;6067;p38"/>
            <p:cNvSpPr/>
            <p:nvPr/>
          </p:nvSpPr>
          <p:spPr>
            <a:xfrm>
              <a:off x="-57856250" y="285630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38"/>
            <p:cNvSpPr/>
            <p:nvPr/>
          </p:nvSpPr>
          <p:spPr>
            <a:xfrm>
              <a:off x="-57846000" y="2920300"/>
              <a:ext cx="72475" cy="29750"/>
            </a:xfrm>
            <a:custGeom>
              <a:avLst/>
              <a:gdLst/>
              <a:ahLst/>
              <a:cxnLst/>
              <a:rect l="l" t="t" r="r" b="b"/>
              <a:pathLst>
                <a:path w="2899" h="1190" extrusionOk="0">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38"/>
            <p:cNvSpPr/>
            <p:nvPr/>
          </p:nvSpPr>
          <p:spPr>
            <a:xfrm>
              <a:off x="-57969675" y="2687750"/>
              <a:ext cx="318025" cy="317450"/>
            </a:xfrm>
            <a:custGeom>
              <a:avLst/>
              <a:gdLst/>
              <a:ahLst/>
              <a:cxnLst/>
              <a:rect l="l" t="t" r="r" b="b"/>
              <a:pathLst>
                <a:path w="12721" h="12698" extrusionOk="0">
                  <a:moveTo>
                    <a:pt x="6365" y="757"/>
                  </a:moveTo>
                  <a:cubicBezTo>
                    <a:pt x="7090" y="757"/>
                    <a:pt x="7783" y="1072"/>
                    <a:pt x="8255" y="1576"/>
                  </a:cubicBezTo>
                  <a:cubicBezTo>
                    <a:pt x="8888" y="2274"/>
                    <a:pt x="9792" y="2670"/>
                    <a:pt x="10717" y="2670"/>
                  </a:cubicBezTo>
                  <a:cubicBezTo>
                    <a:pt x="11128" y="2670"/>
                    <a:pt x="11544" y="2591"/>
                    <a:pt x="11941" y="2427"/>
                  </a:cubicBezTo>
                  <a:lnTo>
                    <a:pt x="11941" y="3183"/>
                  </a:lnTo>
                  <a:lnTo>
                    <a:pt x="11973" y="3183"/>
                  </a:lnTo>
                  <a:cubicBezTo>
                    <a:pt x="11973" y="4348"/>
                    <a:pt x="11028" y="5231"/>
                    <a:pt x="9925" y="5231"/>
                  </a:cubicBezTo>
                  <a:cubicBezTo>
                    <a:pt x="9358" y="5231"/>
                    <a:pt x="9043" y="5041"/>
                    <a:pt x="8192" y="4600"/>
                  </a:cubicBezTo>
                  <a:cubicBezTo>
                    <a:pt x="8066" y="4537"/>
                    <a:pt x="7877" y="4506"/>
                    <a:pt x="7688" y="4506"/>
                  </a:cubicBezTo>
                  <a:lnTo>
                    <a:pt x="5042" y="4506"/>
                  </a:lnTo>
                  <a:cubicBezTo>
                    <a:pt x="4916" y="4506"/>
                    <a:pt x="4695" y="4537"/>
                    <a:pt x="4538" y="4600"/>
                  </a:cubicBezTo>
                  <a:cubicBezTo>
                    <a:pt x="3687" y="5041"/>
                    <a:pt x="3403" y="5231"/>
                    <a:pt x="2805" y="5231"/>
                  </a:cubicBezTo>
                  <a:cubicBezTo>
                    <a:pt x="1671" y="5231"/>
                    <a:pt x="757" y="4348"/>
                    <a:pt x="757" y="3183"/>
                  </a:cubicBezTo>
                  <a:lnTo>
                    <a:pt x="757" y="2490"/>
                  </a:lnTo>
                  <a:cubicBezTo>
                    <a:pt x="1150" y="2639"/>
                    <a:pt x="1556" y="2711"/>
                    <a:pt x="1958" y="2711"/>
                  </a:cubicBezTo>
                  <a:cubicBezTo>
                    <a:pt x="2909" y="2711"/>
                    <a:pt x="3832" y="2307"/>
                    <a:pt x="4475" y="1576"/>
                  </a:cubicBezTo>
                  <a:cubicBezTo>
                    <a:pt x="4947" y="1072"/>
                    <a:pt x="5640" y="757"/>
                    <a:pt x="6365" y="757"/>
                  </a:cubicBezTo>
                  <a:close/>
                  <a:moveTo>
                    <a:pt x="7846" y="6743"/>
                  </a:moveTo>
                  <a:cubicBezTo>
                    <a:pt x="8035" y="6743"/>
                    <a:pt x="8192" y="6900"/>
                    <a:pt x="8192" y="7089"/>
                  </a:cubicBezTo>
                  <a:cubicBezTo>
                    <a:pt x="8192" y="7278"/>
                    <a:pt x="8035" y="7436"/>
                    <a:pt x="7846" y="7436"/>
                  </a:cubicBezTo>
                  <a:cubicBezTo>
                    <a:pt x="7657" y="7436"/>
                    <a:pt x="7499" y="7278"/>
                    <a:pt x="7499" y="7089"/>
                  </a:cubicBezTo>
                  <a:cubicBezTo>
                    <a:pt x="7499" y="6900"/>
                    <a:pt x="7657" y="6743"/>
                    <a:pt x="7846" y="6743"/>
                  </a:cubicBezTo>
                  <a:close/>
                  <a:moveTo>
                    <a:pt x="7720" y="5231"/>
                  </a:moveTo>
                  <a:cubicBezTo>
                    <a:pt x="7783" y="5231"/>
                    <a:pt x="7846" y="5231"/>
                    <a:pt x="7877" y="5294"/>
                  </a:cubicBezTo>
                  <a:cubicBezTo>
                    <a:pt x="8759" y="5703"/>
                    <a:pt x="9074" y="5955"/>
                    <a:pt x="9767" y="5987"/>
                  </a:cubicBezTo>
                  <a:lnTo>
                    <a:pt x="9767" y="7656"/>
                  </a:lnTo>
                  <a:lnTo>
                    <a:pt x="9736" y="7656"/>
                  </a:lnTo>
                  <a:lnTo>
                    <a:pt x="8980" y="7278"/>
                  </a:lnTo>
                  <a:cubicBezTo>
                    <a:pt x="9106" y="6617"/>
                    <a:pt x="8570" y="5987"/>
                    <a:pt x="7877" y="5987"/>
                  </a:cubicBezTo>
                  <a:cubicBezTo>
                    <a:pt x="7562" y="5987"/>
                    <a:pt x="7247" y="6144"/>
                    <a:pt x="7058" y="6333"/>
                  </a:cubicBezTo>
                  <a:lnTo>
                    <a:pt x="4884" y="5294"/>
                  </a:lnTo>
                  <a:lnTo>
                    <a:pt x="4947" y="5294"/>
                  </a:lnTo>
                  <a:cubicBezTo>
                    <a:pt x="4979" y="5231"/>
                    <a:pt x="5042" y="5231"/>
                    <a:pt x="5105" y="5231"/>
                  </a:cubicBezTo>
                  <a:close/>
                  <a:moveTo>
                    <a:pt x="4065" y="5672"/>
                  </a:moveTo>
                  <a:cubicBezTo>
                    <a:pt x="4065" y="5672"/>
                    <a:pt x="4128" y="5672"/>
                    <a:pt x="4128" y="5703"/>
                  </a:cubicBezTo>
                  <a:lnTo>
                    <a:pt x="6806" y="7026"/>
                  </a:lnTo>
                  <a:cubicBezTo>
                    <a:pt x="6743" y="7656"/>
                    <a:pt x="7279" y="8192"/>
                    <a:pt x="7909" y="8192"/>
                  </a:cubicBezTo>
                  <a:cubicBezTo>
                    <a:pt x="8161" y="8192"/>
                    <a:pt x="8444" y="8066"/>
                    <a:pt x="8633" y="7908"/>
                  </a:cubicBezTo>
                  <a:lnTo>
                    <a:pt x="9767" y="8476"/>
                  </a:lnTo>
                  <a:lnTo>
                    <a:pt x="9767" y="8602"/>
                  </a:lnTo>
                  <a:lnTo>
                    <a:pt x="9736" y="8602"/>
                  </a:lnTo>
                  <a:cubicBezTo>
                    <a:pt x="9736" y="10429"/>
                    <a:pt x="8255" y="11973"/>
                    <a:pt x="6396" y="11973"/>
                  </a:cubicBezTo>
                  <a:cubicBezTo>
                    <a:pt x="4538" y="11973"/>
                    <a:pt x="3057" y="10429"/>
                    <a:pt x="3057" y="8602"/>
                  </a:cubicBezTo>
                  <a:lnTo>
                    <a:pt x="3057" y="5955"/>
                  </a:lnTo>
                  <a:cubicBezTo>
                    <a:pt x="3403" y="5924"/>
                    <a:pt x="3750" y="5829"/>
                    <a:pt x="4065" y="5672"/>
                  </a:cubicBezTo>
                  <a:close/>
                  <a:moveTo>
                    <a:pt x="6365" y="1"/>
                  </a:moveTo>
                  <a:cubicBezTo>
                    <a:pt x="5420" y="1"/>
                    <a:pt x="4506" y="410"/>
                    <a:pt x="3908" y="1072"/>
                  </a:cubicBezTo>
                  <a:cubicBezTo>
                    <a:pt x="3408" y="1648"/>
                    <a:pt x="2687" y="1943"/>
                    <a:pt x="1957" y="1943"/>
                  </a:cubicBezTo>
                  <a:cubicBezTo>
                    <a:pt x="1489" y="1943"/>
                    <a:pt x="1018" y="1822"/>
                    <a:pt x="600" y="1576"/>
                  </a:cubicBezTo>
                  <a:lnTo>
                    <a:pt x="568" y="1544"/>
                  </a:lnTo>
                  <a:cubicBezTo>
                    <a:pt x="505" y="1505"/>
                    <a:pt x="438" y="1487"/>
                    <a:pt x="373" y="1487"/>
                  </a:cubicBezTo>
                  <a:cubicBezTo>
                    <a:pt x="178" y="1487"/>
                    <a:pt x="1" y="1647"/>
                    <a:pt x="1" y="1860"/>
                  </a:cubicBezTo>
                  <a:lnTo>
                    <a:pt x="1" y="3151"/>
                  </a:lnTo>
                  <a:cubicBezTo>
                    <a:pt x="1" y="4506"/>
                    <a:pt x="1009" y="5640"/>
                    <a:pt x="2269" y="5861"/>
                  </a:cubicBezTo>
                  <a:lnTo>
                    <a:pt x="2269" y="8539"/>
                  </a:lnTo>
                  <a:cubicBezTo>
                    <a:pt x="2269" y="10838"/>
                    <a:pt x="4097" y="12697"/>
                    <a:pt x="6365" y="12697"/>
                  </a:cubicBezTo>
                  <a:cubicBezTo>
                    <a:pt x="8602" y="12697"/>
                    <a:pt x="10461" y="10838"/>
                    <a:pt x="10461" y="8539"/>
                  </a:cubicBezTo>
                  <a:lnTo>
                    <a:pt x="10461" y="5861"/>
                  </a:lnTo>
                  <a:cubicBezTo>
                    <a:pt x="11752" y="5640"/>
                    <a:pt x="12697" y="4506"/>
                    <a:pt x="12697" y="3151"/>
                  </a:cubicBezTo>
                  <a:lnTo>
                    <a:pt x="12697" y="1860"/>
                  </a:lnTo>
                  <a:cubicBezTo>
                    <a:pt x="12721" y="1647"/>
                    <a:pt x="12550" y="1487"/>
                    <a:pt x="12370" y="1487"/>
                  </a:cubicBezTo>
                  <a:cubicBezTo>
                    <a:pt x="12310" y="1487"/>
                    <a:pt x="12249" y="1505"/>
                    <a:pt x="12193" y="1544"/>
                  </a:cubicBezTo>
                  <a:lnTo>
                    <a:pt x="12130" y="1576"/>
                  </a:lnTo>
                  <a:cubicBezTo>
                    <a:pt x="11721" y="1824"/>
                    <a:pt x="11253" y="1945"/>
                    <a:pt x="10785" y="1945"/>
                  </a:cubicBezTo>
                  <a:cubicBezTo>
                    <a:pt x="10063" y="1945"/>
                    <a:pt x="9338" y="1657"/>
                    <a:pt x="8822" y="1103"/>
                  </a:cubicBezTo>
                  <a:cubicBezTo>
                    <a:pt x="8192" y="442"/>
                    <a:pt x="7342" y="1"/>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38"/>
            <p:cNvSpPr/>
            <p:nvPr/>
          </p:nvSpPr>
          <p:spPr>
            <a:xfrm>
              <a:off x="-57838125" y="2724975"/>
              <a:ext cx="56725" cy="55550"/>
            </a:xfrm>
            <a:custGeom>
              <a:avLst/>
              <a:gdLst/>
              <a:ahLst/>
              <a:cxnLst/>
              <a:rect l="l" t="t" r="r" b="b"/>
              <a:pathLst>
                <a:path w="2269" h="2222" extrusionOk="0">
                  <a:moveTo>
                    <a:pt x="386" y="0"/>
                  </a:moveTo>
                  <a:cubicBezTo>
                    <a:pt x="292" y="0"/>
                    <a:pt x="205" y="40"/>
                    <a:pt x="158" y="118"/>
                  </a:cubicBezTo>
                  <a:cubicBezTo>
                    <a:pt x="0" y="276"/>
                    <a:pt x="0" y="528"/>
                    <a:pt x="158" y="654"/>
                  </a:cubicBezTo>
                  <a:lnTo>
                    <a:pt x="630" y="1127"/>
                  </a:lnTo>
                  <a:lnTo>
                    <a:pt x="158" y="1599"/>
                  </a:lnTo>
                  <a:cubicBezTo>
                    <a:pt x="0" y="1757"/>
                    <a:pt x="0" y="1977"/>
                    <a:pt x="158" y="2103"/>
                  </a:cubicBezTo>
                  <a:cubicBezTo>
                    <a:pt x="237" y="2182"/>
                    <a:pt x="331" y="2221"/>
                    <a:pt x="422" y="2221"/>
                  </a:cubicBezTo>
                  <a:cubicBezTo>
                    <a:pt x="512" y="2221"/>
                    <a:pt x="599" y="2182"/>
                    <a:pt x="662" y="2103"/>
                  </a:cubicBezTo>
                  <a:lnTo>
                    <a:pt x="1134" y="1631"/>
                  </a:lnTo>
                  <a:lnTo>
                    <a:pt x="1607" y="2103"/>
                  </a:lnTo>
                  <a:cubicBezTo>
                    <a:pt x="1686" y="2182"/>
                    <a:pt x="1780" y="2221"/>
                    <a:pt x="1871" y="2221"/>
                  </a:cubicBezTo>
                  <a:cubicBezTo>
                    <a:pt x="1961" y="2221"/>
                    <a:pt x="2048" y="2182"/>
                    <a:pt x="2111" y="2103"/>
                  </a:cubicBezTo>
                  <a:cubicBezTo>
                    <a:pt x="2269" y="1946"/>
                    <a:pt x="2269" y="1694"/>
                    <a:pt x="2111" y="1599"/>
                  </a:cubicBezTo>
                  <a:lnTo>
                    <a:pt x="1639" y="1127"/>
                  </a:lnTo>
                  <a:lnTo>
                    <a:pt x="2111" y="654"/>
                  </a:lnTo>
                  <a:cubicBezTo>
                    <a:pt x="2269" y="497"/>
                    <a:pt x="2269" y="244"/>
                    <a:pt x="2111" y="118"/>
                  </a:cubicBezTo>
                  <a:cubicBezTo>
                    <a:pt x="2032" y="40"/>
                    <a:pt x="1938" y="0"/>
                    <a:pt x="1847" y="0"/>
                  </a:cubicBezTo>
                  <a:cubicBezTo>
                    <a:pt x="1757" y="0"/>
                    <a:pt x="1670" y="40"/>
                    <a:pt x="1607" y="118"/>
                  </a:cubicBezTo>
                  <a:lnTo>
                    <a:pt x="1134" y="591"/>
                  </a:lnTo>
                  <a:lnTo>
                    <a:pt x="662" y="118"/>
                  </a:lnTo>
                  <a:cubicBezTo>
                    <a:pt x="583" y="40"/>
                    <a:pt x="481" y="0"/>
                    <a:pt x="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38"/>
          <p:cNvGrpSpPr/>
          <p:nvPr/>
        </p:nvGrpSpPr>
        <p:grpSpPr>
          <a:xfrm>
            <a:off x="18126032" y="5602634"/>
            <a:ext cx="913678" cy="906909"/>
            <a:chOff x="-56012425" y="1903275"/>
            <a:chExt cx="320600" cy="318225"/>
          </a:xfrm>
        </p:grpSpPr>
        <p:sp>
          <p:nvSpPr>
            <p:cNvPr id="6072" name="Google Shape;6072;p38"/>
            <p:cNvSpPr/>
            <p:nvPr/>
          </p:nvSpPr>
          <p:spPr>
            <a:xfrm>
              <a:off x="-55897425" y="2015125"/>
              <a:ext cx="17350" cy="18150"/>
            </a:xfrm>
            <a:custGeom>
              <a:avLst/>
              <a:gdLst/>
              <a:ahLst/>
              <a:cxnLst/>
              <a:rect l="l" t="t" r="r" b="b"/>
              <a:pathLst>
                <a:path w="694" h="726" extrusionOk="0">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38"/>
            <p:cNvSpPr/>
            <p:nvPr/>
          </p:nvSpPr>
          <p:spPr>
            <a:xfrm>
              <a:off x="-56012425" y="1903275"/>
              <a:ext cx="320600" cy="318225"/>
            </a:xfrm>
            <a:custGeom>
              <a:avLst/>
              <a:gdLst/>
              <a:ahLst/>
              <a:cxnLst/>
              <a:rect l="l" t="t" r="r" b="b"/>
              <a:pathLst>
                <a:path w="12824" h="12729" extrusionOk="0">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38"/>
          <p:cNvGrpSpPr/>
          <p:nvPr/>
        </p:nvGrpSpPr>
        <p:grpSpPr>
          <a:xfrm>
            <a:off x="18128276" y="6793552"/>
            <a:ext cx="909189" cy="909189"/>
            <a:chOff x="-56010850" y="2294725"/>
            <a:chExt cx="319025" cy="319025"/>
          </a:xfrm>
        </p:grpSpPr>
        <p:sp>
          <p:nvSpPr>
            <p:cNvPr id="6075" name="Google Shape;6075;p38"/>
            <p:cNvSpPr/>
            <p:nvPr/>
          </p:nvSpPr>
          <p:spPr>
            <a:xfrm>
              <a:off x="-55906875" y="2527275"/>
              <a:ext cx="73275" cy="29750"/>
            </a:xfrm>
            <a:custGeom>
              <a:avLst/>
              <a:gdLst/>
              <a:ahLst/>
              <a:cxnLst/>
              <a:rect l="l" t="t" r="r" b="b"/>
              <a:pathLst>
                <a:path w="2931" h="1190" extrusionOk="0">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38"/>
            <p:cNvSpPr/>
            <p:nvPr/>
          </p:nvSpPr>
          <p:spPr>
            <a:xfrm>
              <a:off x="-5591632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38"/>
            <p:cNvSpPr/>
            <p:nvPr/>
          </p:nvSpPr>
          <p:spPr>
            <a:xfrm>
              <a:off x="-55842300" y="246327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38"/>
            <p:cNvSpPr/>
            <p:nvPr/>
          </p:nvSpPr>
          <p:spPr>
            <a:xfrm>
              <a:off x="-56010850" y="2294725"/>
              <a:ext cx="319025" cy="319025"/>
            </a:xfrm>
            <a:custGeom>
              <a:avLst/>
              <a:gdLst/>
              <a:ahLst/>
              <a:cxnLst/>
              <a:rect l="l" t="t" r="r" b="b"/>
              <a:pathLst>
                <a:path w="12761" h="12761" extrusionOk="0">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38"/>
          <p:cNvGrpSpPr/>
          <p:nvPr/>
        </p:nvGrpSpPr>
        <p:grpSpPr>
          <a:xfrm>
            <a:off x="18128312" y="7930257"/>
            <a:ext cx="909118" cy="906909"/>
            <a:chOff x="-56010050" y="2686975"/>
            <a:chExt cx="319000" cy="318225"/>
          </a:xfrm>
        </p:grpSpPr>
        <p:sp>
          <p:nvSpPr>
            <p:cNvPr id="6080" name="Google Shape;6080;p38"/>
            <p:cNvSpPr/>
            <p:nvPr/>
          </p:nvSpPr>
          <p:spPr>
            <a:xfrm>
              <a:off x="-55887975" y="2917925"/>
              <a:ext cx="72475" cy="29775"/>
            </a:xfrm>
            <a:custGeom>
              <a:avLst/>
              <a:gdLst/>
              <a:ahLst/>
              <a:cxnLst/>
              <a:rect l="l" t="t" r="r" b="b"/>
              <a:pathLst>
                <a:path w="2899" h="1191" extrusionOk="0">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38"/>
            <p:cNvSpPr/>
            <p:nvPr/>
          </p:nvSpPr>
          <p:spPr>
            <a:xfrm>
              <a:off x="-5589742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38"/>
            <p:cNvSpPr/>
            <p:nvPr/>
          </p:nvSpPr>
          <p:spPr>
            <a:xfrm>
              <a:off x="-55822600" y="2854725"/>
              <a:ext cx="17350" cy="18150"/>
            </a:xfrm>
            <a:custGeom>
              <a:avLst/>
              <a:gdLst/>
              <a:ahLst/>
              <a:cxnLst/>
              <a:rect l="l" t="t" r="r" b="b"/>
              <a:pathLst>
                <a:path w="694" h="726" extrusionOk="0">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38"/>
            <p:cNvSpPr/>
            <p:nvPr/>
          </p:nvSpPr>
          <p:spPr>
            <a:xfrm>
              <a:off x="-56010050" y="2686975"/>
              <a:ext cx="319000" cy="318225"/>
            </a:xfrm>
            <a:custGeom>
              <a:avLst/>
              <a:gdLst/>
              <a:ahLst/>
              <a:cxnLst/>
              <a:rect l="l" t="t" r="r" b="b"/>
              <a:pathLst>
                <a:path w="12760" h="12729" extrusionOk="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4" name="Google Shape;6084;p38"/>
          <p:cNvGrpSpPr/>
          <p:nvPr/>
        </p:nvGrpSpPr>
        <p:grpSpPr>
          <a:xfrm>
            <a:off x="14826921" y="9067729"/>
            <a:ext cx="909189" cy="906909"/>
            <a:chOff x="-54081175" y="1903275"/>
            <a:chExt cx="319025" cy="318225"/>
          </a:xfrm>
        </p:grpSpPr>
        <p:sp>
          <p:nvSpPr>
            <p:cNvPr id="6085" name="Google Shape;6085;p38"/>
            <p:cNvSpPr/>
            <p:nvPr/>
          </p:nvSpPr>
          <p:spPr>
            <a:xfrm>
              <a:off x="-53959075" y="2135825"/>
              <a:ext cx="72475" cy="28975"/>
            </a:xfrm>
            <a:custGeom>
              <a:avLst/>
              <a:gdLst/>
              <a:ahLst/>
              <a:cxnLst/>
              <a:rect l="l" t="t" r="r" b="b"/>
              <a:pathLst>
                <a:path w="2899" h="1159" extrusionOk="0">
                  <a:moveTo>
                    <a:pt x="386" y="1"/>
                  </a:moveTo>
                  <a:cubicBezTo>
                    <a:pt x="292" y="1"/>
                    <a:pt x="205"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38"/>
            <p:cNvSpPr/>
            <p:nvPr/>
          </p:nvSpPr>
          <p:spPr>
            <a:xfrm>
              <a:off x="-54081175" y="1903275"/>
              <a:ext cx="319025" cy="318225"/>
            </a:xfrm>
            <a:custGeom>
              <a:avLst/>
              <a:gdLst/>
              <a:ahLst/>
              <a:cxnLst/>
              <a:rect l="l" t="t" r="r" b="b"/>
              <a:pathLst>
                <a:path w="12761" h="12729" extrusionOk="0">
                  <a:moveTo>
                    <a:pt x="6365" y="757"/>
                  </a:moveTo>
                  <a:cubicBezTo>
                    <a:pt x="7594" y="757"/>
                    <a:pt x="8728" y="1324"/>
                    <a:pt x="9515" y="2238"/>
                  </a:cubicBezTo>
                  <a:lnTo>
                    <a:pt x="8570" y="2238"/>
                  </a:lnTo>
                  <a:cubicBezTo>
                    <a:pt x="7436" y="2238"/>
                    <a:pt x="6396" y="1702"/>
                    <a:pt x="5829" y="789"/>
                  </a:cubicBezTo>
                  <a:cubicBezTo>
                    <a:pt x="5987" y="757"/>
                    <a:pt x="6176" y="757"/>
                    <a:pt x="6365" y="757"/>
                  </a:cubicBezTo>
                  <a:close/>
                  <a:moveTo>
                    <a:pt x="5042" y="946"/>
                  </a:moveTo>
                  <a:cubicBezTo>
                    <a:pt x="5357" y="1482"/>
                    <a:pt x="5829" y="1954"/>
                    <a:pt x="6365" y="2332"/>
                  </a:cubicBezTo>
                  <a:cubicBezTo>
                    <a:pt x="7027" y="2742"/>
                    <a:pt x="7783" y="2962"/>
                    <a:pt x="8570" y="2962"/>
                  </a:cubicBezTo>
                  <a:lnTo>
                    <a:pt x="9988" y="2962"/>
                  </a:lnTo>
                  <a:cubicBezTo>
                    <a:pt x="10272" y="3498"/>
                    <a:pt x="10461" y="4160"/>
                    <a:pt x="10461" y="4853"/>
                  </a:cubicBezTo>
                  <a:lnTo>
                    <a:pt x="10461" y="5199"/>
                  </a:lnTo>
                  <a:lnTo>
                    <a:pt x="10429" y="5199"/>
                  </a:lnTo>
                  <a:cubicBezTo>
                    <a:pt x="10272" y="4380"/>
                    <a:pt x="9484" y="3687"/>
                    <a:pt x="8570" y="3687"/>
                  </a:cubicBezTo>
                  <a:cubicBezTo>
                    <a:pt x="7657" y="3687"/>
                    <a:pt x="6932" y="4317"/>
                    <a:pt x="6775" y="5199"/>
                  </a:cubicBezTo>
                  <a:lnTo>
                    <a:pt x="5924" y="5199"/>
                  </a:lnTo>
                  <a:cubicBezTo>
                    <a:pt x="5766" y="4317"/>
                    <a:pt x="4979" y="3687"/>
                    <a:pt x="4128" y="3687"/>
                  </a:cubicBezTo>
                  <a:cubicBezTo>
                    <a:pt x="3214" y="3687"/>
                    <a:pt x="2427" y="4380"/>
                    <a:pt x="2269" y="5199"/>
                  </a:cubicBezTo>
                  <a:lnTo>
                    <a:pt x="2238" y="5199"/>
                  </a:lnTo>
                  <a:lnTo>
                    <a:pt x="2238" y="4853"/>
                  </a:lnTo>
                  <a:cubicBezTo>
                    <a:pt x="2206" y="3025"/>
                    <a:pt x="3372" y="1482"/>
                    <a:pt x="5042" y="946"/>
                  </a:cubicBezTo>
                  <a:close/>
                  <a:moveTo>
                    <a:pt x="1450" y="5231"/>
                  </a:moveTo>
                  <a:lnTo>
                    <a:pt x="1450" y="6711"/>
                  </a:lnTo>
                  <a:cubicBezTo>
                    <a:pt x="1431" y="6713"/>
                    <a:pt x="1413" y="6714"/>
                    <a:pt x="1394" y="6714"/>
                  </a:cubicBezTo>
                  <a:cubicBezTo>
                    <a:pt x="1009" y="6714"/>
                    <a:pt x="694" y="6408"/>
                    <a:pt x="694" y="5987"/>
                  </a:cubicBezTo>
                  <a:cubicBezTo>
                    <a:pt x="694" y="5577"/>
                    <a:pt x="1009" y="5231"/>
                    <a:pt x="1450" y="5231"/>
                  </a:cubicBezTo>
                  <a:close/>
                  <a:moveTo>
                    <a:pt x="4097" y="4538"/>
                  </a:moveTo>
                  <a:cubicBezTo>
                    <a:pt x="4727" y="4538"/>
                    <a:pt x="5199" y="5042"/>
                    <a:pt x="5199" y="5640"/>
                  </a:cubicBezTo>
                  <a:cubicBezTo>
                    <a:pt x="5199" y="6270"/>
                    <a:pt x="4664" y="6743"/>
                    <a:pt x="4097" y="6743"/>
                  </a:cubicBezTo>
                  <a:cubicBezTo>
                    <a:pt x="3467" y="6743"/>
                    <a:pt x="2931" y="6207"/>
                    <a:pt x="2931" y="5640"/>
                  </a:cubicBezTo>
                  <a:cubicBezTo>
                    <a:pt x="2931" y="5042"/>
                    <a:pt x="3467" y="4538"/>
                    <a:pt x="4097" y="4538"/>
                  </a:cubicBezTo>
                  <a:close/>
                  <a:moveTo>
                    <a:pt x="8539" y="4538"/>
                  </a:moveTo>
                  <a:cubicBezTo>
                    <a:pt x="9169" y="4538"/>
                    <a:pt x="9673" y="5042"/>
                    <a:pt x="9673" y="5640"/>
                  </a:cubicBezTo>
                  <a:cubicBezTo>
                    <a:pt x="9673" y="6207"/>
                    <a:pt x="9169" y="6743"/>
                    <a:pt x="8539" y="6743"/>
                  </a:cubicBezTo>
                  <a:cubicBezTo>
                    <a:pt x="7940" y="6743"/>
                    <a:pt x="7436" y="6207"/>
                    <a:pt x="7436" y="5640"/>
                  </a:cubicBezTo>
                  <a:cubicBezTo>
                    <a:pt x="7436" y="5010"/>
                    <a:pt x="7940" y="4538"/>
                    <a:pt x="8539" y="4538"/>
                  </a:cubicBezTo>
                  <a:close/>
                  <a:moveTo>
                    <a:pt x="11217" y="5231"/>
                  </a:moveTo>
                  <a:cubicBezTo>
                    <a:pt x="11595" y="5231"/>
                    <a:pt x="11973" y="5577"/>
                    <a:pt x="11973" y="5987"/>
                  </a:cubicBezTo>
                  <a:cubicBezTo>
                    <a:pt x="11973" y="6428"/>
                    <a:pt x="11595" y="6743"/>
                    <a:pt x="11217" y="6743"/>
                  </a:cubicBezTo>
                  <a:lnTo>
                    <a:pt x="11217" y="5231"/>
                  </a:lnTo>
                  <a:close/>
                  <a:moveTo>
                    <a:pt x="10461" y="5987"/>
                  </a:moveTo>
                  <a:lnTo>
                    <a:pt x="10461" y="7877"/>
                  </a:lnTo>
                  <a:lnTo>
                    <a:pt x="10461" y="8224"/>
                  </a:lnTo>
                  <a:lnTo>
                    <a:pt x="8696" y="8224"/>
                  </a:lnTo>
                  <a:cubicBezTo>
                    <a:pt x="7972" y="7767"/>
                    <a:pt x="7153" y="7538"/>
                    <a:pt x="6337" y="7538"/>
                  </a:cubicBezTo>
                  <a:cubicBezTo>
                    <a:pt x="5522" y="7538"/>
                    <a:pt x="4711" y="7767"/>
                    <a:pt x="4002" y="8224"/>
                  </a:cubicBezTo>
                  <a:lnTo>
                    <a:pt x="2238" y="8224"/>
                  </a:lnTo>
                  <a:lnTo>
                    <a:pt x="2238" y="7877"/>
                  </a:lnTo>
                  <a:lnTo>
                    <a:pt x="2238" y="5987"/>
                  </a:lnTo>
                  <a:lnTo>
                    <a:pt x="2269" y="5987"/>
                  </a:lnTo>
                  <a:cubicBezTo>
                    <a:pt x="2427" y="6806"/>
                    <a:pt x="3214" y="7468"/>
                    <a:pt x="4128" y="7468"/>
                  </a:cubicBezTo>
                  <a:cubicBezTo>
                    <a:pt x="5042" y="7468"/>
                    <a:pt x="5766" y="6837"/>
                    <a:pt x="5955" y="5987"/>
                  </a:cubicBezTo>
                  <a:lnTo>
                    <a:pt x="6775" y="5987"/>
                  </a:lnTo>
                  <a:cubicBezTo>
                    <a:pt x="6932" y="6837"/>
                    <a:pt x="7720" y="7468"/>
                    <a:pt x="8570" y="7468"/>
                  </a:cubicBezTo>
                  <a:cubicBezTo>
                    <a:pt x="9106" y="7468"/>
                    <a:pt x="9578" y="7279"/>
                    <a:pt x="9925" y="6932"/>
                  </a:cubicBezTo>
                  <a:cubicBezTo>
                    <a:pt x="10209" y="6648"/>
                    <a:pt x="10366" y="6333"/>
                    <a:pt x="10429" y="5987"/>
                  </a:cubicBezTo>
                  <a:close/>
                  <a:moveTo>
                    <a:pt x="6318" y="8271"/>
                  </a:moveTo>
                  <a:cubicBezTo>
                    <a:pt x="7027" y="8271"/>
                    <a:pt x="7735" y="8476"/>
                    <a:pt x="8350" y="8885"/>
                  </a:cubicBezTo>
                  <a:cubicBezTo>
                    <a:pt x="8413" y="8948"/>
                    <a:pt x="8444" y="8980"/>
                    <a:pt x="8539" y="8980"/>
                  </a:cubicBezTo>
                  <a:lnTo>
                    <a:pt x="10272" y="8980"/>
                  </a:lnTo>
                  <a:cubicBezTo>
                    <a:pt x="9799" y="10713"/>
                    <a:pt x="8224" y="11973"/>
                    <a:pt x="6333" y="11973"/>
                  </a:cubicBezTo>
                  <a:cubicBezTo>
                    <a:pt x="4443" y="11973"/>
                    <a:pt x="2868" y="10713"/>
                    <a:pt x="2364" y="8980"/>
                  </a:cubicBezTo>
                  <a:lnTo>
                    <a:pt x="4097" y="8980"/>
                  </a:lnTo>
                  <a:cubicBezTo>
                    <a:pt x="4160" y="8980"/>
                    <a:pt x="4254" y="8948"/>
                    <a:pt x="4286" y="8885"/>
                  </a:cubicBezTo>
                  <a:cubicBezTo>
                    <a:pt x="4900" y="8476"/>
                    <a:pt x="5609" y="8271"/>
                    <a:pt x="6318" y="8271"/>
                  </a:cubicBezTo>
                  <a:close/>
                  <a:moveTo>
                    <a:pt x="6333" y="1"/>
                  </a:moveTo>
                  <a:cubicBezTo>
                    <a:pt x="3782" y="1"/>
                    <a:pt x="1639" y="1986"/>
                    <a:pt x="1482" y="4475"/>
                  </a:cubicBezTo>
                  <a:cubicBezTo>
                    <a:pt x="663" y="4475"/>
                    <a:pt x="1" y="5168"/>
                    <a:pt x="1" y="5987"/>
                  </a:cubicBezTo>
                  <a:cubicBezTo>
                    <a:pt x="1" y="6806"/>
                    <a:pt x="663" y="7468"/>
                    <a:pt x="1482" y="7468"/>
                  </a:cubicBezTo>
                  <a:lnTo>
                    <a:pt x="1482" y="7877"/>
                  </a:lnTo>
                  <a:cubicBezTo>
                    <a:pt x="1482" y="10555"/>
                    <a:pt x="3656" y="12729"/>
                    <a:pt x="6365" y="12729"/>
                  </a:cubicBezTo>
                  <a:cubicBezTo>
                    <a:pt x="9043" y="12729"/>
                    <a:pt x="11248" y="10555"/>
                    <a:pt x="11248" y="7877"/>
                  </a:cubicBezTo>
                  <a:lnTo>
                    <a:pt x="11248" y="7468"/>
                  </a:lnTo>
                  <a:cubicBezTo>
                    <a:pt x="12067" y="7468"/>
                    <a:pt x="12760" y="6806"/>
                    <a:pt x="12760" y="5987"/>
                  </a:cubicBezTo>
                  <a:cubicBezTo>
                    <a:pt x="12697" y="5168"/>
                    <a:pt x="12036" y="4475"/>
                    <a:pt x="11217" y="4475"/>
                  </a:cubicBezTo>
                  <a:cubicBezTo>
                    <a:pt x="11028" y="1954"/>
                    <a:pt x="8885"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38"/>
          <p:cNvGrpSpPr/>
          <p:nvPr/>
        </p:nvGrpSpPr>
        <p:grpSpPr>
          <a:xfrm>
            <a:off x="14883064" y="10206642"/>
            <a:ext cx="796903" cy="904701"/>
            <a:chOff x="-54063050" y="2296300"/>
            <a:chExt cx="279625" cy="317450"/>
          </a:xfrm>
        </p:grpSpPr>
        <p:sp>
          <p:nvSpPr>
            <p:cNvPr id="6088" name="Google Shape;6088;p38"/>
            <p:cNvSpPr/>
            <p:nvPr/>
          </p:nvSpPr>
          <p:spPr>
            <a:xfrm>
              <a:off x="-53959075" y="2527275"/>
              <a:ext cx="72475" cy="29750"/>
            </a:xfrm>
            <a:custGeom>
              <a:avLst/>
              <a:gdLst/>
              <a:ahLst/>
              <a:cxnLst/>
              <a:rect l="l" t="t" r="r" b="b"/>
              <a:pathLst>
                <a:path w="2899" h="1190" extrusionOk="0">
                  <a:moveTo>
                    <a:pt x="386" y="1"/>
                  </a:moveTo>
                  <a:cubicBezTo>
                    <a:pt x="292" y="1"/>
                    <a:pt x="205" y="40"/>
                    <a:pt x="158" y="119"/>
                  </a:cubicBezTo>
                  <a:cubicBezTo>
                    <a:pt x="0" y="276"/>
                    <a:pt x="0" y="528"/>
                    <a:pt x="158" y="623"/>
                  </a:cubicBezTo>
                  <a:cubicBezTo>
                    <a:pt x="504" y="1001"/>
                    <a:pt x="977" y="1190"/>
                    <a:pt x="1449" y="1190"/>
                  </a:cubicBezTo>
                  <a:cubicBezTo>
                    <a:pt x="1922" y="1190"/>
                    <a:pt x="2426" y="1001"/>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38"/>
            <p:cNvSpPr/>
            <p:nvPr/>
          </p:nvSpPr>
          <p:spPr>
            <a:xfrm>
              <a:off x="-53969325" y="24829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38"/>
            <p:cNvSpPr/>
            <p:nvPr/>
          </p:nvSpPr>
          <p:spPr>
            <a:xfrm>
              <a:off x="-53894500" y="2482975"/>
              <a:ext cx="18125" cy="17350"/>
            </a:xfrm>
            <a:custGeom>
              <a:avLst/>
              <a:gdLst/>
              <a:ahLst/>
              <a:cxnLst/>
              <a:rect l="l" t="t" r="r" b="b"/>
              <a:pathLst>
                <a:path w="725"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38"/>
            <p:cNvSpPr/>
            <p:nvPr/>
          </p:nvSpPr>
          <p:spPr>
            <a:xfrm>
              <a:off x="-54063050" y="2296300"/>
              <a:ext cx="279625" cy="317450"/>
            </a:xfrm>
            <a:custGeom>
              <a:avLst/>
              <a:gdLst/>
              <a:ahLst/>
              <a:cxnLst/>
              <a:rect l="l" t="t" r="r" b="b"/>
              <a:pathLst>
                <a:path w="11185" h="12698" extrusionOk="0">
                  <a:moveTo>
                    <a:pt x="5640" y="694"/>
                  </a:moveTo>
                  <a:cubicBezTo>
                    <a:pt x="7026" y="694"/>
                    <a:pt x="8286" y="883"/>
                    <a:pt x="9232" y="1198"/>
                  </a:cubicBezTo>
                  <a:cubicBezTo>
                    <a:pt x="10177" y="1576"/>
                    <a:pt x="10523" y="1923"/>
                    <a:pt x="10523" y="2206"/>
                  </a:cubicBezTo>
                  <a:cubicBezTo>
                    <a:pt x="10523" y="2427"/>
                    <a:pt x="10114" y="2647"/>
                    <a:pt x="9358" y="2931"/>
                  </a:cubicBezTo>
                  <a:lnTo>
                    <a:pt x="2017" y="2931"/>
                  </a:lnTo>
                  <a:cubicBezTo>
                    <a:pt x="1198" y="2679"/>
                    <a:pt x="757" y="2427"/>
                    <a:pt x="757" y="2206"/>
                  </a:cubicBezTo>
                  <a:cubicBezTo>
                    <a:pt x="757" y="1954"/>
                    <a:pt x="1103" y="1576"/>
                    <a:pt x="2048" y="1198"/>
                  </a:cubicBezTo>
                  <a:cubicBezTo>
                    <a:pt x="2994" y="851"/>
                    <a:pt x="4254" y="694"/>
                    <a:pt x="5640" y="694"/>
                  </a:cubicBezTo>
                  <a:close/>
                  <a:moveTo>
                    <a:pt x="8948" y="3687"/>
                  </a:moveTo>
                  <a:lnTo>
                    <a:pt x="8948" y="4475"/>
                  </a:lnTo>
                  <a:lnTo>
                    <a:pt x="2206" y="4475"/>
                  </a:lnTo>
                  <a:lnTo>
                    <a:pt x="2206" y="3687"/>
                  </a:lnTo>
                  <a:close/>
                  <a:moveTo>
                    <a:pt x="8633" y="5231"/>
                  </a:moveTo>
                  <a:cubicBezTo>
                    <a:pt x="8192" y="5703"/>
                    <a:pt x="7562" y="5987"/>
                    <a:pt x="6932" y="5987"/>
                  </a:cubicBezTo>
                  <a:lnTo>
                    <a:pt x="4317" y="5987"/>
                  </a:lnTo>
                  <a:cubicBezTo>
                    <a:pt x="3624" y="5987"/>
                    <a:pt x="3057" y="5703"/>
                    <a:pt x="2615" y="5231"/>
                  </a:cubicBezTo>
                  <a:close/>
                  <a:moveTo>
                    <a:pt x="9704" y="6680"/>
                  </a:moveTo>
                  <a:cubicBezTo>
                    <a:pt x="10082" y="6680"/>
                    <a:pt x="10460" y="6995"/>
                    <a:pt x="10460" y="7436"/>
                  </a:cubicBezTo>
                  <a:cubicBezTo>
                    <a:pt x="10460" y="7877"/>
                    <a:pt x="10145" y="8192"/>
                    <a:pt x="9704" y="8192"/>
                  </a:cubicBezTo>
                  <a:lnTo>
                    <a:pt x="9704" y="6680"/>
                  </a:lnTo>
                  <a:close/>
                  <a:moveTo>
                    <a:pt x="1513" y="6711"/>
                  </a:moveTo>
                  <a:lnTo>
                    <a:pt x="1513" y="8224"/>
                  </a:lnTo>
                  <a:cubicBezTo>
                    <a:pt x="1072" y="8192"/>
                    <a:pt x="757" y="7877"/>
                    <a:pt x="757" y="7467"/>
                  </a:cubicBezTo>
                  <a:cubicBezTo>
                    <a:pt x="757" y="7089"/>
                    <a:pt x="1103" y="6711"/>
                    <a:pt x="1513" y="6711"/>
                  </a:cubicBezTo>
                  <a:close/>
                  <a:moveTo>
                    <a:pt x="8979" y="5924"/>
                  </a:moveTo>
                  <a:lnTo>
                    <a:pt x="8979" y="8570"/>
                  </a:lnTo>
                  <a:cubicBezTo>
                    <a:pt x="8948" y="10429"/>
                    <a:pt x="7467" y="11910"/>
                    <a:pt x="5608" y="11910"/>
                  </a:cubicBezTo>
                  <a:cubicBezTo>
                    <a:pt x="3750" y="11910"/>
                    <a:pt x="2269" y="10429"/>
                    <a:pt x="2269" y="8570"/>
                  </a:cubicBezTo>
                  <a:lnTo>
                    <a:pt x="2269" y="5924"/>
                  </a:lnTo>
                  <a:cubicBezTo>
                    <a:pt x="2805" y="6459"/>
                    <a:pt x="3561" y="6711"/>
                    <a:pt x="4317" y="6711"/>
                  </a:cubicBezTo>
                  <a:lnTo>
                    <a:pt x="6932" y="6711"/>
                  </a:lnTo>
                  <a:cubicBezTo>
                    <a:pt x="7688" y="6711"/>
                    <a:pt x="8444" y="6459"/>
                    <a:pt x="8979" y="5924"/>
                  </a:cubicBezTo>
                  <a:close/>
                  <a:moveTo>
                    <a:pt x="5608" y="1"/>
                  </a:moveTo>
                  <a:cubicBezTo>
                    <a:pt x="4191" y="1"/>
                    <a:pt x="2805" y="190"/>
                    <a:pt x="1796" y="536"/>
                  </a:cubicBezTo>
                  <a:cubicBezTo>
                    <a:pt x="316" y="1040"/>
                    <a:pt x="1" y="1734"/>
                    <a:pt x="1" y="2206"/>
                  </a:cubicBezTo>
                  <a:cubicBezTo>
                    <a:pt x="1" y="2931"/>
                    <a:pt x="788" y="3309"/>
                    <a:pt x="1513" y="3561"/>
                  </a:cubicBezTo>
                  <a:lnTo>
                    <a:pt x="1513" y="5955"/>
                  </a:lnTo>
                  <a:cubicBezTo>
                    <a:pt x="694" y="5955"/>
                    <a:pt x="1" y="6648"/>
                    <a:pt x="1" y="7467"/>
                  </a:cubicBezTo>
                  <a:cubicBezTo>
                    <a:pt x="1" y="8287"/>
                    <a:pt x="694" y="8980"/>
                    <a:pt x="1513" y="8980"/>
                  </a:cubicBezTo>
                  <a:cubicBezTo>
                    <a:pt x="1702" y="11059"/>
                    <a:pt x="3466" y="12697"/>
                    <a:pt x="5608" y="12697"/>
                  </a:cubicBezTo>
                  <a:cubicBezTo>
                    <a:pt x="7719" y="12697"/>
                    <a:pt x="9515" y="11059"/>
                    <a:pt x="9704" y="8980"/>
                  </a:cubicBezTo>
                  <a:cubicBezTo>
                    <a:pt x="10523" y="8980"/>
                    <a:pt x="11185" y="8287"/>
                    <a:pt x="11185" y="7467"/>
                  </a:cubicBezTo>
                  <a:cubicBezTo>
                    <a:pt x="11185" y="6648"/>
                    <a:pt x="10523" y="5955"/>
                    <a:pt x="9704" y="5955"/>
                  </a:cubicBezTo>
                  <a:lnTo>
                    <a:pt x="9704" y="3561"/>
                  </a:lnTo>
                  <a:cubicBezTo>
                    <a:pt x="10397" y="3309"/>
                    <a:pt x="11185" y="2931"/>
                    <a:pt x="11185" y="2206"/>
                  </a:cubicBezTo>
                  <a:cubicBezTo>
                    <a:pt x="11185" y="1734"/>
                    <a:pt x="10870" y="1040"/>
                    <a:pt x="9421" y="536"/>
                  </a:cubicBezTo>
                  <a:cubicBezTo>
                    <a:pt x="8412" y="190"/>
                    <a:pt x="7058" y="1"/>
                    <a:pt x="56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38"/>
          <p:cNvGrpSpPr/>
          <p:nvPr/>
        </p:nvGrpSpPr>
        <p:grpSpPr>
          <a:xfrm>
            <a:off x="14883064" y="11372174"/>
            <a:ext cx="796903" cy="906767"/>
            <a:chOff x="-54061475" y="2685450"/>
            <a:chExt cx="279625" cy="318175"/>
          </a:xfrm>
        </p:grpSpPr>
        <p:sp>
          <p:nvSpPr>
            <p:cNvPr id="6093" name="Google Shape;6093;p38"/>
            <p:cNvSpPr/>
            <p:nvPr/>
          </p:nvSpPr>
          <p:spPr>
            <a:xfrm>
              <a:off x="-53959075" y="2919525"/>
              <a:ext cx="72475" cy="28950"/>
            </a:xfrm>
            <a:custGeom>
              <a:avLst/>
              <a:gdLst/>
              <a:ahLst/>
              <a:cxnLst/>
              <a:rect l="l" t="t" r="r" b="b"/>
              <a:pathLst>
                <a:path w="2899" h="1158" extrusionOk="0">
                  <a:moveTo>
                    <a:pt x="386" y="0"/>
                  </a:moveTo>
                  <a:cubicBezTo>
                    <a:pt x="292" y="0"/>
                    <a:pt x="205" y="39"/>
                    <a:pt x="158" y="118"/>
                  </a:cubicBezTo>
                  <a:cubicBezTo>
                    <a:pt x="0" y="276"/>
                    <a:pt x="0" y="496"/>
                    <a:pt x="158" y="622"/>
                  </a:cubicBezTo>
                  <a:cubicBezTo>
                    <a:pt x="504" y="969"/>
                    <a:pt x="977" y="1158"/>
                    <a:pt x="1449" y="1158"/>
                  </a:cubicBezTo>
                  <a:cubicBezTo>
                    <a:pt x="1922" y="1158"/>
                    <a:pt x="2426" y="969"/>
                    <a:pt x="2741" y="622"/>
                  </a:cubicBezTo>
                  <a:cubicBezTo>
                    <a:pt x="2899" y="465"/>
                    <a:pt x="2899" y="213"/>
                    <a:pt x="2741" y="118"/>
                  </a:cubicBezTo>
                  <a:cubicBezTo>
                    <a:pt x="2678" y="39"/>
                    <a:pt x="2592" y="0"/>
                    <a:pt x="2501" y="0"/>
                  </a:cubicBezTo>
                  <a:cubicBezTo>
                    <a:pt x="2410" y="0"/>
                    <a:pt x="2316" y="39"/>
                    <a:pt x="2237" y="118"/>
                  </a:cubicBezTo>
                  <a:cubicBezTo>
                    <a:pt x="2048" y="307"/>
                    <a:pt x="1733" y="433"/>
                    <a:pt x="1449" y="433"/>
                  </a:cubicBezTo>
                  <a:cubicBezTo>
                    <a:pt x="1134" y="433"/>
                    <a:pt x="851" y="307"/>
                    <a:pt x="662" y="118"/>
                  </a:cubicBezTo>
                  <a:cubicBezTo>
                    <a:pt x="583" y="39"/>
                    <a:pt x="481" y="0"/>
                    <a:pt x="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38"/>
            <p:cNvSpPr/>
            <p:nvPr/>
          </p:nvSpPr>
          <p:spPr>
            <a:xfrm>
              <a:off x="-53969325" y="2854725"/>
              <a:ext cx="18150" cy="18150"/>
            </a:xfrm>
            <a:custGeom>
              <a:avLst/>
              <a:gdLst/>
              <a:ahLst/>
              <a:cxnLst/>
              <a:rect l="l" t="t" r="r" b="b"/>
              <a:pathLst>
                <a:path w="726" h="726" extrusionOk="0">
                  <a:moveTo>
                    <a:pt x="347" y="1"/>
                  </a:moveTo>
                  <a:cubicBezTo>
                    <a:pt x="158" y="1"/>
                    <a:pt x="1" y="190"/>
                    <a:pt x="1" y="379"/>
                  </a:cubicBezTo>
                  <a:cubicBezTo>
                    <a:pt x="1" y="568"/>
                    <a:pt x="158" y="725"/>
                    <a:pt x="347" y="725"/>
                  </a:cubicBezTo>
                  <a:cubicBezTo>
                    <a:pt x="568" y="725"/>
                    <a:pt x="725" y="568"/>
                    <a:pt x="725" y="379"/>
                  </a:cubicBezTo>
                  <a:cubicBezTo>
                    <a:pt x="725" y="190"/>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38"/>
            <p:cNvSpPr/>
            <p:nvPr/>
          </p:nvSpPr>
          <p:spPr>
            <a:xfrm>
              <a:off x="-53894500" y="2854725"/>
              <a:ext cx="18125" cy="18150"/>
            </a:xfrm>
            <a:custGeom>
              <a:avLst/>
              <a:gdLst/>
              <a:ahLst/>
              <a:cxnLst/>
              <a:rect l="l" t="t" r="r" b="b"/>
              <a:pathLst>
                <a:path w="725" h="726" extrusionOk="0">
                  <a:moveTo>
                    <a:pt x="379" y="1"/>
                  </a:moveTo>
                  <a:cubicBezTo>
                    <a:pt x="158" y="1"/>
                    <a:pt x="1" y="190"/>
                    <a:pt x="1" y="379"/>
                  </a:cubicBezTo>
                  <a:cubicBezTo>
                    <a:pt x="1" y="568"/>
                    <a:pt x="158" y="725"/>
                    <a:pt x="379" y="725"/>
                  </a:cubicBezTo>
                  <a:cubicBezTo>
                    <a:pt x="568" y="725"/>
                    <a:pt x="725" y="568"/>
                    <a:pt x="725" y="379"/>
                  </a:cubicBezTo>
                  <a:cubicBezTo>
                    <a:pt x="725" y="190"/>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38"/>
            <p:cNvSpPr/>
            <p:nvPr/>
          </p:nvSpPr>
          <p:spPr>
            <a:xfrm>
              <a:off x="-54061475" y="2685450"/>
              <a:ext cx="279625" cy="318175"/>
            </a:xfrm>
            <a:custGeom>
              <a:avLst/>
              <a:gdLst/>
              <a:ahLst/>
              <a:cxnLst/>
              <a:rect l="l" t="t" r="r" b="b"/>
              <a:pathLst>
                <a:path w="11185" h="12727" extrusionOk="0">
                  <a:moveTo>
                    <a:pt x="4096" y="1699"/>
                  </a:moveTo>
                  <a:cubicBezTo>
                    <a:pt x="4348" y="1699"/>
                    <a:pt x="4537" y="1762"/>
                    <a:pt x="4726" y="1794"/>
                  </a:cubicBezTo>
                  <a:cubicBezTo>
                    <a:pt x="4254" y="2235"/>
                    <a:pt x="3970" y="2897"/>
                    <a:pt x="3844" y="3527"/>
                  </a:cubicBezTo>
                  <a:cubicBezTo>
                    <a:pt x="3813" y="3716"/>
                    <a:pt x="3970" y="3905"/>
                    <a:pt x="4159" y="3968"/>
                  </a:cubicBezTo>
                  <a:cubicBezTo>
                    <a:pt x="4178" y="3971"/>
                    <a:pt x="4197" y="3972"/>
                    <a:pt x="4216" y="3972"/>
                  </a:cubicBezTo>
                  <a:cubicBezTo>
                    <a:pt x="4411" y="3972"/>
                    <a:pt x="4572" y="3825"/>
                    <a:pt x="4600" y="3653"/>
                  </a:cubicBezTo>
                  <a:cubicBezTo>
                    <a:pt x="4695" y="3117"/>
                    <a:pt x="4915" y="2645"/>
                    <a:pt x="5199" y="2330"/>
                  </a:cubicBezTo>
                  <a:cubicBezTo>
                    <a:pt x="5335" y="2194"/>
                    <a:pt x="5588" y="1964"/>
                    <a:pt x="5877" y="1964"/>
                  </a:cubicBezTo>
                  <a:cubicBezTo>
                    <a:pt x="5923" y="1964"/>
                    <a:pt x="5970" y="1970"/>
                    <a:pt x="6018" y="1983"/>
                  </a:cubicBezTo>
                  <a:cubicBezTo>
                    <a:pt x="6365" y="2046"/>
                    <a:pt x="6585" y="2361"/>
                    <a:pt x="6648" y="2613"/>
                  </a:cubicBezTo>
                  <a:cubicBezTo>
                    <a:pt x="6806" y="2991"/>
                    <a:pt x="6900" y="3527"/>
                    <a:pt x="6774" y="4031"/>
                  </a:cubicBezTo>
                  <a:cubicBezTo>
                    <a:pt x="6743" y="4251"/>
                    <a:pt x="6900" y="4472"/>
                    <a:pt x="7121" y="4472"/>
                  </a:cubicBezTo>
                  <a:cubicBezTo>
                    <a:pt x="7310" y="4472"/>
                    <a:pt x="7467" y="4346"/>
                    <a:pt x="7467" y="4157"/>
                  </a:cubicBezTo>
                  <a:cubicBezTo>
                    <a:pt x="7593" y="3527"/>
                    <a:pt x="7562" y="2802"/>
                    <a:pt x="7247" y="2204"/>
                  </a:cubicBezTo>
                  <a:lnTo>
                    <a:pt x="7247" y="2204"/>
                  </a:lnTo>
                  <a:lnTo>
                    <a:pt x="7404" y="2267"/>
                  </a:lnTo>
                  <a:cubicBezTo>
                    <a:pt x="8822" y="2487"/>
                    <a:pt x="9767" y="3873"/>
                    <a:pt x="9515" y="5291"/>
                  </a:cubicBezTo>
                  <a:cubicBezTo>
                    <a:pt x="9486" y="5464"/>
                    <a:pt x="9326" y="5610"/>
                    <a:pt x="9130" y="5610"/>
                  </a:cubicBezTo>
                  <a:cubicBezTo>
                    <a:pt x="9112" y="5610"/>
                    <a:pt x="9093" y="5609"/>
                    <a:pt x="9074" y="5606"/>
                  </a:cubicBezTo>
                  <a:lnTo>
                    <a:pt x="1733" y="4314"/>
                  </a:lnTo>
                  <a:cubicBezTo>
                    <a:pt x="1639" y="4283"/>
                    <a:pt x="1481" y="4062"/>
                    <a:pt x="1513" y="3873"/>
                  </a:cubicBezTo>
                  <a:cubicBezTo>
                    <a:pt x="1765" y="2613"/>
                    <a:pt x="2868" y="1699"/>
                    <a:pt x="4096" y="1699"/>
                  </a:cubicBezTo>
                  <a:close/>
                  <a:moveTo>
                    <a:pt x="1450" y="6740"/>
                  </a:moveTo>
                  <a:lnTo>
                    <a:pt x="1450" y="8252"/>
                  </a:lnTo>
                  <a:cubicBezTo>
                    <a:pt x="1009" y="8252"/>
                    <a:pt x="694" y="7937"/>
                    <a:pt x="694" y="7496"/>
                  </a:cubicBezTo>
                  <a:cubicBezTo>
                    <a:pt x="694" y="7118"/>
                    <a:pt x="1040" y="6740"/>
                    <a:pt x="1450" y="6740"/>
                  </a:cubicBezTo>
                  <a:close/>
                  <a:moveTo>
                    <a:pt x="9641" y="6740"/>
                  </a:moveTo>
                  <a:cubicBezTo>
                    <a:pt x="10019" y="6740"/>
                    <a:pt x="10397" y="7118"/>
                    <a:pt x="10397" y="7496"/>
                  </a:cubicBezTo>
                  <a:cubicBezTo>
                    <a:pt x="10397" y="7937"/>
                    <a:pt x="10082" y="8252"/>
                    <a:pt x="9641" y="8252"/>
                  </a:cubicBezTo>
                  <a:lnTo>
                    <a:pt x="9641" y="6740"/>
                  </a:lnTo>
                  <a:close/>
                  <a:moveTo>
                    <a:pt x="2206" y="5102"/>
                  </a:moveTo>
                  <a:lnTo>
                    <a:pt x="8916" y="6268"/>
                  </a:lnTo>
                  <a:lnTo>
                    <a:pt x="8916" y="8599"/>
                  </a:lnTo>
                  <a:cubicBezTo>
                    <a:pt x="8885" y="10489"/>
                    <a:pt x="7404" y="12033"/>
                    <a:pt x="5545" y="12033"/>
                  </a:cubicBezTo>
                  <a:cubicBezTo>
                    <a:pt x="3687" y="12033"/>
                    <a:pt x="2206" y="10489"/>
                    <a:pt x="2206" y="8599"/>
                  </a:cubicBezTo>
                  <a:lnTo>
                    <a:pt x="2206" y="5102"/>
                  </a:lnTo>
                  <a:close/>
                  <a:moveTo>
                    <a:pt x="7575" y="1"/>
                  </a:moveTo>
                  <a:cubicBezTo>
                    <a:pt x="6800" y="1"/>
                    <a:pt x="6137" y="473"/>
                    <a:pt x="5861" y="1164"/>
                  </a:cubicBezTo>
                  <a:lnTo>
                    <a:pt x="4726" y="975"/>
                  </a:lnTo>
                  <a:cubicBezTo>
                    <a:pt x="4530" y="941"/>
                    <a:pt x="4334" y="925"/>
                    <a:pt x="4141" y="925"/>
                  </a:cubicBezTo>
                  <a:cubicBezTo>
                    <a:pt x="2536" y="925"/>
                    <a:pt x="1101" y="2053"/>
                    <a:pt x="820" y="3684"/>
                  </a:cubicBezTo>
                  <a:cubicBezTo>
                    <a:pt x="757" y="4188"/>
                    <a:pt x="1009" y="4692"/>
                    <a:pt x="1481" y="4913"/>
                  </a:cubicBezTo>
                  <a:lnTo>
                    <a:pt x="1481" y="5953"/>
                  </a:lnTo>
                  <a:cubicBezTo>
                    <a:pt x="662" y="5953"/>
                    <a:pt x="1" y="6614"/>
                    <a:pt x="1" y="7465"/>
                  </a:cubicBezTo>
                  <a:cubicBezTo>
                    <a:pt x="1" y="8284"/>
                    <a:pt x="662" y="8946"/>
                    <a:pt x="1481" y="8946"/>
                  </a:cubicBezTo>
                  <a:cubicBezTo>
                    <a:pt x="1702" y="11056"/>
                    <a:pt x="3403" y="12726"/>
                    <a:pt x="5577" y="12726"/>
                  </a:cubicBezTo>
                  <a:cubicBezTo>
                    <a:pt x="7751" y="12726"/>
                    <a:pt x="9484" y="11056"/>
                    <a:pt x="9673" y="8946"/>
                  </a:cubicBezTo>
                  <a:cubicBezTo>
                    <a:pt x="10492" y="8946"/>
                    <a:pt x="11185" y="8284"/>
                    <a:pt x="11185" y="7465"/>
                  </a:cubicBezTo>
                  <a:cubicBezTo>
                    <a:pt x="11122" y="6803"/>
                    <a:pt x="10649" y="6205"/>
                    <a:pt x="9988" y="6047"/>
                  </a:cubicBezTo>
                  <a:cubicBezTo>
                    <a:pt x="10177" y="5890"/>
                    <a:pt x="10303" y="5638"/>
                    <a:pt x="10334" y="5417"/>
                  </a:cubicBezTo>
                  <a:cubicBezTo>
                    <a:pt x="10649" y="3590"/>
                    <a:pt x="9452" y="1825"/>
                    <a:pt x="7625" y="1510"/>
                  </a:cubicBezTo>
                  <a:lnTo>
                    <a:pt x="6617" y="1321"/>
                  </a:lnTo>
                  <a:cubicBezTo>
                    <a:pt x="6812" y="958"/>
                    <a:pt x="7206" y="744"/>
                    <a:pt x="7622" y="744"/>
                  </a:cubicBezTo>
                  <a:cubicBezTo>
                    <a:pt x="7675" y="744"/>
                    <a:pt x="7729" y="747"/>
                    <a:pt x="7782" y="754"/>
                  </a:cubicBezTo>
                  <a:cubicBezTo>
                    <a:pt x="7811" y="764"/>
                    <a:pt x="7840" y="768"/>
                    <a:pt x="7869" y="768"/>
                  </a:cubicBezTo>
                  <a:cubicBezTo>
                    <a:pt x="8034" y="768"/>
                    <a:pt x="8197" y="627"/>
                    <a:pt x="8223" y="439"/>
                  </a:cubicBezTo>
                  <a:cubicBezTo>
                    <a:pt x="8255" y="250"/>
                    <a:pt x="8097" y="61"/>
                    <a:pt x="7908" y="30"/>
                  </a:cubicBezTo>
                  <a:cubicBezTo>
                    <a:pt x="7796" y="10"/>
                    <a:pt x="7684" y="1"/>
                    <a:pt x="75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7" name="Google Shape;6097;p38"/>
          <p:cNvGrpSpPr/>
          <p:nvPr/>
        </p:nvGrpSpPr>
        <p:grpSpPr>
          <a:xfrm>
            <a:off x="20543019" y="9092452"/>
            <a:ext cx="691386" cy="909118"/>
            <a:chOff x="-52074300" y="1911950"/>
            <a:chExt cx="242600" cy="319000"/>
          </a:xfrm>
        </p:grpSpPr>
        <p:sp>
          <p:nvSpPr>
            <p:cNvPr id="6098" name="Google Shape;6098;p38"/>
            <p:cNvSpPr/>
            <p:nvPr/>
          </p:nvSpPr>
          <p:spPr>
            <a:xfrm>
              <a:off x="-51989225" y="2125600"/>
              <a:ext cx="72475" cy="29750"/>
            </a:xfrm>
            <a:custGeom>
              <a:avLst/>
              <a:gdLst/>
              <a:ahLst/>
              <a:cxnLst/>
              <a:rect l="l" t="t" r="r" b="b"/>
              <a:pathLst>
                <a:path w="2899" h="1190" extrusionOk="0">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38"/>
            <p:cNvSpPr/>
            <p:nvPr/>
          </p:nvSpPr>
          <p:spPr>
            <a:xfrm>
              <a:off x="-51998675" y="2062375"/>
              <a:ext cx="17325" cy="18150"/>
            </a:xfrm>
            <a:custGeom>
              <a:avLst/>
              <a:gdLst/>
              <a:ahLst/>
              <a:cxnLst/>
              <a:rect l="l" t="t" r="r" b="b"/>
              <a:pathLst>
                <a:path w="693" h="726" extrusionOk="0">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38"/>
            <p:cNvSpPr/>
            <p:nvPr/>
          </p:nvSpPr>
          <p:spPr>
            <a:xfrm>
              <a:off x="-51925450" y="2062375"/>
              <a:ext cx="18150" cy="18150"/>
            </a:xfrm>
            <a:custGeom>
              <a:avLst/>
              <a:gdLst/>
              <a:ahLst/>
              <a:cxnLst/>
              <a:rect l="l" t="t" r="r" b="b"/>
              <a:pathLst>
                <a:path w="726" h="726" extrusionOk="0">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38"/>
            <p:cNvSpPr/>
            <p:nvPr/>
          </p:nvSpPr>
          <p:spPr>
            <a:xfrm>
              <a:off x="-52074300" y="1911950"/>
              <a:ext cx="242600" cy="319000"/>
            </a:xfrm>
            <a:custGeom>
              <a:avLst/>
              <a:gdLst/>
              <a:ahLst/>
              <a:cxnLst/>
              <a:rect l="l" t="t" r="r" b="b"/>
              <a:pathLst>
                <a:path w="9704" h="12760" extrusionOk="0">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2" name="Google Shape;6102;p38"/>
          <p:cNvGrpSpPr/>
          <p:nvPr/>
        </p:nvGrpSpPr>
        <p:grpSpPr>
          <a:xfrm>
            <a:off x="13656136" y="5604914"/>
            <a:ext cx="909189" cy="906909"/>
            <a:chOff x="-57578225" y="1904075"/>
            <a:chExt cx="319025" cy="318225"/>
          </a:xfrm>
        </p:grpSpPr>
        <p:sp>
          <p:nvSpPr>
            <p:cNvPr id="6103" name="Google Shape;6103;p38"/>
            <p:cNvSpPr/>
            <p:nvPr/>
          </p:nvSpPr>
          <p:spPr>
            <a:xfrm>
              <a:off x="-57578225" y="1904075"/>
              <a:ext cx="319025" cy="318225"/>
            </a:xfrm>
            <a:custGeom>
              <a:avLst/>
              <a:gdLst/>
              <a:ahLst/>
              <a:cxnLst/>
              <a:rect l="l" t="t" r="r" b="b"/>
              <a:pathLst>
                <a:path w="12761" h="12729" extrusionOk="0">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38"/>
            <p:cNvSpPr/>
            <p:nvPr/>
          </p:nvSpPr>
          <p:spPr>
            <a:xfrm>
              <a:off x="-57446675" y="2073400"/>
              <a:ext cx="18125" cy="18150"/>
            </a:xfrm>
            <a:custGeom>
              <a:avLst/>
              <a:gdLst/>
              <a:ahLst/>
              <a:cxnLst/>
              <a:rect l="l" t="t" r="r" b="b"/>
              <a:pathLst>
                <a:path w="725" h="726" extrusionOk="0">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38"/>
            <p:cNvSpPr/>
            <p:nvPr/>
          </p:nvSpPr>
          <p:spPr>
            <a:xfrm>
              <a:off x="-57371850" y="2073400"/>
              <a:ext cx="18125" cy="18150"/>
            </a:xfrm>
            <a:custGeom>
              <a:avLst/>
              <a:gdLst/>
              <a:ahLst/>
              <a:cxnLst/>
              <a:rect l="l" t="t" r="r" b="b"/>
              <a:pathLst>
                <a:path w="725" h="726" extrusionOk="0">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38"/>
            <p:cNvSpPr/>
            <p:nvPr/>
          </p:nvSpPr>
          <p:spPr>
            <a:xfrm>
              <a:off x="-57436450" y="2136625"/>
              <a:ext cx="72500" cy="29750"/>
            </a:xfrm>
            <a:custGeom>
              <a:avLst/>
              <a:gdLst/>
              <a:ahLst/>
              <a:cxnLst/>
              <a:rect l="l" t="t" r="r" b="b"/>
              <a:pathLst>
                <a:path w="2900" h="1190" extrusionOk="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38"/>
          <p:cNvGrpSpPr/>
          <p:nvPr/>
        </p:nvGrpSpPr>
        <p:grpSpPr>
          <a:xfrm>
            <a:off x="13712279" y="6793552"/>
            <a:ext cx="796903" cy="906909"/>
            <a:chOff x="-57558525" y="2294725"/>
            <a:chExt cx="279625" cy="318225"/>
          </a:xfrm>
        </p:grpSpPr>
        <p:sp>
          <p:nvSpPr>
            <p:cNvPr id="6108" name="Google Shape;6108;p38"/>
            <p:cNvSpPr/>
            <p:nvPr/>
          </p:nvSpPr>
          <p:spPr>
            <a:xfrm>
              <a:off x="-57455350" y="2498925"/>
              <a:ext cx="72475" cy="29750"/>
            </a:xfrm>
            <a:custGeom>
              <a:avLst/>
              <a:gdLst/>
              <a:ahLst/>
              <a:cxnLst/>
              <a:rect l="l" t="t" r="r" b="b"/>
              <a:pathLst>
                <a:path w="2899" h="1190" extrusionOk="0">
                  <a:moveTo>
                    <a:pt x="398" y="0"/>
                  </a:moveTo>
                  <a:cubicBezTo>
                    <a:pt x="308" y="0"/>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0"/>
                    <a:pt x="2513" y="0"/>
                  </a:cubicBezTo>
                  <a:cubicBezTo>
                    <a:pt x="2419" y="0"/>
                    <a:pt x="2316" y="40"/>
                    <a:pt x="2238" y="119"/>
                  </a:cubicBezTo>
                  <a:cubicBezTo>
                    <a:pt x="2049" y="308"/>
                    <a:pt x="1733" y="434"/>
                    <a:pt x="1450" y="434"/>
                  </a:cubicBezTo>
                  <a:cubicBezTo>
                    <a:pt x="1135" y="434"/>
                    <a:pt x="851" y="308"/>
                    <a:pt x="662" y="119"/>
                  </a:cubicBezTo>
                  <a:cubicBezTo>
                    <a:pt x="584" y="40"/>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38"/>
            <p:cNvSpPr/>
            <p:nvPr/>
          </p:nvSpPr>
          <p:spPr>
            <a:xfrm>
              <a:off x="-57465575" y="2427050"/>
              <a:ext cx="18125" cy="17350"/>
            </a:xfrm>
            <a:custGeom>
              <a:avLst/>
              <a:gdLst/>
              <a:ahLst/>
              <a:cxnLst/>
              <a:rect l="l" t="t" r="r" b="b"/>
              <a:pathLst>
                <a:path w="725" h="694" extrusionOk="0">
                  <a:moveTo>
                    <a:pt x="378" y="1"/>
                  </a:moveTo>
                  <a:cubicBezTo>
                    <a:pt x="189" y="1"/>
                    <a:pt x="0" y="158"/>
                    <a:pt x="0" y="347"/>
                  </a:cubicBezTo>
                  <a:cubicBezTo>
                    <a:pt x="0" y="536"/>
                    <a:pt x="189"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38"/>
            <p:cNvSpPr/>
            <p:nvPr/>
          </p:nvSpPr>
          <p:spPr>
            <a:xfrm>
              <a:off x="-57389975" y="24270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38"/>
            <p:cNvSpPr/>
            <p:nvPr/>
          </p:nvSpPr>
          <p:spPr>
            <a:xfrm>
              <a:off x="-57558525" y="2294725"/>
              <a:ext cx="279625" cy="318225"/>
            </a:xfrm>
            <a:custGeom>
              <a:avLst/>
              <a:gdLst/>
              <a:ahLst/>
              <a:cxnLst/>
              <a:rect l="l" t="t" r="r" b="b"/>
              <a:pathLst>
                <a:path w="11185" h="12729" extrusionOk="0">
                  <a:moveTo>
                    <a:pt x="5577" y="788"/>
                  </a:moveTo>
                  <a:cubicBezTo>
                    <a:pt x="8255" y="788"/>
                    <a:pt x="10429" y="2962"/>
                    <a:pt x="10429" y="5640"/>
                  </a:cubicBezTo>
                  <a:lnTo>
                    <a:pt x="10429" y="12036"/>
                  </a:lnTo>
                  <a:lnTo>
                    <a:pt x="725" y="12036"/>
                  </a:lnTo>
                  <a:lnTo>
                    <a:pt x="725" y="5640"/>
                  </a:lnTo>
                  <a:cubicBezTo>
                    <a:pt x="725" y="2962"/>
                    <a:pt x="2899" y="788"/>
                    <a:pt x="5577" y="788"/>
                  </a:cubicBezTo>
                  <a:close/>
                  <a:moveTo>
                    <a:pt x="5577" y="1"/>
                  </a:moveTo>
                  <a:cubicBezTo>
                    <a:pt x="2458" y="1"/>
                    <a:pt x="1" y="2521"/>
                    <a:pt x="1" y="5609"/>
                  </a:cubicBezTo>
                  <a:lnTo>
                    <a:pt x="1" y="12382"/>
                  </a:lnTo>
                  <a:cubicBezTo>
                    <a:pt x="1" y="12571"/>
                    <a:pt x="158" y="12729"/>
                    <a:pt x="347" y="12729"/>
                  </a:cubicBezTo>
                  <a:lnTo>
                    <a:pt x="10775" y="12729"/>
                  </a:lnTo>
                  <a:cubicBezTo>
                    <a:pt x="10964" y="12729"/>
                    <a:pt x="11122" y="12571"/>
                    <a:pt x="11122" y="12382"/>
                  </a:cubicBezTo>
                  <a:lnTo>
                    <a:pt x="11122" y="5609"/>
                  </a:lnTo>
                  <a:cubicBezTo>
                    <a:pt x="11185" y="2521"/>
                    <a:pt x="869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38"/>
            <p:cNvSpPr/>
            <p:nvPr/>
          </p:nvSpPr>
          <p:spPr>
            <a:xfrm>
              <a:off x="-57521500" y="2332550"/>
              <a:ext cx="204800" cy="241825"/>
            </a:xfrm>
            <a:custGeom>
              <a:avLst/>
              <a:gdLst/>
              <a:ahLst/>
              <a:cxnLst/>
              <a:rect l="l" t="t" r="r" b="b"/>
              <a:pathLst>
                <a:path w="8192" h="9673" extrusionOk="0">
                  <a:moveTo>
                    <a:pt x="4096" y="756"/>
                  </a:moveTo>
                  <a:cubicBezTo>
                    <a:pt x="5230" y="756"/>
                    <a:pt x="6301" y="1323"/>
                    <a:pt x="6900" y="2237"/>
                  </a:cubicBezTo>
                  <a:lnTo>
                    <a:pt x="1292" y="2237"/>
                  </a:lnTo>
                  <a:cubicBezTo>
                    <a:pt x="1891" y="1323"/>
                    <a:pt x="2930" y="756"/>
                    <a:pt x="4096" y="756"/>
                  </a:cubicBezTo>
                  <a:close/>
                  <a:moveTo>
                    <a:pt x="7278" y="3025"/>
                  </a:moveTo>
                  <a:cubicBezTo>
                    <a:pt x="7404" y="3371"/>
                    <a:pt x="7498" y="3718"/>
                    <a:pt x="7498" y="4127"/>
                  </a:cubicBezTo>
                  <a:lnTo>
                    <a:pt x="7498" y="5230"/>
                  </a:lnTo>
                  <a:lnTo>
                    <a:pt x="756" y="5230"/>
                  </a:lnTo>
                  <a:lnTo>
                    <a:pt x="756" y="4127"/>
                  </a:lnTo>
                  <a:cubicBezTo>
                    <a:pt x="756" y="3718"/>
                    <a:pt x="819" y="3340"/>
                    <a:pt x="945" y="3025"/>
                  </a:cubicBezTo>
                  <a:close/>
                  <a:moveTo>
                    <a:pt x="7404" y="5986"/>
                  </a:moveTo>
                  <a:cubicBezTo>
                    <a:pt x="7246" y="7624"/>
                    <a:pt x="5829" y="8979"/>
                    <a:pt x="4096" y="8979"/>
                  </a:cubicBezTo>
                  <a:cubicBezTo>
                    <a:pt x="2363" y="8979"/>
                    <a:pt x="945" y="7687"/>
                    <a:pt x="756" y="5986"/>
                  </a:cubicBezTo>
                  <a:close/>
                  <a:moveTo>
                    <a:pt x="4096" y="0"/>
                  </a:moveTo>
                  <a:cubicBezTo>
                    <a:pt x="1859" y="0"/>
                    <a:pt x="0" y="1827"/>
                    <a:pt x="0" y="4096"/>
                  </a:cubicBezTo>
                  <a:lnTo>
                    <a:pt x="0" y="5576"/>
                  </a:lnTo>
                  <a:cubicBezTo>
                    <a:pt x="0" y="7845"/>
                    <a:pt x="1859" y="9672"/>
                    <a:pt x="4096" y="9672"/>
                  </a:cubicBezTo>
                  <a:cubicBezTo>
                    <a:pt x="6333" y="9672"/>
                    <a:pt x="8192" y="7845"/>
                    <a:pt x="8192" y="5576"/>
                  </a:cubicBezTo>
                  <a:lnTo>
                    <a:pt x="8192" y="4096"/>
                  </a:lnTo>
                  <a:cubicBezTo>
                    <a:pt x="8192"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38"/>
          <p:cNvGrpSpPr/>
          <p:nvPr/>
        </p:nvGrpSpPr>
        <p:grpSpPr>
          <a:xfrm>
            <a:off x="13651648" y="7930257"/>
            <a:ext cx="918167" cy="909118"/>
            <a:chOff x="-57579800" y="2686975"/>
            <a:chExt cx="322175" cy="319000"/>
          </a:xfrm>
        </p:grpSpPr>
        <p:sp>
          <p:nvSpPr>
            <p:cNvPr id="6114" name="Google Shape;6114;p38"/>
            <p:cNvSpPr/>
            <p:nvPr/>
          </p:nvSpPr>
          <p:spPr>
            <a:xfrm>
              <a:off x="-57455350" y="2920300"/>
              <a:ext cx="72475" cy="29750"/>
            </a:xfrm>
            <a:custGeom>
              <a:avLst/>
              <a:gdLst/>
              <a:ahLst/>
              <a:cxnLst/>
              <a:rect l="l" t="t" r="r" b="b"/>
              <a:pathLst>
                <a:path w="2899" h="1190" extrusionOk="0">
                  <a:moveTo>
                    <a:pt x="398" y="1"/>
                  </a:moveTo>
                  <a:cubicBezTo>
                    <a:pt x="308" y="1"/>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1"/>
                    <a:pt x="2513" y="1"/>
                  </a:cubicBezTo>
                  <a:cubicBezTo>
                    <a:pt x="2419" y="1"/>
                    <a:pt x="2316" y="40"/>
                    <a:pt x="2238" y="119"/>
                  </a:cubicBezTo>
                  <a:cubicBezTo>
                    <a:pt x="2049" y="308"/>
                    <a:pt x="1733" y="434"/>
                    <a:pt x="1450" y="434"/>
                  </a:cubicBezTo>
                  <a:cubicBezTo>
                    <a:pt x="1135" y="434"/>
                    <a:pt x="851" y="308"/>
                    <a:pt x="662" y="119"/>
                  </a:cubicBezTo>
                  <a:cubicBezTo>
                    <a:pt x="584"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38"/>
            <p:cNvSpPr/>
            <p:nvPr/>
          </p:nvSpPr>
          <p:spPr>
            <a:xfrm>
              <a:off x="-57579800" y="2686975"/>
              <a:ext cx="322175" cy="319000"/>
            </a:xfrm>
            <a:custGeom>
              <a:avLst/>
              <a:gdLst/>
              <a:ahLst/>
              <a:cxnLst/>
              <a:rect l="l" t="t" r="r" b="b"/>
              <a:pathLst>
                <a:path w="12887" h="12760" extrusionOk="0">
                  <a:moveTo>
                    <a:pt x="6428" y="756"/>
                  </a:moveTo>
                  <a:cubicBezTo>
                    <a:pt x="6680" y="756"/>
                    <a:pt x="6901" y="945"/>
                    <a:pt x="6932" y="1166"/>
                  </a:cubicBezTo>
                  <a:lnTo>
                    <a:pt x="7153" y="2080"/>
                  </a:lnTo>
                  <a:lnTo>
                    <a:pt x="7247" y="2710"/>
                  </a:lnTo>
                  <a:cubicBezTo>
                    <a:pt x="7373" y="3214"/>
                    <a:pt x="6932" y="3749"/>
                    <a:pt x="6428" y="3749"/>
                  </a:cubicBezTo>
                  <a:cubicBezTo>
                    <a:pt x="5892" y="3749"/>
                    <a:pt x="5483" y="3277"/>
                    <a:pt x="5609" y="2710"/>
                  </a:cubicBezTo>
                  <a:lnTo>
                    <a:pt x="5735" y="2080"/>
                  </a:lnTo>
                  <a:lnTo>
                    <a:pt x="5924" y="1166"/>
                  </a:lnTo>
                  <a:cubicBezTo>
                    <a:pt x="5955" y="945"/>
                    <a:pt x="6144" y="756"/>
                    <a:pt x="6428" y="756"/>
                  </a:cubicBezTo>
                  <a:close/>
                  <a:moveTo>
                    <a:pt x="8003" y="2647"/>
                  </a:moveTo>
                  <a:lnTo>
                    <a:pt x="8003" y="2647"/>
                  </a:lnTo>
                  <a:cubicBezTo>
                    <a:pt x="9106" y="3214"/>
                    <a:pt x="9830" y="4379"/>
                    <a:pt x="9830" y="5577"/>
                  </a:cubicBezTo>
                  <a:lnTo>
                    <a:pt x="9830" y="6049"/>
                  </a:lnTo>
                  <a:cubicBezTo>
                    <a:pt x="9704" y="6018"/>
                    <a:pt x="9578" y="5986"/>
                    <a:pt x="9452" y="5986"/>
                  </a:cubicBezTo>
                  <a:lnTo>
                    <a:pt x="7940" y="5986"/>
                  </a:lnTo>
                  <a:cubicBezTo>
                    <a:pt x="7468" y="5986"/>
                    <a:pt x="7027" y="6301"/>
                    <a:pt x="6869" y="6742"/>
                  </a:cubicBezTo>
                  <a:lnTo>
                    <a:pt x="6018" y="6742"/>
                  </a:lnTo>
                  <a:cubicBezTo>
                    <a:pt x="5861" y="6301"/>
                    <a:pt x="5451" y="5986"/>
                    <a:pt x="4947" y="5986"/>
                  </a:cubicBezTo>
                  <a:lnTo>
                    <a:pt x="3403" y="5986"/>
                  </a:lnTo>
                  <a:cubicBezTo>
                    <a:pt x="3277" y="5986"/>
                    <a:pt x="3120" y="6018"/>
                    <a:pt x="3057" y="6049"/>
                  </a:cubicBezTo>
                  <a:lnTo>
                    <a:pt x="3057" y="5577"/>
                  </a:lnTo>
                  <a:cubicBezTo>
                    <a:pt x="3057" y="4379"/>
                    <a:pt x="3750" y="3214"/>
                    <a:pt x="4853" y="2647"/>
                  </a:cubicBezTo>
                  <a:lnTo>
                    <a:pt x="4853" y="2647"/>
                  </a:lnTo>
                  <a:cubicBezTo>
                    <a:pt x="4695" y="3623"/>
                    <a:pt x="5451" y="4474"/>
                    <a:pt x="6428" y="4474"/>
                  </a:cubicBezTo>
                  <a:cubicBezTo>
                    <a:pt x="7405" y="4474"/>
                    <a:pt x="8161" y="3623"/>
                    <a:pt x="8003" y="2647"/>
                  </a:cubicBezTo>
                  <a:close/>
                  <a:moveTo>
                    <a:pt x="2301" y="6774"/>
                  </a:moveTo>
                  <a:lnTo>
                    <a:pt x="2301" y="8254"/>
                  </a:lnTo>
                  <a:cubicBezTo>
                    <a:pt x="1891" y="8254"/>
                    <a:pt x="1545" y="7939"/>
                    <a:pt x="1545" y="7530"/>
                  </a:cubicBezTo>
                  <a:cubicBezTo>
                    <a:pt x="1545" y="7120"/>
                    <a:pt x="1891" y="6774"/>
                    <a:pt x="2301" y="6774"/>
                  </a:cubicBezTo>
                  <a:close/>
                  <a:moveTo>
                    <a:pt x="4947" y="6805"/>
                  </a:moveTo>
                  <a:cubicBezTo>
                    <a:pt x="5136" y="6805"/>
                    <a:pt x="5294" y="6963"/>
                    <a:pt x="5294" y="7152"/>
                  </a:cubicBezTo>
                  <a:cubicBezTo>
                    <a:pt x="5294" y="7782"/>
                    <a:pt x="4790" y="8254"/>
                    <a:pt x="4191" y="8254"/>
                  </a:cubicBezTo>
                  <a:lnTo>
                    <a:pt x="3403" y="8254"/>
                  </a:lnTo>
                  <a:cubicBezTo>
                    <a:pt x="3214" y="8254"/>
                    <a:pt x="3057" y="8097"/>
                    <a:pt x="3057" y="7908"/>
                  </a:cubicBezTo>
                  <a:lnTo>
                    <a:pt x="3057" y="7152"/>
                  </a:lnTo>
                  <a:cubicBezTo>
                    <a:pt x="3057" y="6963"/>
                    <a:pt x="3214" y="6805"/>
                    <a:pt x="3403" y="6805"/>
                  </a:cubicBezTo>
                  <a:close/>
                  <a:moveTo>
                    <a:pt x="9452" y="6805"/>
                  </a:moveTo>
                  <a:cubicBezTo>
                    <a:pt x="9673" y="6805"/>
                    <a:pt x="9830" y="6963"/>
                    <a:pt x="9830" y="7152"/>
                  </a:cubicBezTo>
                  <a:lnTo>
                    <a:pt x="9830" y="7908"/>
                  </a:lnTo>
                  <a:cubicBezTo>
                    <a:pt x="9830" y="8097"/>
                    <a:pt x="9673" y="8254"/>
                    <a:pt x="9452" y="8254"/>
                  </a:cubicBezTo>
                  <a:lnTo>
                    <a:pt x="8665" y="8254"/>
                  </a:lnTo>
                  <a:cubicBezTo>
                    <a:pt x="8035" y="8254"/>
                    <a:pt x="7562" y="7750"/>
                    <a:pt x="7562" y="7152"/>
                  </a:cubicBezTo>
                  <a:cubicBezTo>
                    <a:pt x="7562" y="6963"/>
                    <a:pt x="7720" y="6805"/>
                    <a:pt x="7940" y="6805"/>
                  </a:cubicBezTo>
                  <a:close/>
                  <a:moveTo>
                    <a:pt x="10587" y="6774"/>
                  </a:moveTo>
                  <a:cubicBezTo>
                    <a:pt x="10965" y="6774"/>
                    <a:pt x="11311" y="7120"/>
                    <a:pt x="11311" y="7530"/>
                  </a:cubicBezTo>
                  <a:cubicBezTo>
                    <a:pt x="11311" y="7908"/>
                    <a:pt x="10996" y="8254"/>
                    <a:pt x="10587" y="8254"/>
                  </a:cubicBezTo>
                  <a:lnTo>
                    <a:pt x="10587" y="6774"/>
                  </a:lnTo>
                  <a:close/>
                  <a:moveTo>
                    <a:pt x="1135" y="8412"/>
                  </a:moveTo>
                  <a:cubicBezTo>
                    <a:pt x="1387" y="8790"/>
                    <a:pt x="1828" y="9011"/>
                    <a:pt x="2301" y="9011"/>
                  </a:cubicBezTo>
                  <a:cubicBezTo>
                    <a:pt x="2301" y="9420"/>
                    <a:pt x="1986" y="9767"/>
                    <a:pt x="1545" y="9767"/>
                  </a:cubicBezTo>
                  <a:cubicBezTo>
                    <a:pt x="1167" y="9767"/>
                    <a:pt x="789" y="9452"/>
                    <a:pt x="789" y="9011"/>
                  </a:cubicBezTo>
                  <a:cubicBezTo>
                    <a:pt x="789" y="8790"/>
                    <a:pt x="915" y="8538"/>
                    <a:pt x="1135" y="8412"/>
                  </a:cubicBezTo>
                  <a:close/>
                  <a:moveTo>
                    <a:pt x="11752" y="8412"/>
                  </a:moveTo>
                  <a:cubicBezTo>
                    <a:pt x="11941" y="8570"/>
                    <a:pt x="12067" y="8790"/>
                    <a:pt x="12067" y="9011"/>
                  </a:cubicBezTo>
                  <a:cubicBezTo>
                    <a:pt x="12067" y="9420"/>
                    <a:pt x="11752" y="9767"/>
                    <a:pt x="11311" y="9767"/>
                  </a:cubicBezTo>
                  <a:cubicBezTo>
                    <a:pt x="10870" y="9767"/>
                    <a:pt x="10555" y="9420"/>
                    <a:pt x="10555" y="9011"/>
                  </a:cubicBezTo>
                  <a:cubicBezTo>
                    <a:pt x="11028" y="9011"/>
                    <a:pt x="11469" y="8790"/>
                    <a:pt x="11752" y="8412"/>
                  </a:cubicBezTo>
                  <a:close/>
                  <a:moveTo>
                    <a:pt x="6837" y="7561"/>
                  </a:moveTo>
                  <a:cubicBezTo>
                    <a:pt x="6995" y="8412"/>
                    <a:pt x="7783" y="9042"/>
                    <a:pt x="8633" y="9042"/>
                  </a:cubicBezTo>
                  <a:lnTo>
                    <a:pt x="9421" y="9042"/>
                  </a:lnTo>
                  <a:cubicBezTo>
                    <a:pt x="9547" y="9042"/>
                    <a:pt x="9673" y="9011"/>
                    <a:pt x="9767" y="8979"/>
                  </a:cubicBezTo>
                  <a:lnTo>
                    <a:pt x="9767" y="8979"/>
                  </a:lnTo>
                  <a:cubicBezTo>
                    <a:pt x="9610" y="10680"/>
                    <a:pt x="8192" y="12004"/>
                    <a:pt x="6428" y="12004"/>
                  </a:cubicBezTo>
                  <a:cubicBezTo>
                    <a:pt x="4664" y="12004"/>
                    <a:pt x="3246" y="10680"/>
                    <a:pt x="3057" y="8979"/>
                  </a:cubicBezTo>
                  <a:lnTo>
                    <a:pt x="3057" y="8979"/>
                  </a:lnTo>
                  <a:cubicBezTo>
                    <a:pt x="3151" y="9011"/>
                    <a:pt x="3277" y="9042"/>
                    <a:pt x="3403" y="9042"/>
                  </a:cubicBezTo>
                  <a:lnTo>
                    <a:pt x="4191" y="9042"/>
                  </a:lnTo>
                  <a:cubicBezTo>
                    <a:pt x="5105" y="9042"/>
                    <a:pt x="5829" y="8412"/>
                    <a:pt x="5987" y="7561"/>
                  </a:cubicBezTo>
                  <a:close/>
                  <a:moveTo>
                    <a:pt x="6428" y="0"/>
                  </a:moveTo>
                  <a:cubicBezTo>
                    <a:pt x="5798" y="0"/>
                    <a:pt x="5294" y="410"/>
                    <a:pt x="5168" y="1008"/>
                  </a:cubicBezTo>
                  <a:lnTo>
                    <a:pt x="5010" y="1733"/>
                  </a:lnTo>
                  <a:cubicBezTo>
                    <a:pt x="4286" y="1985"/>
                    <a:pt x="3592" y="2458"/>
                    <a:pt x="3120" y="3088"/>
                  </a:cubicBezTo>
                  <a:cubicBezTo>
                    <a:pt x="2584" y="3812"/>
                    <a:pt x="2301" y="4663"/>
                    <a:pt x="2301" y="5577"/>
                  </a:cubicBezTo>
                  <a:lnTo>
                    <a:pt x="2301" y="6018"/>
                  </a:lnTo>
                  <a:cubicBezTo>
                    <a:pt x="1387" y="6018"/>
                    <a:pt x="694" y="6805"/>
                    <a:pt x="789" y="7719"/>
                  </a:cubicBezTo>
                  <a:cubicBezTo>
                    <a:pt x="316" y="7971"/>
                    <a:pt x="64" y="8475"/>
                    <a:pt x="64" y="9011"/>
                  </a:cubicBezTo>
                  <a:cubicBezTo>
                    <a:pt x="64" y="9420"/>
                    <a:pt x="221" y="9767"/>
                    <a:pt x="442" y="9987"/>
                  </a:cubicBezTo>
                  <a:lnTo>
                    <a:pt x="95" y="10712"/>
                  </a:lnTo>
                  <a:cubicBezTo>
                    <a:pt x="1" y="10901"/>
                    <a:pt x="95" y="11090"/>
                    <a:pt x="253" y="11216"/>
                  </a:cubicBezTo>
                  <a:cubicBezTo>
                    <a:pt x="305" y="11242"/>
                    <a:pt x="357" y="11254"/>
                    <a:pt x="408" y="11254"/>
                  </a:cubicBezTo>
                  <a:cubicBezTo>
                    <a:pt x="541" y="11254"/>
                    <a:pt x="666" y="11173"/>
                    <a:pt x="757" y="11058"/>
                  </a:cubicBezTo>
                  <a:lnTo>
                    <a:pt x="1072" y="10428"/>
                  </a:lnTo>
                  <a:cubicBezTo>
                    <a:pt x="1230" y="10460"/>
                    <a:pt x="1387" y="10523"/>
                    <a:pt x="1545" y="10523"/>
                  </a:cubicBezTo>
                  <a:cubicBezTo>
                    <a:pt x="1954" y="10523"/>
                    <a:pt x="2301" y="10365"/>
                    <a:pt x="2584" y="10113"/>
                  </a:cubicBezTo>
                  <a:cubicBezTo>
                    <a:pt x="3151" y="11657"/>
                    <a:pt x="4664" y="12760"/>
                    <a:pt x="6428" y="12760"/>
                  </a:cubicBezTo>
                  <a:cubicBezTo>
                    <a:pt x="8224" y="12760"/>
                    <a:pt x="9704" y="11657"/>
                    <a:pt x="10303" y="10113"/>
                  </a:cubicBezTo>
                  <a:cubicBezTo>
                    <a:pt x="10587" y="10365"/>
                    <a:pt x="10933" y="10523"/>
                    <a:pt x="11311" y="10523"/>
                  </a:cubicBezTo>
                  <a:cubicBezTo>
                    <a:pt x="11469" y="10523"/>
                    <a:pt x="11626" y="10460"/>
                    <a:pt x="11784" y="10428"/>
                  </a:cubicBezTo>
                  <a:lnTo>
                    <a:pt x="12099" y="11058"/>
                  </a:lnTo>
                  <a:cubicBezTo>
                    <a:pt x="12164" y="11188"/>
                    <a:pt x="12288" y="11273"/>
                    <a:pt x="12431" y="11273"/>
                  </a:cubicBezTo>
                  <a:cubicBezTo>
                    <a:pt x="12496" y="11273"/>
                    <a:pt x="12565" y="11255"/>
                    <a:pt x="12634" y="11216"/>
                  </a:cubicBezTo>
                  <a:cubicBezTo>
                    <a:pt x="12823" y="11153"/>
                    <a:pt x="12886" y="10901"/>
                    <a:pt x="12792" y="10712"/>
                  </a:cubicBezTo>
                  <a:lnTo>
                    <a:pt x="12414" y="9987"/>
                  </a:lnTo>
                  <a:cubicBezTo>
                    <a:pt x="12666" y="9735"/>
                    <a:pt x="12823" y="9357"/>
                    <a:pt x="12823" y="9011"/>
                  </a:cubicBezTo>
                  <a:cubicBezTo>
                    <a:pt x="12823" y="8475"/>
                    <a:pt x="12508" y="8002"/>
                    <a:pt x="12067" y="7719"/>
                  </a:cubicBezTo>
                  <a:cubicBezTo>
                    <a:pt x="12193" y="6805"/>
                    <a:pt x="11469" y="6018"/>
                    <a:pt x="10555" y="6018"/>
                  </a:cubicBezTo>
                  <a:lnTo>
                    <a:pt x="10555" y="5577"/>
                  </a:lnTo>
                  <a:cubicBezTo>
                    <a:pt x="10555" y="4663"/>
                    <a:pt x="10303" y="3812"/>
                    <a:pt x="9736" y="3088"/>
                  </a:cubicBezTo>
                  <a:cubicBezTo>
                    <a:pt x="9263" y="2458"/>
                    <a:pt x="8602" y="1985"/>
                    <a:pt x="7846" y="1733"/>
                  </a:cubicBezTo>
                  <a:lnTo>
                    <a:pt x="7688" y="1008"/>
                  </a:lnTo>
                  <a:cubicBezTo>
                    <a:pt x="7562" y="410"/>
                    <a:pt x="7058"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38"/>
          <p:cNvGrpSpPr/>
          <p:nvPr/>
        </p:nvGrpSpPr>
        <p:grpSpPr>
          <a:xfrm>
            <a:off x="19239381" y="6793552"/>
            <a:ext cx="922655" cy="906909"/>
            <a:chOff x="-55620975" y="2294725"/>
            <a:chExt cx="323750" cy="318225"/>
          </a:xfrm>
        </p:grpSpPr>
        <p:sp>
          <p:nvSpPr>
            <p:cNvPr id="6117" name="Google Shape;6117;p38"/>
            <p:cNvSpPr/>
            <p:nvPr/>
          </p:nvSpPr>
          <p:spPr>
            <a:xfrm>
              <a:off x="-55496525" y="2527275"/>
              <a:ext cx="73275" cy="29750"/>
            </a:xfrm>
            <a:custGeom>
              <a:avLst/>
              <a:gdLst/>
              <a:ahLst/>
              <a:cxnLst/>
              <a:rect l="l" t="t" r="r" b="b"/>
              <a:pathLst>
                <a:path w="2931" h="1190" extrusionOk="0">
                  <a:moveTo>
                    <a:pt x="414" y="1"/>
                  </a:moveTo>
                  <a:cubicBezTo>
                    <a:pt x="316" y="1"/>
                    <a:pt x="221" y="40"/>
                    <a:pt x="158" y="119"/>
                  </a:cubicBezTo>
                  <a:cubicBezTo>
                    <a:pt x="1" y="276"/>
                    <a:pt x="1" y="528"/>
                    <a:pt x="158" y="623"/>
                  </a:cubicBezTo>
                  <a:cubicBezTo>
                    <a:pt x="536" y="1001"/>
                    <a:pt x="1009" y="1190"/>
                    <a:pt x="1481" y="1190"/>
                  </a:cubicBezTo>
                  <a:cubicBezTo>
                    <a:pt x="1954" y="1190"/>
                    <a:pt x="2458" y="1001"/>
                    <a:pt x="2773" y="623"/>
                  </a:cubicBezTo>
                  <a:cubicBezTo>
                    <a:pt x="2931" y="465"/>
                    <a:pt x="2931" y="245"/>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2"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38"/>
            <p:cNvSpPr/>
            <p:nvPr/>
          </p:nvSpPr>
          <p:spPr>
            <a:xfrm>
              <a:off x="-55505975"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38"/>
            <p:cNvSpPr/>
            <p:nvPr/>
          </p:nvSpPr>
          <p:spPr>
            <a:xfrm>
              <a:off x="-55431150"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38"/>
            <p:cNvSpPr/>
            <p:nvPr/>
          </p:nvSpPr>
          <p:spPr>
            <a:xfrm>
              <a:off x="-55620975" y="2294725"/>
              <a:ext cx="323750" cy="318225"/>
            </a:xfrm>
            <a:custGeom>
              <a:avLst/>
              <a:gdLst/>
              <a:ahLst/>
              <a:cxnLst/>
              <a:rect l="l" t="t" r="r" b="b"/>
              <a:pathLst>
                <a:path w="12950" h="12729" extrusionOk="0">
                  <a:moveTo>
                    <a:pt x="6459" y="851"/>
                  </a:moveTo>
                  <a:lnTo>
                    <a:pt x="11343" y="4506"/>
                  </a:lnTo>
                  <a:lnTo>
                    <a:pt x="1576" y="4506"/>
                  </a:lnTo>
                  <a:lnTo>
                    <a:pt x="6459" y="851"/>
                  </a:lnTo>
                  <a:close/>
                  <a:moveTo>
                    <a:pt x="2364" y="5987"/>
                  </a:moveTo>
                  <a:lnTo>
                    <a:pt x="2364" y="7499"/>
                  </a:lnTo>
                  <a:cubicBezTo>
                    <a:pt x="1923" y="7499"/>
                    <a:pt x="1608" y="7152"/>
                    <a:pt x="1608" y="6743"/>
                  </a:cubicBezTo>
                  <a:cubicBezTo>
                    <a:pt x="1608" y="6365"/>
                    <a:pt x="1923" y="5987"/>
                    <a:pt x="2364" y="5987"/>
                  </a:cubicBezTo>
                  <a:close/>
                  <a:moveTo>
                    <a:pt x="10555" y="5987"/>
                  </a:moveTo>
                  <a:cubicBezTo>
                    <a:pt x="10964" y="5987"/>
                    <a:pt x="11280" y="6365"/>
                    <a:pt x="11280" y="6743"/>
                  </a:cubicBezTo>
                  <a:cubicBezTo>
                    <a:pt x="11280" y="7152"/>
                    <a:pt x="10964" y="7499"/>
                    <a:pt x="10555" y="7499"/>
                  </a:cubicBezTo>
                  <a:lnTo>
                    <a:pt x="10555" y="5987"/>
                  </a:lnTo>
                  <a:close/>
                  <a:moveTo>
                    <a:pt x="9830" y="5262"/>
                  </a:moveTo>
                  <a:cubicBezTo>
                    <a:pt x="9799" y="5798"/>
                    <a:pt x="9799" y="8287"/>
                    <a:pt x="9799" y="8633"/>
                  </a:cubicBezTo>
                  <a:cubicBezTo>
                    <a:pt x="9799" y="10492"/>
                    <a:pt x="8287" y="11973"/>
                    <a:pt x="6459" y="11973"/>
                  </a:cubicBezTo>
                  <a:cubicBezTo>
                    <a:pt x="4600" y="11973"/>
                    <a:pt x="3088" y="10492"/>
                    <a:pt x="3088" y="8633"/>
                  </a:cubicBezTo>
                  <a:lnTo>
                    <a:pt x="3088" y="5262"/>
                  </a:lnTo>
                  <a:close/>
                  <a:moveTo>
                    <a:pt x="6459" y="1"/>
                  </a:moveTo>
                  <a:cubicBezTo>
                    <a:pt x="6381" y="1"/>
                    <a:pt x="6302" y="32"/>
                    <a:pt x="6239" y="95"/>
                  </a:cubicBezTo>
                  <a:lnTo>
                    <a:pt x="253" y="4569"/>
                  </a:lnTo>
                  <a:cubicBezTo>
                    <a:pt x="1" y="4790"/>
                    <a:pt x="158" y="5231"/>
                    <a:pt x="505" y="5231"/>
                  </a:cubicBezTo>
                  <a:lnTo>
                    <a:pt x="2395" y="5231"/>
                  </a:lnTo>
                  <a:cubicBezTo>
                    <a:pt x="1576" y="5231"/>
                    <a:pt x="883" y="5924"/>
                    <a:pt x="883" y="6743"/>
                  </a:cubicBezTo>
                  <a:cubicBezTo>
                    <a:pt x="883" y="7562"/>
                    <a:pt x="1576" y="8255"/>
                    <a:pt x="2395" y="8255"/>
                  </a:cubicBezTo>
                  <a:lnTo>
                    <a:pt x="2395" y="8633"/>
                  </a:lnTo>
                  <a:cubicBezTo>
                    <a:pt x="2395" y="10870"/>
                    <a:pt x="4254" y="12729"/>
                    <a:pt x="6491" y="12729"/>
                  </a:cubicBezTo>
                  <a:cubicBezTo>
                    <a:pt x="8728" y="12729"/>
                    <a:pt x="10586" y="10870"/>
                    <a:pt x="10586" y="8633"/>
                  </a:cubicBezTo>
                  <a:lnTo>
                    <a:pt x="10586" y="8255"/>
                  </a:lnTo>
                  <a:cubicBezTo>
                    <a:pt x="11406" y="8255"/>
                    <a:pt x="12067" y="7562"/>
                    <a:pt x="12067" y="6743"/>
                  </a:cubicBezTo>
                  <a:cubicBezTo>
                    <a:pt x="12067" y="5924"/>
                    <a:pt x="11406" y="5231"/>
                    <a:pt x="10586" y="5231"/>
                  </a:cubicBezTo>
                  <a:lnTo>
                    <a:pt x="12477" y="5231"/>
                  </a:lnTo>
                  <a:cubicBezTo>
                    <a:pt x="12792" y="5231"/>
                    <a:pt x="12949" y="4790"/>
                    <a:pt x="12666" y="4569"/>
                  </a:cubicBezTo>
                  <a:lnTo>
                    <a:pt x="6680" y="95"/>
                  </a:lnTo>
                  <a:cubicBezTo>
                    <a:pt x="6617" y="32"/>
                    <a:pt x="6538" y="1"/>
                    <a:pt x="64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38"/>
            <p:cNvSpPr/>
            <p:nvPr/>
          </p:nvSpPr>
          <p:spPr>
            <a:xfrm>
              <a:off x="-55450850" y="2482375"/>
              <a:ext cx="39400" cy="38225"/>
            </a:xfrm>
            <a:custGeom>
              <a:avLst/>
              <a:gdLst/>
              <a:ahLst/>
              <a:cxnLst/>
              <a:rect l="l" t="t" r="r" b="b"/>
              <a:pathLst>
                <a:path w="1576" h="1529" extrusionOk="0">
                  <a:moveTo>
                    <a:pt x="399" y="1"/>
                  </a:moveTo>
                  <a:cubicBezTo>
                    <a:pt x="308" y="1"/>
                    <a:pt x="221" y="40"/>
                    <a:pt x="158" y="119"/>
                  </a:cubicBezTo>
                  <a:cubicBezTo>
                    <a:pt x="1" y="277"/>
                    <a:pt x="1" y="497"/>
                    <a:pt x="158" y="623"/>
                  </a:cubicBezTo>
                  <a:lnTo>
                    <a:pt x="914" y="1411"/>
                  </a:lnTo>
                  <a:cubicBezTo>
                    <a:pt x="993" y="1489"/>
                    <a:pt x="1088" y="1529"/>
                    <a:pt x="1178" y="1529"/>
                  </a:cubicBezTo>
                  <a:cubicBezTo>
                    <a:pt x="1269" y="1529"/>
                    <a:pt x="1356" y="1489"/>
                    <a:pt x="1419" y="1411"/>
                  </a:cubicBezTo>
                  <a:cubicBezTo>
                    <a:pt x="1576" y="1253"/>
                    <a:pt x="1576" y="1001"/>
                    <a:pt x="1419" y="907"/>
                  </a:cubicBezTo>
                  <a:lnTo>
                    <a:pt x="662" y="119"/>
                  </a:lnTo>
                  <a:cubicBezTo>
                    <a:pt x="584" y="40"/>
                    <a:pt x="489" y="1"/>
                    <a:pt x="3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38"/>
            <p:cNvSpPr/>
            <p:nvPr/>
          </p:nvSpPr>
          <p:spPr>
            <a:xfrm>
              <a:off x="-55506775" y="2482375"/>
              <a:ext cx="39400" cy="38225"/>
            </a:xfrm>
            <a:custGeom>
              <a:avLst/>
              <a:gdLst/>
              <a:ahLst/>
              <a:cxnLst/>
              <a:rect l="l" t="t" r="r" b="b"/>
              <a:pathLst>
                <a:path w="1576" h="1529" extrusionOk="0">
                  <a:moveTo>
                    <a:pt x="1139" y="1"/>
                  </a:moveTo>
                  <a:cubicBezTo>
                    <a:pt x="1041" y="1"/>
                    <a:pt x="946" y="40"/>
                    <a:pt x="883" y="119"/>
                  </a:cubicBezTo>
                  <a:lnTo>
                    <a:pt x="159" y="907"/>
                  </a:lnTo>
                  <a:cubicBezTo>
                    <a:pt x="1" y="1064"/>
                    <a:pt x="1" y="1285"/>
                    <a:pt x="159" y="1411"/>
                  </a:cubicBezTo>
                  <a:cubicBezTo>
                    <a:pt x="237" y="1489"/>
                    <a:pt x="332" y="1529"/>
                    <a:pt x="422" y="1529"/>
                  </a:cubicBezTo>
                  <a:cubicBezTo>
                    <a:pt x="513" y="1529"/>
                    <a:pt x="600" y="1489"/>
                    <a:pt x="663" y="1411"/>
                  </a:cubicBezTo>
                  <a:lnTo>
                    <a:pt x="1419" y="623"/>
                  </a:lnTo>
                  <a:cubicBezTo>
                    <a:pt x="1576" y="466"/>
                    <a:pt x="1576" y="213"/>
                    <a:pt x="1419" y="119"/>
                  </a:cubicBezTo>
                  <a:cubicBezTo>
                    <a:pt x="1340" y="40"/>
                    <a:pt x="1238" y="1"/>
                    <a:pt x="11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3" name="Google Shape;6123;p38"/>
          <p:cNvGrpSpPr/>
          <p:nvPr/>
        </p:nvGrpSpPr>
        <p:grpSpPr>
          <a:xfrm>
            <a:off x="19245009" y="7930043"/>
            <a:ext cx="911398" cy="907123"/>
            <a:chOff x="-55620175" y="2686900"/>
            <a:chExt cx="319800" cy="318300"/>
          </a:xfrm>
        </p:grpSpPr>
        <p:sp>
          <p:nvSpPr>
            <p:cNvPr id="6124" name="Google Shape;6124;p38"/>
            <p:cNvSpPr/>
            <p:nvPr/>
          </p:nvSpPr>
          <p:spPr>
            <a:xfrm>
              <a:off x="-55514650" y="2917925"/>
              <a:ext cx="72500" cy="29775"/>
            </a:xfrm>
            <a:custGeom>
              <a:avLst/>
              <a:gdLst/>
              <a:ahLst/>
              <a:cxnLst/>
              <a:rect l="l" t="t" r="r" b="b"/>
              <a:pathLst>
                <a:path w="2900" h="1191" extrusionOk="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38"/>
            <p:cNvSpPr/>
            <p:nvPr/>
          </p:nvSpPr>
          <p:spPr>
            <a:xfrm>
              <a:off x="-5545005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38"/>
            <p:cNvSpPr/>
            <p:nvPr/>
          </p:nvSpPr>
          <p:spPr>
            <a:xfrm>
              <a:off x="-55524875" y="2855525"/>
              <a:ext cx="18925" cy="17450"/>
            </a:xfrm>
            <a:custGeom>
              <a:avLst/>
              <a:gdLst/>
              <a:ahLst/>
              <a:cxnLst/>
              <a:rect l="l" t="t" r="r" b="b"/>
              <a:pathLst>
                <a:path w="757" h="698" extrusionOk="0">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38"/>
            <p:cNvSpPr/>
            <p:nvPr/>
          </p:nvSpPr>
          <p:spPr>
            <a:xfrm>
              <a:off x="-55620175" y="2686900"/>
              <a:ext cx="319800" cy="318300"/>
            </a:xfrm>
            <a:custGeom>
              <a:avLst/>
              <a:gdLst/>
              <a:ahLst/>
              <a:cxnLst/>
              <a:rect l="l" t="t" r="r" b="b"/>
              <a:pathLst>
                <a:path w="12792" h="12732" extrusionOk="0">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38"/>
          <p:cNvGrpSpPr/>
          <p:nvPr/>
        </p:nvGrpSpPr>
        <p:grpSpPr>
          <a:xfrm>
            <a:off x="15944794" y="9067729"/>
            <a:ext cx="909118" cy="906909"/>
            <a:chOff x="-53690500" y="1903275"/>
            <a:chExt cx="319000" cy="318225"/>
          </a:xfrm>
        </p:grpSpPr>
        <p:sp>
          <p:nvSpPr>
            <p:cNvPr id="6129" name="Google Shape;6129;p38"/>
            <p:cNvSpPr/>
            <p:nvPr/>
          </p:nvSpPr>
          <p:spPr>
            <a:xfrm>
              <a:off x="-53567625" y="2136625"/>
              <a:ext cx="71675" cy="29750"/>
            </a:xfrm>
            <a:custGeom>
              <a:avLst/>
              <a:gdLst/>
              <a:ahLst/>
              <a:cxnLst/>
              <a:rect l="l" t="t" r="r" b="b"/>
              <a:pathLst>
                <a:path w="2867" h="1190" extrusionOk="0">
                  <a:moveTo>
                    <a:pt x="366" y="0"/>
                  </a:moveTo>
                  <a:cubicBezTo>
                    <a:pt x="276" y="0"/>
                    <a:pt x="189" y="40"/>
                    <a:pt x="126" y="118"/>
                  </a:cubicBezTo>
                  <a:cubicBezTo>
                    <a:pt x="0" y="244"/>
                    <a:pt x="0" y="465"/>
                    <a:pt x="126" y="622"/>
                  </a:cubicBezTo>
                  <a:cubicBezTo>
                    <a:pt x="473" y="969"/>
                    <a:pt x="945" y="1190"/>
                    <a:pt x="1418" y="1190"/>
                  </a:cubicBezTo>
                  <a:cubicBezTo>
                    <a:pt x="1890" y="1190"/>
                    <a:pt x="2395" y="969"/>
                    <a:pt x="2710" y="622"/>
                  </a:cubicBezTo>
                  <a:cubicBezTo>
                    <a:pt x="2867" y="465"/>
                    <a:pt x="2867" y="244"/>
                    <a:pt x="2710" y="118"/>
                  </a:cubicBezTo>
                  <a:cubicBezTo>
                    <a:pt x="2631" y="40"/>
                    <a:pt x="2536" y="0"/>
                    <a:pt x="2446" y="0"/>
                  </a:cubicBezTo>
                  <a:cubicBezTo>
                    <a:pt x="2355" y="0"/>
                    <a:pt x="2269" y="40"/>
                    <a:pt x="2206" y="118"/>
                  </a:cubicBezTo>
                  <a:cubicBezTo>
                    <a:pt x="2017" y="307"/>
                    <a:pt x="1701" y="433"/>
                    <a:pt x="1418" y="433"/>
                  </a:cubicBezTo>
                  <a:cubicBezTo>
                    <a:pt x="1103" y="433"/>
                    <a:pt x="819" y="307"/>
                    <a:pt x="630" y="118"/>
                  </a:cubicBezTo>
                  <a:cubicBezTo>
                    <a:pt x="552" y="40"/>
                    <a:pt x="457" y="0"/>
                    <a:pt x="3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38"/>
            <p:cNvSpPr/>
            <p:nvPr/>
          </p:nvSpPr>
          <p:spPr>
            <a:xfrm>
              <a:off x="-53502250"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38"/>
            <p:cNvSpPr/>
            <p:nvPr/>
          </p:nvSpPr>
          <p:spPr>
            <a:xfrm>
              <a:off x="-53577075"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38"/>
            <p:cNvSpPr/>
            <p:nvPr/>
          </p:nvSpPr>
          <p:spPr>
            <a:xfrm>
              <a:off x="-53690500" y="1903275"/>
              <a:ext cx="319000" cy="318225"/>
            </a:xfrm>
            <a:custGeom>
              <a:avLst/>
              <a:gdLst/>
              <a:ahLst/>
              <a:cxnLst/>
              <a:rect l="l" t="t" r="r" b="b"/>
              <a:pathLst>
                <a:path w="12760" h="12729" extrusionOk="0">
                  <a:moveTo>
                    <a:pt x="9735" y="4475"/>
                  </a:moveTo>
                  <a:lnTo>
                    <a:pt x="9735" y="5262"/>
                  </a:lnTo>
                  <a:lnTo>
                    <a:pt x="2993" y="5262"/>
                  </a:lnTo>
                  <a:lnTo>
                    <a:pt x="2993" y="4475"/>
                  </a:lnTo>
                  <a:close/>
                  <a:moveTo>
                    <a:pt x="9767" y="6018"/>
                  </a:moveTo>
                  <a:lnTo>
                    <a:pt x="9767" y="8633"/>
                  </a:lnTo>
                  <a:cubicBezTo>
                    <a:pt x="9767" y="10461"/>
                    <a:pt x="8255" y="11973"/>
                    <a:pt x="6427" y="11973"/>
                  </a:cubicBezTo>
                  <a:cubicBezTo>
                    <a:pt x="4569" y="11973"/>
                    <a:pt x="3088" y="10461"/>
                    <a:pt x="3088" y="8633"/>
                  </a:cubicBezTo>
                  <a:lnTo>
                    <a:pt x="3088" y="6018"/>
                  </a:lnTo>
                  <a:close/>
                  <a:moveTo>
                    <a:pt x="6459" y="757"/>
                  </a:moveTo>
                  <a:cubicBezTo>
                    <a:pt x="9578" y="757"/>
                    <a:pt x="12098" y="3277"/>
                    <a:pt x="12098" y="6365"/>
                  </a:cubicBezTo>
                  <a:lnTo>
                    <a:pt x="12098" y="11973"/>
                  </a:lnTo>
                  <a:lnTo>
                    <a:pt x="8727" y="11973"/>
                  </a:lnTo>
                  <a:cubicBezTo>
                    <a:pt x="9798" y="11217"/>
                    <a:pt x="10460" y="9988"/>
                    <a:pt x="10460" y="8633"/>
                  </a:cubicBezTo>
                  <a:lnTo>
                    <a:pt x="10460" y="4097"/>
                  </a:lnTo>
                  <a:cubicBezTo>
                    <a:pt x="10460" y="3908"/>
                    <a:pt x="10303" y="3750"/>
                    <a:pt x="10114" y="3750"/>
                  </a:cubicBezTo>
                  <a:lnTo>
                    <a:pt x="6774" y="3750"/>
                  </a:lnTo>
                  <a:lnTo>
                    <a:pt x="6774" y="2994"/>
                  </a:lnTo>
                  <a:lnTo>
                    <a:pt x="7121" y="2994"/>
                  </a:lnTo>
                  <a:cubicBezTo>
                    <a:pt x="7310" y="2994"/>
                    <a:pt x="7467" y="2836"/>
                    <a:pt x="7467" y="2616"/>
                  </a:cubicBezTo>
                  <a:cubicBezTo>
                    <a:pt x="7467" y="2427"/>
                    <a:pt x="7310" y="2269"/>
                    <a:pt x="7121" y="2269"/>
                  </a:cubicBezTo>
                  <a:lnTo>
                    <a:pt x="6774" y="2269"/>
                  </a:lnTo>
                  <a:lnTo>
                    <a:pt x="6774" y="1923"/>
                  </a:lnTo>
                  <a:cubicBezTo>
                    <a:pt x="6774" y="1734"/>
                    <a:pt x="6616" y="1576"/>
                    <a:pt x="6427" y="1576"/>
                  </a:cubicBezTo>
                  <a:cubicBezTo>
                    <a:pt x="6207" y="1576"/>
                    <a:pt x="6049" y="1734"/>
                    <a:pt x="6049" y="1923"/>
                  </a:cubicBezTo>
                  <a:lnTo>
                    <a:pt x="6049" y="2269"/>
                  </a:lnTo>
                  <a:lnTo>
                    <a:pt x="5703" y="2269"/>
                  </a:lnTo>
                  <a:cubicBezTo>
                    <a:pt x="5514" y="2269"/>
                    <a:pt x="5356" y="2427"/>
                    <a:pt x="5356" y="2616"/>
                  </a:cubicBezTo>
                  <a:cubicBezTo>
                    <a:pt x="5356" y="2836"/>
                    <a:pt x="5514" y="2994"/>
                    <a:pt x="5703" y="2994"/>
                  </a:cubicBezTo>
                  <a:lnTo>
                    <a:pt x="6049" y="2994"/>
                  </a:lnTo>
                  <a:lnTo>
                    <a:pt x="6049" y="3750"/>
                  </a:lnTo>
                  <a:lnTo>
                    <a:pt x="2710" y="3750"/>
                  </a:lnTo>
                  <a:cubicBezTo>
                    <a:pt x="2521" y="3750"/>
                    <a:pt x="2363" y="3908"/>
                    <a:pt x="2363" y="4097"/>
                  </a:cubicBezTo>
                  <a:lnTo>
                    <a:pt x="2363" y="8633"/>
                  </a:lnTo>
                  <a:cubicBezTo>
                    <a:pt x="2363" y="9988"/>
                    <a:pt x="3088" y="11217"/>
                    <a:pt x="4096" y="11973"/>
                  </a:cubicBezTo>
                  <a:lnTo>
                    <a:pt x="820" y="11973"/>
                  </a:lnTo>
                  <a:lnTo>
                    <a:pt x="820" y="6365"/>
                  </a:lnTo>
                  <a:cubicBezTo>
                    <a:pt x="820" y="3277"/>
                    <a:pt x="3340" y="757"/>
                    <a:pt x="6459" y="757"/>
                  </a:cubicBezTo>
                  <a:close/>
                  <a:moveTo>
                    <a:pt x="6364" y="1"/>
                  </a:moveTo>
                  <a:cubicBezTo>
                    <a:pt x="2867" y="1"/>
                    <a:pt x="0" y="2868"/>
                    <a:pt x="0" y="6365"/>
                  </a:cubicBezTo>
                  <a:lnTo>
                    <a:pt x="0" y="12351"/>
                  </a:lnTo>
                  <a:cubicBezTo>
                    <a:pt x="0" y="12571"/>
                    <a:pt x="158" y="12729"/>
                    <a:pt x="347" y="12729"/>
                  </a:cubicBezTo>
                  <a:lnTo>
                    <a:pt x="12319" y="12729"/>
                  </a:lnTo>
                  <a:cubicBezTo>
                    <a:pt x="12508" y="12729"/>
                    <a:pt x="12665" y="12571"/>
                    <a:pt x="12665" y="12351"/>
                  </a:cubicBezTo>
                  <a:lnTo>
                    <a:pt x="12665" y="6365"/>
                  </a:lnTo>
                  <a:cubicBezTo>
                    <a:pt x="12760" y="2868"/>
                    <a:pt x="9893" y="1"/>
                    <a:pt x="6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38"/>
          <p:cNvGrpSpPr/>
          <p:nvPr/>
        </p:nvGrpSpPr>
        <p:grpSpPr>
          <a:xfrm>
            <a:off x="16000902" y="10206642"/>
            <a:ext cx="796903" cy="902421"/>
            <a:chOff x="-53670800" y="2296300"/>
            <a:chExt cx="279625" cy="316650"/>
          </a:xfrm>
        </p:grpSpPr>
        <p:sp>
          <p:nvSpPr>
            <p:cNvPr id="6134" name="Google Shape;6134;p38"/>
            <p:cNvSpPr/>
            <p:nvPr/>
          </p:nvSpPr>
          <p:spPr>
            <a:xfrm>
              <a:off x="-53567625" y="2527275"/>
              <a:ext cx="73250" cy="29750"/>
            </a:xfrm>
            <a:custGeom>
              <a:avLst/>
              <a:gdLst/>
              <a:ahLst/>
              <a:cxnLst/>
              <a:rect l="l" t="t" r="r" b="b"/>
              <a:pathLst>
                <a:path w="2930" h="1190" extrusionOk="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38"/>
            <p:cNvSpPr/>
            <p:nvPr/>
          </p:nvSpPr>
          <p:spPr>
            <a:xfrm>
              <a:off x="-53502250"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38"/>
            <p:cNvSpPr/>
            <p:nvPr/>
          </p:nvSpPr>
          <p:spPr>
            <a:xfrm>
              <a:off x="-53577075"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38"/>
            <p:cNvSpPr/>
            <p:nvPr/>
          </p:nvSpPr>
          <p:spPr>
            <a:xfrm>
              <a:off x="-53670800" y="2296300"/>
              <a:ext cx="279625" cy="316650"/>
            </a:xfrm>
            <a:custGeom>
              <a:avLst/>
              <a:gdLst/>
              <a:ahLst/>
              <a:cxnLst/>
              <a:rect l="l" t="t" r="r" b="b"/>
              <a:pathLst>
                <a:path w="11185" h="12666" extrusionOk="0">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38"/>
          <p:cNvGrpSpPr/>
          <p:nvPr/>
        </p:nvGrpSpPr>
        <p:grpSpPr>
          <a:xfrm>
            <a:off x="15944794" y="11375380"/>
            <a:ext cx="909118" cy="908049"/>
            <a:chOff x="-53690500" y="2686575"/>
            <a:chExt cx="319000" cy="318625"/>
          </a:xfrm>
        </p:grpSpPr>
        <p:sp>
          <p:nvSpPr>
            <p:cNvPr id="6139" name="Google Shape;6139;p38"/>
            <p:cNvSpPr/>
            <p:nvPr/>
          </p:nvSpPr>
          <p:spPr>
            <a:xfrm>
              <a:off x="-53567625" y="2917925"/>
              <a:ext cx="73250" cy="29775"/>
            </a:xfrm>
            <a:custGeom>
              <a:avLst/>
              <a:gdLst/>
              <a:ahLst/>
              <a:cxnLst/>
              <a:rect l="l" t="t" r="r" b="b"/>
              <a:pathLst>
                <a:path w="2930" h="1191" extrusionOk="0">
                  <a:moveTo>
                    <a:pt x="410" y="1"/>
                  </a:moveTo>
                  <a:cubicBezTo>
                    <a:pt x="315" y="1"/>
                    <a:pt x="221" y="40"/>
                    <a:pt x="158" y="119"/>
                  </a:cubicBezTo>
                  <a:cubicBezTo>
                    <a:pt x="0" y="277"/>
                    <a:pt x="0" y="529"/>
                    <a:pt x="158" y="655"/>
                  </a:cubicBezTo>
                  <a:cubicBezTo>
                    <a:pt x="504" y="1001"/>
                    <a:pt x="977" y="1190"/>
                    <a:pt x="1449" y="1190"/>
                  </a:cubicBezTo>
                  <a:cubicBezTo>
                    <a:pt x="1922" y="1190"/>
                    <a:pt x="2458" y="1001"/>
                    <a:pt x="2773" y="655"/>
                  </a:cubicBezTo>
                  <a:cubicBezTo>
                    <a:pt x="2930" y="497"/>
                    <a:pt x="2930" y="245"/>
                    <a:pt x="2773" y="119"/>
                  </a:cubicBezTo>
                  <a:cubicBezTo>
                    <a:pt x="2710" y="72"/>
                    <a:pt x="2615" y="48"/>
                    <a:pt x="2517" y="48"/>
                  </a:cubicBezTo>
                  <a:cubicBezTo>
                    <a:pt x="2418" y="48"/>
                    <a:pt x="2316" y="72"/>
                    <a:pt x="2237" y="119"/>
                  </a:cubicBezTo>
                  <a:cubicBezTo>
                    <a:pt x="2048" y="340"/>
                    <a:pt x="1733" y="434"/>
                    <a:pt x="1449" y="434"/>
                  </a:cubicBezTo>
                  <a:cubicBezTo>
                    <a:pt x="1134" y="434"/>
                    <a:pt x="882" y="340"/>
                    <a:pt x="662" y="119"/>
                  </a:cubicBezTo>
                  <a:cubicBezTo>
                    <a:pt x="599" y="40"/>
                    <a:pt x="504"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38"/>
            <p:cNvSpPr/>
            <p:nvPr/>
          </p:nvSpPr>
          <p:spPr>
            <a:xfrm>
              <a:off x="-53577075"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38"/>
            <p:cNvSpPr/>
            <p:nvPr/>
          </p:nvSpPr>
          <p:spPr>
            <a:xfrm>
              <a:off x="-53502250"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38"/>
            <p:cNvSpPr/>
            <p:nvPr/>
          </p:nvSpPr>
          <p:spPr>
            <a:xfrm>
              <a:off x="-53690500" y="2686575"/>
              <a:ext cx="319000" cy="318625"/>
            </a:xfrm>
            <a:custGeom>
              <a:avLst/>
              <a:gdLst/>
              <a:ahLst/>
              <a:cxnLst/>
              <a:rect l="l" t="t" r="r" b="b"/>
              <a:pathLst>
                <a:path w="12760" h="12745" extrusionOk="0">
                  <a:moveTo>
                    <a:pt x="6364" y="804"/>
                  </a:moveTo>
                  <a:lnTo>
                    <a:pt x="11059" y="3765"/>
                  </a:lnTo>
                  <a:lnTo>
                    <a:pt x="1702" y="3765"/>
                  </a:lnTo>
                  <a:lnTo>
                    <a:pt x="6364" y="804"/>
                  </a:lnTo>
                  <a:close/>
                  <a:moveTo>
                    <a:pt x="5797" y="4490"/>
                  </a:moveTo>
                  <a:cubicBezTo>
                    <a:pt x="5262" y="5404"/>
                    <a:pt x="4285" y="6002"/>
                    <a:pt x="3214" y="6002"/>
                  </a:cubicBezTo>
                  <a:lnTo>
                    <a:pt x="2237" y="6002"/>
                  </a:lnTo>
                  <a:cubicBezTo>
                    <a:pt x="1954" y="6002"/>
                    <a:pt x="1733" y="6065"/>
                    <a:pt x="1513" y="6191"/>
                  </a:cubicBezTo>
                  <a:lnTo>
                    <a:pt x="1513" y="4490"/>
                  </a:lnTo>
                  <a:close/>
                  <a:moveTo>
                    <a:pt x="11248" y="4490"/>
                  </a:moveTo>
                  <a:lnTo>
                    <a:pt x="11248" y="6191"/>
                  </a:lnTo>
                  <a:cubicBezTo>
                    <a:pt x="11027" y="6065"/>
                    <a:pt x="10775" y="6002"/>
                    <a:pt x="10523" y="6002"/>
                  </a:cubicBezTo>
                  <a:lnTo>
                    <a:pt x="9515" y="6002"/>
                  </a:lnTo>
                  <a:cubicBezTo>
                    <a:pt x="8475" y="6002"/>
                    <a:pt x="7467" y="5404"/>
                    <a:pt x="6963" y="4490"/>
                  </a:cubicBezTo>
                  <a:close/>
                  <a:moveTo>
                    <a:pt x="2237" y="6758"/>
                  </a:moveTo>
                  <a:lnTo>
                    <a:pt x="2237" y="8239"/>
                  </a:lnTo>
                  <a:cubicBezTo>
                    <a:pt x="1859" y="8239"/>
                    <a:pt x="1481" y="7892"/>
                    <a:pt x="1481" y="7483"/>
                  </a:cubicBezTo>
                  <a:cubicBezTo>
                    <a:pt x="1481" y="7105"/>
                    <a:pt x="1796" y="6758"/>
                    <a:pt x="2237" y="6758"/>
                  </a:cubicBezTo>
                  <a:close/>
                  <a:moveTo>
                    <a:pt x="10523" y="6758"/>
                  </a:moveTo>
                  <a:cubicBezTo>
                    <a:pt x="10901" y="6758"/>
                    <a:pt x="11248" y="7073"/>
                    <a:pt x="11248" y="7483"/>
                  </a:cubicBezTo>
                  <a:cubicBezTo>
                    <a:pt x="11248" y="7892"/>
                    <a:pt x="10933" y="8239"/>
                    <a:pt x="10523" y="8239"/>
                  </a:cubicBezTo>
                  <a:lnTo>
                    <a:pt x="10523" y="6758"/>
                  </a:lnTo>
                  <a:close/>
                  <a:moveTo>
                    <a:pt x="1481" y="8806"/>
                  </a:moveTo>
                  <a:cubicBezTo>
                    <a:pt x="1733" y="8901"/>
                    <a:pt x="1954" y="8995"/>
                    <a:pt x="2237" y="8995"/>
                  </a:cubicBezTo>
                  <a:cubicBezTo>
                    <a:pt x="2363" y="10224"/>
                    <a:pt x="2993" y="11326"/>
                    <a:pt x="4002" y="11988"/>
                  </a:cubicBezTo>
                  <a:lnTo>
                    <a:pt x="1481" y="11988"/>
                  </a:lnTo>
                  <a:lnTo>
                    <a:pt x="1481" y="8806"/>
                  </a:lnTo>
                  <a:close/>
                  <a:moveTo>
                    <a:pt x="6333" y="5025"/>
                  </a:moveTo>
                  <a:cubicBezTo>
                    <a:pt x="6585" y="5404"/>
                    <a:pt x="6932" y="5750"/>
                    <a:pt x="7310" y="6065"/>
                  </a:cubicBezTo>
                  <a:cubicBezTo>
                    <a:pt x="7940" y="6506"/>
                    <a:pt x="8696" y="6758"/>
                    <a:pt x="9452" y="6758"/>
                  </a:cubicBezTo>
                  <a:lnTo>
                    <a:pt x="9672" y="6758"/>
                  </a:lnTo>
                  <a:lnTo>
                    <a:pt x="9672" y="8586"/>
                  </a:lnTo>
                  <a:lnTo>
                    <a:pt x="9767" y="8586"/>
                  </a:lnTo>
                  <a:cubicBezTo>
                    <a:pt x="9767" y="10444"/>
                    <a:pt x="8223" y="11988"/>
                    <a:pt x="6364" y="11988"/>
                  </a:cubicBezTo>
                  <a:cubicBezTo>
                    <a:pt x="4537" y="11988"/>
                    <a:pt x="2993" y="10444"/>
                    <a:pt x="2993" y="8586"/>
                  </a:cubicBezTo>
                  <a:lnTo>
                    <a:pt x="2993" y="6758"/>
                  </a:lnTo>
                  <a:lnTo>
                    <a:pt x="3214" y="6758"/>
                  </a:lnTo>
                  <a:cubicBezTo>
                    <a:pt x="4002" y="6758"/>
                    <a:pt x="4726" y="6506"/>
                    <a:pt x="5356" y="6065"/>
                  </a:cubicBezTo>
                  <a:cubicBezTo>
                    <a:pt x="5734" y="5813"/>
                    <a:pt x="6112" y="5435"/>
                    <a:pt x="6333" y="5025"/>
                  </a:cubicBezTo>
                  <a:close/>
                  <a:moveTo>
                    <a:pt x="11248" y="8806"/>
                  </a:moveTo>
                  <a:lnTo>
                    <a:pt x="11248" y="12020"/>
                  </a:lnTo>
                  <a:lnTo>
                    <a:pt x="8727" y="12020"/>
                  </a:lnTo>
                  <a:lnTo>
                    <a:pt x="8727" y="11988"/>
                  </a:lnTo>
                  <a:cubicBezTo>
                    <a:pt x="9735" y="11326"/>
                    <a:pt x="10397" y="10224"/>
                    <a:pt x="10523" y="8995"/>
                  </a:cubicBezTo>
                  <a:cubicBezTo>
                    <a:pt x="10775" y="8995"/>
                    <a:pt x="11027" y="8901"/>
                    <a:pt x="11248" y="8806"/>
                  </a:cubicBezTo>
                  <a:close/>
                  <a:moveTo>
                    <a:pt x="6380" y="0"/>
                  </a:moveTo>
                  <a:cubicBezTo>
                    <a:pt x="6309" y="0"/>
                    <a:pt x="6238" y="16"/>
                    <a:pt x="6175" y="48"/>
                  </a:cubicBezTo>
                  <a:lnTo>
                    <a:pt x="189" y="3797"/>
                  </a:lnTo>
                  <a:cubicBezTo>
                    <a:pt x="32" y="3860"/>
                    <a:pt x="0" y="4080"/>
                    <a:pt x="32" y="4238"/>
                  </a:cubicBezTo>
                  <a:cubicBezTo>
                    <a:pt x="95" y="4395"/>
                    <a:pt x="252" y="4490"/>
                    <a:pt x="378" y="4490"/>
                  </a:cubicBezTo>
                  <a:lnTo>
                    <a:pt x="757" y="4490"/>
                  </a:lnTo>
                  <a:lnTo>
                    <a:pt x="757" y="12366"/>
                  </a:lnTo>
                  <a:cubicBezTo>
                    <a:pt x="757" y="12587"/>
                    <a:pt x="914" y="12744"/>
                    <a:pt x="1103" y="12744"/>
                  </a:cubicBezTo>
                  <a:lnTo>
                    <a:pt x="11626" y="12744"/>
                  </a:lnTo>
                  <a:cubicBezTo>
                    <a:pt x="11815" y="12744"/>
                    <a:pt x="11972" y="12587"/>
                    <a:pt x="11972" y="12366"/>
                  </a:cubicBezTo>
                  <a:lnTo>
                    <a:pt x="11972" y="4490"/>
                  </a:lnTo>
                  <a:lnTo>
                    <a:pt x="12319" y="4490"/>
                  </a:lnTo>
                  <a:cubicBezTo>
                    <a:pt x="12476" y="4490"/>
                    <a:pt x="12634" y="4395"/>
                    <a:pt x="12665" y="4238"/>
                  </a:cubicBezTo>
                  <a:cubicBezTo>
                    <a:pt x="12760" y="4080"/>
                    <a:pt x="12728" y="3923"/>
                    <a:pt x="12571" y="3797"/>
                  </a:cubicBezTo>
                  <a:lnTo>
                    <a:pt x="6585" y="48"/>
                  </a:lnTo>
                  <a:cubicBezTo>
                    <a:pt x="6522" y="16"/>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38"/>
          <p:cNvGrpSpPr/>
          <p:nvPr/>
        </p:nvGrpSpPr>
        <p:grpSpPr>
          <a:xfrm>
            <a:off x="20490224" y="10227232"/>
            <a:ext cx="796975" cy="906553"/>
            <a:chOff x="-52092425" y="2303525"/>
            <a:chExt cx="279650" cy="318100"/>
          </a:xfrm>
        </p:grpSpPr>
        <p:sp>
          <p:nvSpPr>
            <p:cNvPr id="6144" name="Google Shape;6144;p38"/>
            <p:cNvSpPr/>
            <p:nvPr/>
          </p:nvSpPr>
          <p:spPr>
            <a:xfrm>
              <a:off x="-51989225" y="2535950"/>
              <a:ext cx="72475" cy="29750"/>
            </a:xfrm>
            <a:custGeom>
              <a:avLst/>
              <a:gdLst/>
              <a:ahLst/>
              <a:cxnLst/>
              <a:rect l="l" t="t" r="r" b="b"/>
              <a:pathLst>
                <a:path w="2899" h="1190" extrusionOk="0">
                  <a:moveTo>
                    <a:pt x="398" y="0"/>
                  </a:moveTo>
                  <a:cubicBezTo>
                    <a:pt x="307" y="0"/>
                    <a:pt x="221" y="40"/>
                    <a:pt x="158" y="118"/>
                  </a:cubicBezTo>
                  <a:cubicBezTo>
                    <a:pt x="0" y="276"/>
                    <a:pt x="0" y="528"/>
                    <a:pt x="158" y="654"/>
                  </a:cubicBezTo>
                  <a:cubicBezTo>
                    <a:pt x="504" y="1000"/>
                    <a:pt x="977" y="1189"/>
                    <a:pt x="1449" y="1189"/>
                  </a:cubicBezTo>
                  <a:cubicBezTo>
                    <a:pt x="1922" y="1189"/>
                    <a:pt x="2426" y="1000"/>
                    <a:pt x="2741" y="654"/>
                  </a:cubicBezTo>
                  <a:cubicBezTo>
                    <a:pt x="2899" y="496"/>
                    <a:pt x="2899" y="244"/>
                    <a:pt x="2741" y="118"/>
                  </a:cubicBezTo>
                  <a:cubicBezTo>
                    <a:pt x="2662" y="40"/>
                    <a:pt x="2568" y="0"/>
                    <a:pt x="2477" y="0"/>
                  </a:cubicBezTo>
                  <a:cubicBezTo>
                    <a:pt x="2387" y="0"/>
                    <a:pt x="2300" y="40"/>
                    <a:pt x="2237" y="118"/>
                  </a:cubicBezTo>
                  <a:cubicBezTo>
                    <a:pt x="2048" y="339"/>
                    <a:pt x="1733" y="433"/>
                    <a:pt x="1449" y="433"/>
                  </a:cubicBezTo>
                  <a:cubicBezTo>
                    <a:pt x="1134" y="433"/>
                    <a:pt x="851" y="339"/>
                    <a:pt x="662" y="118"/>
                  </a:cubicBezTo>
                  <a:cubicBezTo>
                    <a:pt x="583" y="40"/>
                    <a:pt x="48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38"/>
            <p:cNvSpPr/>
            <p:nvPr/>
          </p:nvSpPr>
          <p:spPr>
            <a:xfrm>
              <a:off x="-52092425" y="2303525"/>
              <a:ext cx="279650" cy="318100"/>
            </a:xfrm>
            <a:custGeom>
              <a:avLst/>
              <a:gdLst/>
              <a:ahLst/>
              <a:cxnLst/>
              <a:rect l="l" t="t" r="r" b="b"/>
              <a:pathLst>
                <a:path w="11186" h="12724" extrusionOk="0">
                  <a:moveTo>
                    <a:pt x="9610" y="878"/>
                  </a:moveTo>
                  <a:lnTo>
                    <a:pt x="9295" y="2957"/>
                  </a:lnTo>
                  <a:cubicBezTo>
                    <a:pt x="8381" y="2957"/>
                    <a:pt x="7625" y="2327"/>
                    <a:pt x="7468" y="1476"/>
                  </a:cubicBezTo>
                  <a:lnTo>
                    <a:pt x="9610" y="878"/>
                  </a:lnTo>
                  <a:close/>
                  <a:moveTo>
                    <a:pt x="3719" y="1476"/>
                  </a:moveTo>
                  <a:cubicBezTo>
                    <a:pt x="4128" y="1476"/>
                    <a:pt x="4475" y="1791"/>
                    <a:pt x="4475" y="2201"/>
                  </a:cubicBezTo>
                  <a:cubicBezTo>
                    <a:pt x="4475" y="2610"/>
                    <a:pt x="4128" y="2957"/>
                    <a:pt x="3719" y="2957"/>
                  </a:cubicBezTo>
                  <a:cubicBezTo>
                    <a:pt x="3624" y="2957"/>
                    <a:pt x="3498" y="2925"/>
                    <a:pt x="3403" y="2894"/>
                  </a:cubicBezTo>
                  <a:cubicBezTo>
                    <a:pt x="3349" y="2861"/>
                    <a:pt x="3294" y="2847"/>
                    <a:pt x="3241" y="2847"/>
                  </a:cubicBezTo>
                  <a:cubicBezTo>
                    <a:pt x="3144" y="2847"/>
                    <a:pt x="3055" y="2895"/>
                    <a:pt x="2994" y="2957"/>
                  </a:cubicBezTo>
                  <a:cubicBezTo>
                    <a:pt x="2868" y="3083"/>
                    <a:pt x="2836" y="3240"/>
                    <a:pt x="2899" y="3398"/>
                  </a:cubicBezTo>
                  <a:cubicBezTo>
                    <a:pt x="2931" y="3524"/>
                    <a:pt x="2994" y="3618"/>
                    <a:pt x="2994" y="3713"/>
                  </a:cubicBezTo>
                  <a:cubicBezTo>
                    <a:pt x="2994" y="4091"/>
                    <a:pt x="2616" y="4469"/>
                    <a:pt x="2238" y="4469"/>
                  </a:cubicBezTo>
                  <a:cubicBezTo>
                    <a:pt x="1828" y="4469"/>
                    <a:pt x="1482" y="4154"/>
                    <a:pt x="1482" y="3713"/>
                  </a:cubicBezTo>
                  <a:cubicBezTo>
                    <a:pt x="1482" y="3492"/>
                    <a:pt x="1608" y="3303"/>
                    <a:pt x="1671" y="3209"/>
                  </a:cubicBezTo>
                  <a:cubicBezTo>
                    <a:pt x="1797" y="3083"/>
                    <a:pt x="1797" y="2894"/>
                    <a:pt x="1639" y="2736"/>
                  </a:cubicBezTo>
                  <a:cubicBezTo>
                    <a:pt x="1576" y="2610"/>
                    <a:pt x="1450" y="2453"/>
                    <a:pt x="1450" y="2201"/>
                  </a:cubicBezTo>
                  <a:cubicBezTo>
                    <a:pt x="1450" y="1823"/>
                    <a:pt x="1765" y="1476"/>
                    <a:pt x="2206" y="1476"/>
                  </a:cubicBezTo>
                  <a:cubicBezTo>
                    <a:pt x="2427" y="1476"/>
                    <a:pt x="2584" y="1571"/>
                    <a:pt x="2710" y="1665"/>
                  </a:cubicBezTo>
                  <a:cubicBezTo>
                    <a:pt x="2789" y="1728"/>
                    <a:pt x="2876" y="1760"/>
                    <a:pt x="2962" y="1760"/>
                  </a:cubicBezTo>
                  <a:cubicBezTo>
                    <a:pt x="3049" y="1760"/>
                    <a:pt x="3136" y="1728"/>
                    <a:pt x="3214" y="1665"/>
                  </a:cubicBezTo>
                  <a:cubicBezTo>
                    <a:pt x="3340" y="1571"/>
                    <a:pt x="3498" y="1476"/>
                    <a:pt x="3719" y="1476"/>
                  </a:cubicBezTo>
                  <a:close/>
                  <a:moveTo>
                    <a:pt x="6774" y="1697"/>
                  </a:moveTo>
                  <a:cubicBezTo>
                    <a:pt x="7027" y="2862"/>
                    <a:pt x="8035" y="3681"/>
                    <a:pt x="9200" y="3713"/>
                  </a:cubicBezTo>
                  <a:lnTo>
                    <a:pt x="9011" y="5225"/>
                  </a:lnTo>
                  <a:cubicBezTo>
                    <a:pt x="7247" y="5099"/>
                    <a:pt x="5735" y="3839"/>
                    <a:pt x="5294" y="2138"/>
                  </a:cubicBezTo>
                  <a:lnTo>
                    <a:pt x="6774" y="1697"/>
                  </a:lnTo>
                  <a:close/>
                  <a:moveTo>
                    <a:pt x="1450" y="6737"/>
                  </a:moveTo>
                  <a:lnTo>
                    <a:pt x="1450" y="8250"/>
                  </a:lnTo>
                  <a:cubicBezTo>
                    <a:pt x="1041" y="8250"/>
                    <a:pt x="694" y="7935"/>
                    <a:pt x="694" y="7494"/>
                  </a:cubicBezTo>
                  <a:cubicBezTo>
                    <a:pt x="694" y="7115"/>
                    <a:pt x="1009" y="6737"/>
                    <a:pt x="1450" y="6737"/>
                  </a:cubicBezTo>
                  <a:close/>
                  <a:moveTo>
                    <a:pt x="9673" y="6737"/>
                  </a:moveTo>
                  <a:cubicBezTo>
                    <a:pt x="10083" y="6737"/>
                    <a:pt x="10429" y="7052"/>
                    <a:pt x="10429" y="7494"/>
                  </a:cubicBezTo>
                  <a:cubicBezTo>
                    <a:pt x="10429" y="7935"/>
                    <a:pt x="10083" y="8250"/>
                    <a:pt x="9673" y="8250"/>
                  </a:cubicBezTo>
                  <a:lnTo>
                    <a:pt x="9673" y="6737"/>
                  </a:lnTo>
                  <a:close/>
                  <a:moveTo>
                    <a:pt x="4884" y="3209"/>
                  </a:moveTo>
                  <a:cubicBezTo>
                    <a:pt x="5609" y="4784"/>
                    <a:pt x="7184" y="5824"/>
                    <a:pt x="8917" y="5981"/>
                  </a:cubicBezTo>
                  <a:lnTo>
                    <a:pt x="8917" y="6422"/>
                  </a:lnTo>
                  <a:lnTo>
                    <a:pt x="8917" y="8659"/>
                  </a:lnTo>
                  <a:cubicBezTo>
                    <a:pt x="8917" y="10486"/>
                    <a:pt x="7436" y="11999"/>
                    <a:pt x="5577" y="11999"/>
                  </a:cubicBezTo>
                  <a:cubicBezTo>
                    <a:pt x="3719" y="11999"/>
                    <a:pt x="2238" y="10486"/>
                    <a:pt x="2238" y="8628"/>
                  </a:cubicBezTo>
                  <a:lnTo>
                    <a:pt x="2238" y="5603"/>
                  </a:lnTo>
                  <a:cubicBezTo>
                    <a:pt x="2238" y="5477"/>
                    <a:pt x="2238" y="5383"/>
                    <a:pt x="2269" y="5257"/>
                  </a:cubicBezTo>
                  <a:cubicBezTo>
                    <a:pt x="3088" y="5257"/>
                    <a:pt x="3719" y="4595"/>
                    <a:pt x="3719" y="3744"/>
                  </a:cubicBezTo>
                  <a:cubicBezTo>
                    <a:pt x="4191" y="3744"/>
                    <a:pt x="4601" y="3555"/>
                    <a:pt x="4884" y="3209"/>
                  </a:cubicBezTo>
                  <a:close/>
                  <a:moveTo>
                    <a:pt x="10072" y="1"/>
                  </a:moveTo>
                  <a:cubicBezTo>
                    <a:pt x="10033" y="1"/>
                    <a:pt x="9993" y="8"/>
                    <a:pt x="9956" y="27"/>
                  </a:cubicBezTo>
                  <a:lnTo>
                    <a:pt x="4979" y="1445"/>
                  </a:lnTo>
                  <a:cubicBezTo>
                    <a:pt x="4727" y="1004"/>
                    <a:pt x="4254" y="720"/>
                    <a:pt x="3719" y="720"/>
                  </a:cubicBezTo>
                  <a:cubicBezTo>
                    <a:pt x="3466" y="720"/>
                    <a:pt x="3214" y="783"/>
                    <a:pt x="2994" y="909"/>
                  </a:cubicBezTo>
                  <a:cubicBezTo>
                    <a:pt x="2742" y="783"/>
                    <a:pt x="2521" y="720"/>
                    <a:pt x="2238" y="720"/>
                  </a:cubicBezTo>
                  <a:cubicBezTo>
                    <a:pt x="1419" y="720"/>
                    <a:pt x="726" y="1382"/>
                    <a:pt x="726" y="2232"/>
                  </a:cubicBezTo>
                  <a:cubicBezTo>
                    <a:pt x="726" y="2484"/>
                    <a:pt x="820" y="2736"/>
                    <a:pt x="946" y="2957"/>
                  </a:cubicBezTo>
                  <a:cubicBezTo>
                    <a:pt x="820" y="3209"/>
                    <a:pt x="726" y="3429"/>
                    <a:pt x="726" y="3713"/>
                  </a:cubicBezTo>
                  <a:cubicBezTo>
                    <a:pt x="726" y="4280"/>
                    <a:pt x="1041" y="4784"/>
                    <a:pt x="1513" y="5005"/>
                  </a:cubicBezTo>
                  <a:cubicBezTo>
                    <a:pt x="1482" y="5225"/>
                    <a:pt x="1482" y="5383"/>
                    <a:pt x="1482" y="5572"/>
                  </a:cubicBezTo>
                  <a:lnTo>
                    <a:pt x="1482" y="6013"/>
                  </a:lnTo>
                  <a:cubicBezTo>
                    <a:pt x="663" y="6013"/>
                    <a:pt x="1" y="6674"/>
                    <a:pt x="1" y="7494"/>
                  </a:cubicBezTo>
                  <a:cubicBezTo>
                    <a:pt x="1" y="8313"/>
                    <a:pt x="663" y="9006"/>
                    <a:pt x="1482" y="9006"/>
                  </a:cubicBezTo>
                  <a:cubicBezTo>
                    <a:pt x="1671" y="11085"/>
                    <a:pt x="3466" y="12723"/>
                    <a:pt x="5577" y="12723"/>
                  </a:cubicBezTo>
                  <a:cubicBezTo>
                    <a:pt x="7720" y="12723"/>
                    <a:pt x="9484" y="11085"/>
                    <a:pt x="9673" y="9006"/>
                  </a:cubicBezTo>
                  <a:cubicBezTo>
                    <a:pt x="10492" y="9006"/>
                    <a:pt x="11185" y="8313"/>
                    <a:pt x="11185" y="7494"/>
                  </a:cubicBezTo>
                  <a:cubicBezTo>
                    <a:pt x="11185" y="6674"/>
                    <a:pt x="10492" y="6013"/>
                    <a:pt x="9673" y="6013"/>
                  </a:cubicBezTo>
                  <a:lnTo>
                    <a:pt x="9673" y="5603"/>
                  </a:lnTo>
                  <a:cubicBezTo>
                    <a:pt x="9704" y="5414"/>
                    <a:pt x="10398" y="594"/>
                    <a:pt x="10429" y="405"/>
                  </a:cubicBezTo>
                  <a:cubicBezTo>
                    <a:pt x="10429" y="279"/>
                    <a:pt x="10398" y="184"/>
                    <a:pt x="10303" y="90"/>
                  </a:cubicBezTo>
                  <a:cubicBezTo>
                    <a:pt x="10258" y="45"/>
                    <a:pt x="10167" y="1"/>
                    <a:pt x="10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38"/>
            <p:cNvSpPr/>
            <p:nvPr/>
          </p:nvSpPr>
          <p:spPr>
            <a:xfrm>
              <a:off x="-51998675" y="2454625"/>
              <a:ext cx="17325" cy="17350"/>
            </a:xfrm>
            <a:custGeom>
              <a:avLst/>
              <a:gdLst/>
              <a:ahLst/>
              <a:cxnLst/>
              <a:rect l="l" t="t" r="r" b="b"/>
              <a:pathLst>
                <a:path w="693"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38"/>
            <p:cNvSpPr/>
            <p:nvPr/>
          </p:nvSpPr>
          <p:spPr>
            <a:xfrm>
              <a:off x="-51925450" y="2454625"/>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38"/>
            <p:cNvSpPr/>
            <p:nvPr/>
          </p:nvSpPr>
          <p:spPr>
            <a:xfrm>
              <a:off x="-51981350" y="2472725"/>
              <a:ext cx="55925" cy="55950"/>
            </a:xfrm>
            <a:custGeom>
              <a:avLst/>
              <a:gdLst/>
              <a:ahLst/>
              <a:cxnLst/>
              <a:rect l="l" t="t" r="r" b="b"/>
              <a:pathLst>
                <a:path w="2237" h="2238" extrusionOk="0">
                  <a:moveTo>
                    <a:pt x="1134" y="726"/>
                  </a:moveTo>
                  <a:cubicBezTo>
                    <a:pt x="1323" y="726"/>
                    <a:pt x="1481" y="883"/>
                    <a:pt x="1481" y="1072"/>
                  </a:cubicBezTo>
                  <a:cubicBezTo>
                    <a:pt x="1481" y="1293"/>
                    <a:pt x="1323" y="1450"/>
                    <a:pt x="1134" y="1450"/>
                  </a:cubicBezTo>
                  <a:cubicBezTo>
                    <a:pt x="945" y="1450"/>
                    <a:pt x="788" y="1293"/>
                    <a:pt x="788" y="1072"/>
                  </a:cubicBezTo>
                  <a:cubicBezTo>
                    <a:pt x="756" y="915"/>
                    <a:pt x="914" y="726"/>
                    <a:pt x="1134" y="726"/>
                  </a:cubicBezTo>
                  <a:close/>
                  <a:moveTo>
                    <a:pt x="1134" y="1"/>
                  </a:moveTo>
                  <a:cubicBezTo>
                    <a:pt x="504" y="1"/>
                    <a:pt x="32" y="536"/>
                    <a:pt x="32" y="1135"/>
                  </a:cubicBezTo>
                  <a:cubicBezTo>
                    <a:pt x="0" y="1765"/>
                    <a:pt x="504" y="2238"/>
                    <a:pt x="1134" y="2238"/>
                  </a:cubicBezTo>
                  <a:cubicBezTo>
                    <a:pt x="1764" y="2238"/>
                    <a:pt x="2237" y="1702"/>
                    <a:pt x="2237" y="1135"/>
                  </a:cubicBezTo>
                  <a:cubicBezTo>
                    <a:pt x="2237" y="505"/>
                    <a:pt x="1733" y="1"/>
                    <a:pt x="11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38"/>
          <p:cNvGrpSpPr/>
          <p:nvPr/>
        </p:nvGrpSpPr>
        <p:grpSpPr>
          <a:xfrm>
            <a:off x="14761333" y="5607123"/>
            <a:ext cx="913607" cy="906909"/>
            <a:chOff x="-57189125" y="1904850"/>
            <a:chExt cx="320575" cy="318225"/>
          </a:xfrm>
        </p:grpSpPr>
        <p:sp>
          <p:nvSpPr>
            <p:cNvPr id="6150" name="Google Shape;6150;p38"/>
            <p:cNvSpPr/>
            <p:nvPr/>
          </p:nvSpPr>
          <p:spPr>
            <a:xfrm>
              <a:off x="-57073350" y="2072625"/>
              <a:ext cx="18125" cy="17350"/>
            </a:xfrm>
            <a:custGeom>
              <a:avLst/>
              <a:gdLst/>
              <a:ahLst/>
              <a:cxnLst/>
              <a:rect l="l" t="t" r="r" b="b"/>
              <a:pathLst>
                <a:path w="725" h="694" extrusionOk="0">
                  <a:moveTo>
                    <a:pt x="347" y="0"/>
                  </a:moveTo>
                  <a:cubicBezTo>
                    <a:pt x="158" y="0"/>
                    <a:pt x="1" y="158"/>
                    <a:pt x="1" y="347"/>
                  </a:cubicBezTo>
                  <a:cubicBezTo>
                    <a:pt x="1" y="536"/>
                    <a:pt x="158" y="694"/>
                    <a:pt x="347" y="694"/>
                  </a:cubicBezTo>
                  <a:cubicBezTo>
                    <a:pt x="536" y="694"/>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38"/>
            <p:cNvSpPr/>
            <p:nvPr/>
          </p:nvSpPr>
          <p:spPr>
            <a:xfrm>
              <a:off x="-56998525" y="2072625"/>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38"/>
            <p:cNvSpPr/>
            <p:nvPr/>
          </p:nvSpPr>
          <p:spPr>
            <a:xfrm>
              <a:off x="-57035550" y="20072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38"/>
            <p:cNvSpPr/>
            <p:nvPr/>
          </p:nvSpPr>
          <p:spPr>
            <a:xfrm>
              <a:off x="-57063900" y="2135825"/>
              <a:ext cx="73275" cy="28975"/>
            </a:xfrm>
            <a:custGeom>
              <a:avLst/>
              <a:gdLst/>
              <a:ahLst/>
              <a:cxnLst/>
              <a:rect l="l" t="t" r="r" b="b"/>
              <a:pathLst>
                <a:path w="2931" h="1159" extrusionOk="0">
                  <a:moveTo>
                    <a:pt x="414" y="1"/>
                  </a:moveTo>
                  <a:cubicBezTo>
                    <a:pt x="316" y="1"/>
                    <a:pt x="221" y="40"/>
                    <a:pt x="158" y="119"/>
                  </a:cubicBezTo>
                  <a:cubicBezTo>
                    <a:pt x="1" y="276"/>
                    <a:pt x="1" y="497"/>
                    <a:pt x="158" y="623"/>
                  </a:cubicBezTo>
                  <a:cubicBezTo>
                    <a:pt x="536" y="970"/>
                    <a:pt x="1009" y="1159"/>
                    <a:pt x="1481" y="1159"/>
                  </a:cubicBezTo>
                  <a:cubicBezTo>
                    <a:pt x="1954" y="1159"/>
                    <a:pt x="2458" y="970"/>
                    <a:pt x="2773" y="623"/>
                  </a:cubicBezTo>
                  <a:cubicBezTo>
                    <a:pt x="2931" y="465"/>
                    <a:pt x="2931" y="213"/>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38"/>
            <p:cNvSpPr/>
            <p:nvPr/>
          </p:nvSpPr>
          <p:spPr>
            <a:xfrm>
              <a:off x="-57189125" y="1904850"/>
              <a:ext cx="320575" cy="318225"/>
            </a:xfrm>
            <a:custGeom>
              <a:avLst/>
              <a:gdLst/>
              <a:ahLst/>
              <a:cxnLst/>
              <a:rect l="l" t="t" r="r" b="b"/>
              <a:pathLst>
                <a:path w="12823" h="12729" extrusionOk="0">
                  <a:moveTo>
                    <a:pt x="6490" y="726"/>
                  </a:moveTo>
                  <a:cubicBezTo>
                    <a:pt x="6994" y="726"/>
                    <a:pt x="7467" y="1104"/>
                    <a:pt x="7593" y="1639"/>
                  </a:cubicBezTo>
                  <a:cubicBezTo>
                    <a:pt x="7215" y="1545"/>
                    <a:pt x="6868" y="1450"/>
                    <a:pt x="6490" y="1450"/>
                  </a:cubicBezTo>
                  <a:cubicBezTo>
                    <a:pt x="6081" y="1450"/>
                    <a:pt x="5734" y="1513"/>
                    <a:pt x="5388" y="1639"/>
                  </a:cubicBezTo>
                  <a:cubicBezTo>
                    <a:pt x="5482" y="1104"/>
                    <a:pt x="5923" y="726"/>
                    <a:pt x="6490" y="726"/>
                  </a:cubicBezTo>
                  <a:close/>
                  <a:moveTo>
                    <a:pt x="6081" y="2269"/>
                  </a:moveTo>
                  <a:lnTo>
                    <a:pt x="6081" y="2301"/>
                  </a:lnTo>
                  <a:cubicBezTo>
                    <a:pt x="5860" y="2364"/>
                    <a:pt x="5608" y="2584"/>
                    <a:pt x="5482" y="2805"/>
                  </a:cubicBezTo>
                  <a:cubicBezTo>
                    <a:pt x="5104" y="2805"/>
                    <a:pt x="4695" y="2994"/>
                    <a:pt x="4506" y="3372"/>
                  </a:cubicBezTo>
                  <a:cubicBezTo>
                    <a:pt x="4317" y="3719"/>
                    <a:pt x="4317" y="4160"/>
                    <a:pt x="4506" y="4475"/>
                  </a:cubicBezTo>
                  <a:cubicBezTo>
                    <a:pt x="4474" y="4538"/>
                    <a:pt x="4443" y="4664"/>
                    <a:pt x="4380" y="4727"/>
                  </a:cubicBezTo>
                  <a:cubicBezTo>
                    <a:pt x="4002" y="4979"/>
                    <a:pt x="3529" y="5136"/>
                    <a:pt x="3088" y="5168"/>
                  </a:cubicBezTo>
                  <a:cubicBezTo>
                    <a:pt x="3277" y="3624"/>
                    <a:pt x="4537" y="2427"/>
                    <a:pt x="6081" y="2269"/>
                  </a:cubicBezTo>
                  <a:close/>
                  <a:moveTo>
                    <a:pt x="6837" y="2269"/>
                  </a:moveTo>
                  <a:cubicBezTo>
                    <a:pt x="8412" y="2427"/>
                    <a:pt x="9641" y="3624"/>
                    <a:pt x="9830" y="5168"/>
                  </a:cubicBezTo>
                  <a:cubicBezTo>
                    <a:pt x="9357" y="5136"/>
                    <a:pt x="8916" y="4979"/>
                    <a:pt x="8538" y="4727"/>
                  </a:cubicBezTo>
                  <a:cubicBezTo>
                    <a:pt x="8475" y="4632"/>
                    <a:pt x="8444" y="4538"/>
                    <a:pt x="8412" y="4475"/>
                  </a:cubicBezTo>
                  <a:cubicBezTo>
                    <a:pt x="8601" y="4097"/>
                    <a:pt x="8633" y="3719"/>
                    <a:pt x="8412" y="3372"/>
                  </a:cubicBezTo>
                  <a:cubicBezTo>
                    <a:pt x="8223" y="2994"/>
                    <a:pt x="7814" y="2805"/>
                    <a:pt x="7436" y="2805"/>
                  </a:cubicBezTo>
                  <a:cubicBezTo>
                    <a:pt x="7310" y="2584"/>
                    <a:pt x="7057" y="2364"/>
                    <a:pt x="6837" y="2301"/>
                  </a:cubicBezTo>
                  <a:lnTo>
                    <a:pt x="6837" y="2269"/>
                  </a:lnTo>
                  <a:close/>
                  <a:moveTo>
                    <a:pt x="6490" y="2962"/>
                  </a:moveTo>
                  <a:cubicBezTo>
                    <a:pt x="6648" y="2962"/>
                    <a:pt x="6805" y="3088"/>
                    <a:pt x="6837" y="3277"/>
                  </a:cubicBezTo>
                  <a:cubicBezTo>
                    <a:pt x="6863" y="3460"/>
                    <a:pt x="7039" y="3577"/>
                    <a:pt x="7224" y="3577"/>
                  </a:cubicBezTo>
                  <a:cubicBezTo>
                    <a:pt x="7263" y="3577"/>
                    <a:pt x="7303" y="3572"/>
                    <a:pt x="7341" y="3561"/>
                  </a:cubicBezTo>
                  <a:cubicBezTo>
                    <a:pt x="7384" y="3535"/>
                    <a:pt x="7430" y="3523"/>
                    <a:pt x="7476" y="3523"/>
                  </a:cubicBezTo>
                  <a:cubicBezTo>
                    <a:pt x="7595" y="3523"/>
                    <a:pt x="7714" y="3604"/>
                    <a:pt x="7782" y="3719"/>
                  </a:cubicBezTo>
                  <a:cubicBezTo>
                    <a:pt x="7845" y="3876"/>
                    <a:pt x="7814" y="4065"/>
                    <a:pt x="7688" y="4191"/>
                  </a:cubicBezTo>
                  <a:cubicBezTo>
                    <a:pt x="7562" y="4349"/>
                    <a:pt x="7562" y="4601"/>
                    <a:pt x="7688" y="4727"/>
                  </a:cubicBezTo>
                  <a:cubicBezTo>
                    <a:pt x="7845" y="4853"/>
                    <a:pt x="7908" y="5042"/>
                    <a:pt x="7782" y="5199"/>
                  </a:cubicBezTo>
                  <a:cubicBezTo>
                    <a:pt x="7712" y="5316"/>
                    <a:pt x="7590" y="5381"/>
                    <a:pt x="7467" y="5381"/>
                  </a:cubicBezTo>
                  <a:cubicBezTo>
                    <a:pt x="7425" y="5381"/>
                    <a:pt x="7382" y="5373"/>
                    <a:pt x="7341" y="5357"/>
                  </a:cubicBezTo>
                  <a:cubicBezTo>
                    <a:pt x="7303" y="5346"/>
                    <a:pt x="7264" y="5341"/>
                    <a:pt x="7227" y="5341"/>
                  </a:cubicBezTo>
                  <a:cubicBezTo>
                    <a:pt x="7048" y="5341"/>
                    <a:pt x="6889" y="5458"/>
                    <a:pt x="6837" y="5640"/>
                  </a:cubicBezTo>
                  <a:cubicBezTo>
                    <a:pt x="6805" y="5829"/>
                    <a:pt x="6648" y="5955"/>
                    <a:pt x="6490" y="5955"/>
                  </a:cubicBezTo>
                  <a:cubicBezTo>
                    <a:pt x="6333" y="5955"/>
                    <a:pt x="6175" y="5829"/>
                    <a:pt x="6112" y="5640"/>
                  </a:cubicBezTo>
                  <a:cubicBezTo>
                    <a:pt x="6086" y="5458"/>
                    <a:pt x="5931" y="5341"/>
                    <a:pt x="5736" y="5341"/>
                  </a:cubicBezTo>
                  <a:cubicBezTo>
                    <a:pt x="5695" y="5341"/>
                    <a:pt x="5652" y="5346"/>
                    <a:pt x="5608" y="5357"/>
                  </a:cubicBezTo>
                  <a:cubicBezTo>
                    <a:pt x="5565" y="5383"/>
                    <a:pt x="5519" y="5394"/>
                    <a:pt x="5474" y="5394"/>
                  </a:cubicBezTo>
                  <a:cubicBezTo>
                    <a:pt x="5354" y="5394"/>
                    <a:pt x="5236" y="5313"/>
                    <a:pt x="5167" y="5199"/>
                  </a:cubicBezTo>
                  <a:cubicBezTo>
                    <a:pt x="5104" y="5042"/>
                    <a:pt x="5136" y="4853"/>
                    <a:pt x="5262" y="4727"/>
                  </a:cubicBezTo>
                  <a:cubicBezTo>
                    <a:pt x="5419" y="4569"/>
                    <a:pt x="5419" y="4317"/>
                    <a:pt x="5262" y="4191"/>
                  </a:cubicBezTo>
                  <a:cubicBezTo>
                    <a:pt x="5104" y="4065"/>
                    <a:pt x="5073" y="3876"/>
                    <a:pt x="5167" y="3719"/>
                  </a:cubicBezTo>
                  <a:cubicBezTo>
                    <a:pt x="5237" y="3602"/>
                    <a:pt x="5359" y="3537"/>
                    <a:pt x="5482" y="3537"/>
                  </a:cubicBezTo>
                  <a:cubicBezTo>
                    <a:pt x="5525" y="3537"/>
                    <a:pt x="5568" y="3545"/>
                    <a:pt x="5608" y="3561"/>
                  </a:cubicBezTo>
                  <a:cubicBezTo>
                    <a:pt x="5652" y="3572"/>
                    <a:pt x="5694" y="3577"/>
                    <a:pt x="5734" y="3577"/>
                  </a:cubicBezTo>
                  <a:cubicBezTo>
                    <a:pt x="5922" y="3577"/>
                    <a:pt x="6060" y="3460"/>
                    <a:pt x="6112" y="3277"/>
                  </a:cubicBezTo>
                  <a:cubicBezTo>
                    <a:pt x="6175" y="3088"/>
                    <a:pt x="6333" y="2962"/>
                    <a:pt x="6490" y="2962"/>
                  </a:cubicBezTo>
                  <a:close/>
                  <a:moveTo>
                    <a:pt x="2332" y="6711"/>
                  </a:moveTo>
                  <a:lnTo>
                    <a:pt x="2332" y="8192"/>
                  </a:lnTo>
                  <a:cubicBezTo>
                    <a:pt x="1954" y="8192"/>
                    <a:pt x="1607" y="7877"/>
                    <a:pt x="1607" y="7436"/>
                  </a:cubicBezTo>
                  <a:cubicBezTo>
                    <a:pt x="1607" y="7027"/>
                    <a:pt x="1954" y="6711"/>
                    <a:pt x="2332" y="6711"/>
                  </a:cubicBezTo>
                  <a:close/>
                  <a:moveTo>
                    <a:pt x="10618" y="6711"/>
                  </a:moveTo>
                  <a:cubicBezTo>
                    <a:pt x="10996" y="6711"/>
                    <a:pt x="11374" y="7027"/>
                    <a:pt x="11374" y="7468"/>
                  </a:cubicBezTo>
                  <a:cubicBezTo>
                    <a:pt x="11374" y="7846"/>
                    <a:pt x="11059" y="8192"/>
                    <a:pt x="10618" y="8192"/>
                  </a:cubicBezTo>
                  <a:lnTo>
                    <a:pt x="10618" y="6711"/>
                  </a:lnTo>
                  <a:close/>
                  <a:moveTo>
                    <a:pt x="1166" y="8350"/>
                  </a:moveTo>
                  <a:cubicBezTo>
                    <a:pt x="1450" y="8728"/>
                    <a:pt x="1891" y="8948"/>
                    <a:pt x="2363" y="8948"/>
                  </a:cubicBezTo>
                  <a:cubicBezTo>
                    <a:pt x="2332" y="9358"/>
                    <a:pt x="1985" y="9704"/>
                    <a:pt x="1607" y="9704"/>
                  </a:cubicBezTo>
                  <a:cubicBezTo>
                    <a:pt x="1198" y="9704"/>
                    <a:pt x="851" y="9389"/>
                    <a:pt x="851" y="8948"/>
                  </a:cubicBezTo>
                  <a:cubicBezTo>
                    <a:pt x="851" y="8728"/>
                    <a:pt x="977" y="8476"/>
                    <a:pt x="1166" y="8350"/>
                  </a:cubicBezTo>
                  <a:close/>
                  <a:moveTo>
                    <a:pt x="11783" y="8350"/>
                  </a:moveTo>
                  <a:cubicBezTo>
                    <a:pt x="12004" y="8507"/>
                    <a:pt x="12098" y="8728"/>
                    <a:pt x="12098" y="8948"/>
                  </a:cubicBezTo>
                  <a:cubicBezTo>
                    <a:pt x="12098" y="9358"/>
                    <a:pt x="11752" y="9704"/>
                    <a:pt x="11374" y="9704"/>
                  </a:cubicBezTo>
                  <a:cubicBezTo>
                    <a:pt x="10964" y="9704"/>
                    <a:pt x="10618" y="9389"/>
                    <a:pt x="10618" y="8948"/>
                  </a:cubicBezTo>
                  <a:cubicBezTo>
                    <a:pt x="11090" y="8948"/>
                    <a:pt x="11531" y="8728"/>
                    <a:pt x="11783" y="8350"/>
                  </a:cubicBezTo>
                  <a:close/>
                  <a:moveTo>
                    <a:pt x="8381" y="5514"/>
                  </a:moveTo>
                  <a:cubicBezTo>
                    <a:pt x="8790" y="5735"/>
                    <a:pt x="9326" y="5892"/>
                    <a:pt x="9798" y="5924"/>
                  </a:cubicBezTo>
                  <a:lnTo>
                    <a:pt x="9798" y="8570"/>
                  </a:lnTo>
                  <a:cubicBezTo>
                    <a:pt x="9861" y="10398"/>
                    <a:pt x="8318" y="11941"/>
                    <a:pt x="6490" y="11941"/>
                  </a:cubicBezTo>
                  <a:cubicBezTo>
                    <a:pt x="4632" y="11941"/>
                    <a:pt x="3088" y="10398"/>
                    <a:pt x="3088" y="8570"/>
                  </a:cubicBezTo>
                  <a:lnTo>
                    <a:pt x="3088" y="5924"/>
                  </a:lnTo>
                  <a:cubicBezTo>
                    <a:pt x="3592" y="5892"/>
                    <a:pt x="4065" y="5735"/>
                    <a:pt x="4506" y="5514"/>
                  </a:cubicBezTo>
                  <a:lnTo>
                    <a:pt x="4506" y="5577"/>
                  </a:lnTo>
                  <a:cubicBezTo>
                    <a:pt x="4695" y="5924"/>
                    <a:pt x="5104" y="6113"/>
                    <a:pt x="5482" y="6113"/>
                  </a:cubicBezTo>
                  <a:cubicBezTo>
                    <a:pt x="5703" y="6459"/>
                    <a:pt x="6049" y="6711"/>
                    <a:pt x="6427" y="6711"/>
                  </a:cubicBezTo>
                  <a:cubicBezTo>
                    <a:pt x="6837" y="6711"/>
                    <a:pt x="7215" y="6459"/>
                    <a:pt x="7373" y="6113"/>
                  </a:cubicBezTo>
                  <a:cubicBezTo>
                    <a:pt x="7782" y="6113"/>
                    <a:pt x="8160" y="5924"/>
                    <a:pt x="8381" y="5577"/>
                  </a:cubicBezTo>
                  <a:lnTo>
                    <a:pt x="8381" y="5514"/>
                  </a:lnTo>
                  <a:close/>
                  <a:moveTo>
                    <a:pt x="6396" y="1"/>
                  </a:moveTo>
                  <a:cubicBezTo>
                    <a:pt x="5892" y="1"/>
                    <a:pt x="5419" y="221"/>
                    <a:pt x="5073" y="568"/>
                  </a:cubicBezTo>
                  <a:cubicBezTo>
                    <a:pt x="4726" y="915"/>
                    <a:pt x="4506" y="1419"/>
                    <a:pt x="4506" y="1954"/>
                  </a:cubicBezTo>
                  <a:cubicBezTo>
                    <a:pt x="3182" y="2616"/>
                    <a:pt x="2237" y="4002"/>
                    <a:pt x="2237" y="5609"/>
                  </a:cubicBezTo>
                  <a:lnTo>
                    <a:pt x="2237" y="5955"/>
                  </a:lnTo>
                  <a:cubicBezTo>
                    <a:pt x="1324" y="5955"/>
                    <a:pt x="599" y="6743"/>
                    <a:pt x="725" y="7657"/>
                  </a:cubicBezTo>
                  <a:cubicBezTo>
                    <a:pt x="252" y="7940"/>
                    <a:pt x="0" y="8413"/>
                    <a:pt x="0" y="8948"/>
                  </a:cubicBezTo>
                  <a:cubicBezTo>
                    <a:pt x="0" y="9767"/>
                    <a:pt x="662" y="10461"/>
                    <a:pt x="1481" y="10461"/>
                  </a:cubicBezTo>
                  <a:cubicBezTo>
                    <a:pt x="1891" y="10461"/>
                    <a:pt x="2237" y="10303"/>
                    <a:pt x="2521" y="10051"/>
                  </a:cubicBezTo>
                  <a:cubicBezTo>
                    <a:pt x="3088" y="11563"/>
                    <a:pt x="4569" y="12729"/>
                    <a:pt x="6364" y="12729"/>
                  </a:cubicBezTo>
                  <a:cubicBezTo>
                    <a:pt x="8129" y="12729"/>
                    <a:pt x="9641" y="11595"/>
                    <a:pt x="10239" y="10051"/>
                  </a:cubicBezTo>
                  <a:cubicBezTo>
                    <a:pt x="10492" y="10303"/>
                    <a:pt x="10870" y="10461"/>
                    <a:pt x="11248" y="10461"/>
                  </a:cubicBezTo>
                  <a:cubicBezTo>
                    <a:pt x="12067" y="10461"/>
                    <a:pt x="12760" y="9767"/>
                    <a:pt x="12760" y="8948"/>
                  </a:cubicBezTo>
                  <a:cubicBezTo>
                    <a:pt x="12823" y="8413"/>
                    <a:pt x="12539" y="7877"/>
                    <a:pt x="12067" y="7657"/>
                  </a:cubicBezTo>
                  <a:cubicBezTo>
                    <a:pt x="12193" y="6743"/>
                    <a:pt x="11468" y="5955"/>
                    <a:pt x="10586" y="5955"/>
                  </a:cubicBezTo>
                  <a:lnTo>
                    <a:pt x="10586" y="5609"/>
                  </a:lnTo>
                  <a:cubicBezTo>
                    <a:pt x="10586" y="4002"/>
                    <a:pt x="9672" y="2616"/>
                    <a:pt x="8286" y="1954"/>
                  </a:cubicBezTo>
                  <a:cubicBezTo>
                    <a:pt x="8286" y="1419"/>
                    <a:pt x="8097" y="915"/>
                    <a:pt x="7751" y="568"/>
                  </a:cubicBezTo>
                  <a:cubicBezTo>
                    <a:pt x="7373" y="221"/>
                    <a:pt x="6900" y="1"/>
                    <a:pt x="6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38"/>
          <p:cNvGrpSpPr/>
          <p:nvPr/>
        </p:nvGrpSpPr>
        <p:grpSpPr>
          <a:xfrm>
            <a:off x="14763578" y="6849695"/>
            <a:ext cx="909118" cy="794695"/>
            <a:chOff x="-57187550" y="2314425"/>
            <a:chExt cx="319000" cy="278850"/>
          </a:xfrm>
        </p:grpSpPr>
        <p:sp>
          <p:nvSpPr>
            <p:cNvPr id="6156" name="Google Shape;6156;p38"/>
            <p:cNvSpPr/>
            <p:nvPr/>
          </p:nvSpPr>
          <p:spPr>
            <a:xfrm>
              <a:off x="-57073350" y="2445950"/>
              <a:ext cx="18125" cy="17350"/>
            </a:xfrm>
            <a:custGeom>
              <a:avLst/>
              <a:gdLst/>
              <a:ahLst/>
              <a:cxnLst/>
              <a:rect l="l" t="t" r="r" b="b"/>
              <a:pathLst>
                <a:path w="725" h="694" extrusionOk="0">
                  <a:moveTo>
                    <a:pt x="347" y="1"/>
                  </a:moveTo>
                  <a:cubicBezTo>
                    <a:pt x="158" y="1"/>
                    <a:pt x="1" y="158"/>
                    <a:pt x="1" y="347"/>
                  </a:cubicBezTo>
                  <a:cubicBezTo>
                    <a:pt x="1" y="536"/>
                    <a:pt x="158" y="694"/>
                    <a:pt x="347" y="694"/>
                  </a:cubicBezTo>
                  <a:cubicBezTo>
                    <a:pt x="536" y="694"/>
                    <a:pt x="725" y="536"/>
                    <a:pt x="725"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38"/>
            <p:cNvSpPr/>
            <p:nvPr/>
          </p:nvSpPr>
          <p:spPr>
            <a:xfrm>
              <a:off x="-56998525" y="24451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38"/>
            <p:cNvSpPr/>
            <p:nvPr/>
          </p:nvSpPr>
          <p:spPr>
            <a:xfrm>
              <a:off x="-57063900" y="2508375"/>
              <a:ext cx="73275" cy="29750"/>
            </a:xfrm>
            <a:custGeom>
              <a:avLst/>
              <a:gdLst/>
              <a:ahLst/>
              <a:cxnLst/>
              <a:rect l="l" t="t" r="r" b="b"/>
              <a:pathLst>
                <a:path w="2931" h="1190" extrusionOk="0">
                  <a:moveTo>
                    <a:pt x="414" y="0"/>
                  </a:moveTo>
                  <a:cubicBezTo>
                    <a:pt x="316" y="0"/>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40"/>
                    <a:pt x="2623" y="0"/>
                    <a:pt x="2533" y="0"/>
                  </a:cubicBezTo>
                  <a:cubicBezTo>
                    <a:pt x="2442" y="0"/>
                    <a:pt x="2348" y="40"/>
                    <a:pt x="2269" y="119"/>
                  </a:cubicBezTo>
                  <a:cubicBezTo>
                    <a:pt x="2048" y="339"/>
                    <a:pt x="1733" y="434"/>
                    <a:pt x="1481" y="434"/>
                  </a:cubicBezTo>
                  <a:cubicBezTo>
                    <a:pt x="1166" y="434"/>
                    <a:pt x="883" y="339"/>
                    <a:pt x="694" y="119"/>
                  </a:cubicBezTo>
                  <a:cubicBezTo>
                    <a:pt x="615" y="40"/>
                    <a:pt x="513"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38"/>
            <p:cNvSpPr/>
            <p:nvPr/>
          </p:nvSpPr>
          <p:spPr>
            <a:xfrm>
              <a:off x="-57187550" y="2314425"/>
              <a:ext cx="319000" cy="278850"/>
            </a:xfrm>
            <a:custGeom>
              <a:avLst/>
              <a:gdLst/>
              <a:ahLst/>
              <a:cxnLst/>
              <a:rect l="l" t="t" r="r" b="b"/>
              <a:pathLst>
                <a:path w="12760" h="11154" extrusionOk="0">
                  <a:moveTo>
                    <a:pt x="6427" y="757"/>
                  </a:moveTo>
                  <a:cubicBezTo>
                    <a:pt x="7593" y="757"/>
                    <a:pt x="8633" y="1355"/>
                    <a:pt x="9200" y="2269"/>
                  </a:cubicBezTo>
                  <a:lnTo>
                    <a:pt x="3592" y="2269"/>
                  </a:lnTo>
                  <a:cubicBezTo>
                    <a:pt x="4222" y="1355"/>
                    <a:pt x="5230" y="757"/>
                    <a:pt x="6427" y="757"/>
                  </a:cubicBezTo>
                  <a:close/>
                  <a:moveTo>
                    <a:pt x="5829" y="2993"/>
                  </a:moveTo>
                  <a:cubicBezTo>
                    <a:pt x="5325" y="3907"/>
                    <a:pt x="4317" y="4506"/>
                    <a:pt x="3277" y="4506"/>
                  </a:cubicBezTo>
                  <a:lnTo>
                    <a:pt x="3025" y="4506"/>
                  </a:lnTo>
                  <a:lnTo>
                    <a:pt x="3025" y="4159"/>
                  </a:lnTo>
                  <a:cubicBezTo>
                    <a:pt x="3025" y="3750"/>
                    <a:pt x="3119" y="3371"/>
                    <a:pt x="3214" y="2993"/>
                  </a:cubicBezTo>
                  <a:close/>
                  <a:moveTo>
                    <a:pt x="10555" y="5230"/>
                  </a:moveTo>
                  <a:cubicBezTo>
                    <a:pt x="10933" y="5230"/>
                    <a:pt x="11311" y="5577"/>
                    <a:pt x="11311" y="5986"/>
                  </a:cubicBezTo>
                  <a:cubicBezTo>
                    <a:pt x="11311" y="6396"/>
                    <a:pt x="10996" y="6742"/>
                    <a:pt x="10555" y="6742"/>
                  </a:cubicBezTo>
                  <a:lnTo>
                    <a:pt x="10555" y="5230"/>
                  </a:lnTo>
                  <a:close/>
                  <a:moveTo>
                    <a:pt x="1859" y="5419"/>
                  </a:moveTo>
                  <a:lnTo>
                    <a:pt x="1859" y="5419"/>
                  </a:lnTo>
                  <a:cubicBezTo>
                    <a:pt x="1702" y="5766"/>
                    <a:pt x="1544" y="6238"/>
                    <a:pt x="1544" y="6711"/>
                  </a:cubicBezTo>
                  <a:cubicBezTo>
                    <a:pt x="1544" y="6837"/>
                    <a:pt x="1544" y="6931"/>
                    <a:pt x="1576" y="7058"/>
                  </a:cubicBezTo>
                  <a:cubicBezTo>
                    <a:pt x="1324" y="7247"/>
                    <a:pt x="1072" y="7373"/>
                    <a:pt x="788" y="7467"/>
                  </a:cubicBezTo>
                  <a:lnTo>
                    <a:pt x="788" y="7089"/>
                  </a:lnTo>
                  <a:cubicBezTo>
                    <a:pt x="788" y="6364"/>
                    <a:pt x="1229" y="5734"/>
                    <a:pt x="1859" y="5419"/>
                  </a:cubicBezTo>
                  <a:close/>
                  <a:moveTo>
                    <a:pt x="2647" y="5514"/>
                  </a:moveTo>
                  <a:cubicBezTo>
                    <a:pt x="2804" y="5829"/>
                    <a:pt x="2993" y="6270"/>
                    <a:pt x="2993" y="6742"/>
                  </a:cubicBezTo>
                  <a:cubicBezTo>
                    <a:pt x="2993" y="7215"/>
                    <a:pt x="2804" y="7656"/>
                    <a:pt x="2647" y="7971"/>
                  </a:cubicBezTo>
                  <a:cubicBezTo>
                    <a:pt x="2489" y="7656"/>
                    <a:pt x="2269" y="7215"/>
                    <a:pt x="2269" y="6742"/>
                  </a:cubicBezTo>
                  <a:cubicBezTo>
                    <a:pt x="2269" y="6270"/>
                    <a:pt x="2489" y="5829"/>
                    <a:pt x="2647" y="5514"/>
                  </a:cubicBezTo>
                  <a:close/>
                  <a:moveTo>
                    <a:pt x="11720" y="6868"/>
                  </a:moveTo>
                  <a:cubicBezTo>
                    <a:pt x="11941" y="7026"/>
                    <a:pt x="12035" y="7215"/>
                    <a:pt x="12035" y="7467"/>
                  </a:cubicBezTo>
                  <a:cubicBezTo>
                    <a:pt x="12035" y="7877"/>
                    <a:pt x="11689" y="8192"/>
                    <a:pt x="11311" y="8192"/>
                  </a:cubicBezTo>
                  <a:cubicBezTo>
                    <a:pt x="10901" y="8192"/>
                    <a:pt x="10555" y="7845"/>
                    <a:pt x="10555" y="7467"/>
                  </a:cubicBezTo>
                  <a:cubicBezTo>
                    <a:pt x="11027" y="7467"/>
                    <a:pt x="11468" y="7215"/>
                    <a:pt x="11720" y="6868"/>
                  </a:cubicBezTo>
                  <a:close/>
                  <a:moveTo>
                    <a:pt x="9578" y="2962"/>
                  </a:moveTo>
                  <a:cubicBezTo>
                    <a:pt x="9672" y="3308"/>
                    <a:pt x="9767" y="3687"/>
                    <a:pt x="9767" y="4065"/>
                  </a:cubicBezTo>
                  <a:lnTo>
                    <a:pt x="9767" y="7058"/>
                  </a:lnTo>
                  <a:cubicBezTo>
                    <a:pt x="9798" y="8948"/>
                    <a:pt x="8255" y="10460"/>
                    <a:pt x="6427" y="10460"/>
                  </a:cubicBezTo>
                  <a:cubicBezTo>
                    <a:pt x="5041" y="10460"/>
                    <a:pt x="3781" y="9609"/>
                    <a:pt x="3277" y="8349"/>
                  </a:cubicBezTo>
                  <a:cubicBezTo>
                    <a:pt x="3497" y="7971"/>
                    <a:pt x="3781" y="7373"/>
                    <a:pt x="3781" y="6711"/>
                  </a:cubicBezTo>
                  <a:cubicBezTo>
                    <a:pt x="3781" y="6112"/>
                    <a:pt x="3592" y="5608"/>
                    <a:pt x="3340" y="5199"/>
                  </a:cubicBezTo>
                  <a:cubicBezTo>
                    <a:pt x="4789" y="5167"/>
                    <a:pt x="6112" y="4254"/>
                    <a:pt x="6648" y="2962"/>
                  </a:cubicBezTo>
                  <a:close/>
                  <a:moveTo>
                    <a:pt x="6364" y="0"/>
                  </a:moveTo>
                  <a:cubicBezTo>
                    <a:pt x="4096" y="0"/>
                    <a:pt x="2237" y="1859"/>
                    <a:pt x="2237" y="4096"/>
                  </a:cubicBezTo>
                  <a:lnTo>
                    <a:pt x="2237" y="4506"/>
                  </a:lnTo>
                  <a:cubicBezTo>
                    <a:pt x="977" y="4695"/>
                    <a:pt x="0" y="5766"/>
                    <a:pt x="0" y="7089"/>
                  </a:cubicBezTo>
                  <a:lnTo>
                    <a:pt x="0" y="7845"/>
                  </a:lnTo>
                  <a:cubicBezTo>
                    <a:pt x="0" y="8034"/>
                    <a:pt x="158" y="8192"/>
                    <a:pt x="347" y="8192"/>
                  </a:cubicBezTo>
                  <a:cubicBezTo>
                    <a:pt x="820" y="8192"/>
                    <a:pt x="1292" y="8066"/>
                    <a:pt x="1702" y="7814"/>
                  </a:cubicBezTo>
                  <a:cubicBezTo>
                    <a:pt x="1922" y="8412"/>
                    <a:pt x="2269" y="8790"/>
                    <a:pt x="2269" y="8790"/>
                  </a:cubicBezTo>
                  <a:cubicBezTo>
                    <a:pt x="2350" y="8845"/>
                    <a:pt x="2455" y="8923"/>
                    <a:pt x="2584" y="8923"/>
                  </a:cubicBezTo>
                  <a:cubicBezTo>
                    <a:pt x="2604" y="8923"/>
                    <a:pt x="2625" y="8921"/>
                    <a:pt x="2647" y="8916"/>
                  </a:cubicBezTo>
                  <a:cubicBezTo>
                    <a:pt x="2899" y="9515"/>
                    <a:pt x="3340" y="9987"/>
                    <a:pt x="3907" y="10366"/>
                  </a:cubicBezTo>
                  <a:cubicBezTo>
                    <a:pt x="4600" y="10870"/>
                    <a:pt x="5419" y="11153"/>
                    <a:pt x="6301" y="11153"/>
                  </a:cubicBezTo>
                  <a:cubicBezTo>
                    <a:pt x="8066" y="11153"/>
                    <a:pt x="9578" y="10050"/>
                    <a:pt x="10145" y="8507"/>
                  </a:cubicBezTo>
                  <a:cubicBezTo>
                    <a:pt x="10429" y="8759"/>
                    <a:pt x="10775" y="8916"/>
                    <a:pt x="11185" y="8916"/>
                  </a:cubicBezTo>
                  <a:cubicBezTo>
                    <a:pt x="12004" y="8916"/>
                    <a:pt x="12665" y="8255"/>
                    <a:pt x="12665" y="7404"/>
                  </a:cubicBezTo>
                  <a:cubicBezTo>
                    <a:pt x="12760" y="6931"/>
                    <a:pt x="12476" y="6427"/>
                    <a:pt x="12004" y="6144"/>
                  </a:cubicBezTo>
                  <a:cubicBezTo>
                    <a:pt x="12130" y="5230"/>
                    <a:pt x="11405" y="4443"/>
                    <a:pt x="10523" y="4443"/>
                  </a:cubicBezTo>
                  <a:lnTo>
                    <a:pt x="10523" y="4096"/>
                  </a:lnTo>
                  <a:cubicBezTo>
                    <a:pt x="10523" y="1859"/>
                    <a:pt x="866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38"/>
          <p:cNvGrpSpPr/>
          <p:nvPr/>
        </p:nvGrpSpPr>
        <p:grpSpPr>
          <a:xfrm>
            <a:off x="14806184" y="7928547"/>
            <a:ext cx="823906" cy="908619"/>
            <a:chOff x="-57172600" y="2686375"/>
            <a:chExt cx="289100" cy="318825"/>
          </a:xfrm>
        </p:grpSpPr>
        <p:sp>
          <p:nvSpPr>
            <p:cNvPr id="6161" name="Google Shape;6161;p38"/>
            <p:cNvSpPr/>
            <p:nvPr/>
          </p:nvSpPr>
          <p:spPr>
            <a:xfrm>
              <a:off x="-57063900" y="2937625"/>
              <a:ext cx="73275" cy="29750"/>
            </a:xfrm>
            <a:custGeom>
              <a:avLst/>
              <a:gdLst/>
              <a:ahLst/>
              <a:cxnLst/>
              <a:rect l="l" t="t" r="r" b="b"/>
              <a:pathLst>
                <a:path w="2931" h="1190" extrusionOk="0">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38"/>
            <p:cNvSpPr/>
            <p:nvPr/>
          </p:nvSpPr>
          <p:spPr>
            <a:xfrm>
              <a:off x="-57172600" y="2686375"/>
              <a:ext cx="289100" cy="318825"/>
            </a:xfrm>
            <a:custGeom>
              <a:avLst/>
              <a:gdLst/>
              <a:ahLst/>
              <a:cxnLst/>
              <a:rect l="l" t="t" r="r" b="b"/>
              <a:pathLst>
                <a:path w="11564" h="12753" extrusionOk="0">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3" name="Google Shape;6163;p38"/>
          <p:cNvGrpSpPr/>
          <p:nvPr/>
        </p:nvGrpSpPr>
        <p:grpSpPr>
          <a:xfrm>
            <a:off x="20363951" y="5602634"/>
            <a:ext cx="906909" cy="902421"/>
            <a:chOff x="-55225575" y="1903275"/>
            <a:chExt cx="318225" cy="316650"/>
          </a:xfrm>
        </p:grpSpPr>
        <p:sp>
          <p:nvSpPr>
            <p:cNvPr id="6164" name="Google Shape;6164;p38"/>
            <p:cNvSpPr/>
            <p:nvPr/>
          </p:nvSpPr>
          <p:spPr>
            <a:xfrm>
              <a:off x="-55104275" y="2116925"/>
              <a:ext cx="72475" cy="29750"/>
            </a:xfrm>
            <a:custGeom>
              <a:avLst/>
              <a:gdLst/>
              <a:ahLst/>
              <a:cxnLst/>
              <a:rect l="l" t="t" r="r" b="b"/>
              <a:pathLst>
                <a:path w="2899" h="1190" extrusionOk="0">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38"/>
            <p:cNvSpPr/>
            <p:nvPr/>
          </p:nvSpPr>
          <p:spPr>
            <a:xfrm>
              <a:off x="-55113750" y="2053725"/>
              <a:ext cx="17350" cy="18125"/>
            </a:xfrm>
            <a:custGeom>
              <a:avLst/>
              <a:gdLst/>
              <a:ahLst/>
              <a:cxnLst/>
              <a:rect l="l" t="t" r="r" b="b"/>
              <a:pathLst>
                <a:path w="694" h="725" extrusionOk="0">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38"/>
            <p:cNvSpPr/>
            <p:nvPr/>
          </p:nvSpPr>
          <p:spPr>
            <a:xfrm>
              <a:off x="-55039700" y="2053725"/>
              <a:ext cx="18125" cy="18125"/>
            </a:xfrm>
            <a:custGeom>
              <a:avLst/>
              <a:gdLst/>
              <a:ahLst/>
              <a:cxnLst/>
              <a:rect l="l" t="t" r="r" b="b"/>
              <a:pathLst>
                <a:path w="725" h="725" extrusionOk="0">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38"/>
            <p:cNvSpPr/>
            <p:nvPr/>
          </p:nvSpPr>
          <p:spPr>
            <a:xfrm>
              <a:off x="-55225575" y="1903275"/>
              <a:ext cx="318225" cy="316650"/>
            </a:xfrm>
            <a:custGeom>
              <a:avLst/>
              <a:gdLst/>
              <a:ahLst/>
              <a:cxnLst/>
              <a:rect l="l" t="t" r="r" b="b"/>
              <a:pathLst>
                <a:path w="12729" h="12666" extrusionOk="0">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38"/>
            <p:cNvSpPr/>
            <p:nvPr/>
          </p:nvSpPr>
          <p:spPr>
            <a:xfrm>
              <a:off x="-55170450" y="1959200"/>
              <a:ext cx="204800" cy="225300"/>
            </a:xfrm>
            <a:custGeom>
              <a:avLst/>
              <a:gdLst/>
              <a:ahLst/>
              <a:cxnLst/>
              <a:rect l="l" t="t" r="r" b="b"/>
              <a:pathLst>
                <a:path w="8192" h="9012" extrusionOk="0">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9" name="Google Shape;6169;p38"/>
          <p:cNvGrpSpPr/>
          <p:nvPr/>
        </p:nvGrpSpPr>
        <p:grpSpPr>
          <a:xfrm>
            <a:off x="20392023" y="6798041"/>
            <a:ext cx="850766" cy="902421"/>
            <a:chOff x="-55217700" y="2296300"/>
            <a:chExt cx="298525" cy="316650"/>
          </a:xfrm>
        </p:grpSpPr>
        <p:sp>
          <p:nvSpPr>
            <p:cNvPr id="6170" name="Google Shape;6170;p38"/>
            <p:cNvSpPr/>
            <p:nvPr/>
          </p:nvSpPr>
          <p:spPr>
            <a:xfrm>
              <a:off x="-55105075" y="242627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38"/>
            <p:cNvSpPr/>
            <p:nvPr/>
          </p:nvSpPr>
          <p:spPr>
            <a:xfrm>
              <a:off x="-55030250" y="24262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38"/>
            <p:cNvSpPr/>
            <p:nvPr/>
          </p:nvSpPr>
          <p:spPr>
            <a:xfrm>
              <a:off x="-55095625" y="2488675"/>
              <a:ext cx="73275" cy="29775"/>
            </a:xfrm>
            <a:custGeom>
              <a:avLst/>
              <a:gdLst/>
              <a:ahLst/>
              <a:cxnLst/>
              <a:rect l="l" t="t" r="r" b="b"/>
              <a:pathLst>
                <a:path w="2931" h="1191" extrusionOk="0">
                  <a:moveTo>
                    <a:pt x="398" y="1"/>
                  </a:moveTo>
                  <a:cubicBezTo>
                    <a:pt x="308" y="1"/>
                    <a:pt x="221" y="40"/>
                    <a:pt x="158" y="119"/>
                  </a:cubicBezTo>
                  <a:cubicBezTo>
                    <a:pt x="1" y="277"/>
                    <a:pt x="1" y="529"/>
                    <a:pt x="158" y="655"/>
                  </a:cubicBezTo>
                  <a:cubicBezTo>
                    <a:pt x="505" y="1001"/>
                    <a:pt x="977" y="1190"/>
                    <a:pt x="1450" y="1190"/>
                  </a:cubicBezTo>
                  <a:cubicBezTo>
                    <a:pt x="1985" y="1190"/>
                    <a:pt x="2458" y="1001"/>
                    <a:pt x="2773" y="655"/>
                  </a:cubicBezTo>
                  <a:cubicBezTo>
                    <a:pt x="2931" y="497"/>
                    <a:pt x="2931" y="245"/>
                    <a:pt x="2773" y="119"/>
                  </a:cubicBezTo>
                  <a:cubicBezTo>
                    <a:pt x="2685" y="66"/>
                    <a:pt x="2577" y="23"/>
                    <a:pt x="2471" y="23"/>
                  </a:cubicBezTo>
                  <a:cubicBezTo>
                    <a:pt x="2388" y="23"/>
                    <a:pt x="2307" y="50"/>
                    <a:pt x="2237" y="119"/>
                  </a:cubicBezTo>
                  <a:cubicBezTo>
                    <a:pt x="2048" y="340"/>
                    <a:pt x="1733" y="434"/>
                    <a:pt x="1450" y="434"/>
                  </a:cubicBezTo>
                  <a:cubicBezTo>
                    <a:pt x="1135" y="434"/>
                    <a:pt x="883" y="340"/>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38"/>
            <p:cNvSpPr/>
            <p:nvPr/>
          </p:nvSpPr>
          <p:spPr>
            <a:xfrm>
              <a:off x="-55217700" y="2296300"/>
              <a:ext cx="298525" cy="316650"/>
            </a:xfrm>
            <a:custGeom>
              <a:avLst/>
              <a:gdLst/>
              <a:ahLst/>
              <a:cxnLst/>
              <a:rect l="l" t="t" r="r" b="b"/>
              <a:pathLst>
                <a:path w="11941" h="12666" extrusionOk="0">
                  <a:moveTo>
                    <a:pt x="8601" y="694"/>
                  </a:moveTo>
                  <a:cubicBezTo>
                    <a:pt x="9105" y="694"/>
                    <a:pt x="9578" y="1040"/>
                    <a:pt x="9704" y="1545"/>
                  </a:cubicBezTo>
                  <a:lnTo>
                    <a:pt x="2993" y="3561"/>
                  </a:lnTo>
                  <a:lnTo>
                    <a:pt x="2993" y="1797"/>
                  </a:lnTo>
                  <a:cubicBezTo>
                    <a:pt x="2993" y="1167"/>
                    <a:pt x="3497" y="694"/>
                    <a:pt x="4096" y="694"/>
                  </a:cubicBezTo>
                  <a:close/>
                  <a:moveTo>
                    <a:pt x="9735" y="2301"/>
                  </a:moveTo>
                  <a:lnTo>
                    <a:pt x="9735" y="3687"/>
                  </a:lnTo>
                  <a:lnTo>
                    <a:pt x="5199" y="3687"/>
                  </a:lnTo>
                  <a:lnTo>
                    <a:pt x="9735" y="2301"/>
                  </a:lnTo>
                  <a:close/>
                  <a:moveTo>
                    <a:pt x="10428" y="4380"/>
                  </a:moveTo>
                  <a:cubicBezTo>
                    <a:pt x="10838" y="4380"/>
                    <a:pt x="11185" y="4727"/>
                    <a:pt x="11185" y="5136"/>
                  </a:cubicBezTo>
                  <a:cubicBezTo>
                    <a:pt x="11185" y="5577"/>
                    <a:pt x="10870" y="5892"/>
                    <a:pt x="10428" y="5892"/>
                  </a:cubicBezTo>
                  <a:lnTo>
                    <a:pt x="10428" y="4380"/>
                  </a:lnTo>
                  <a:close/>
                  <a:moveTo>
                    <a:pt x="9767" y="4443"/>
                  </a:moveTo>
                  <a:cubicBezTo>
                    <a:pt x="9735" y="4664"/>
                    <a:pt x="9735" y="6774"/>
                    <a:pt x="9735" y="7026"/>
                  </a:cubicBezTo>
                  <a:cubicBezTo>
                    <a:pt x="9735" y="8885"/>
                    <a:pt x="8223" y="10397"/>
                    <a:pt x="6396" y="10397"/>
                  </a:cubicBezTo>
                  <a:cubicBezTo>
                    <a:pt x="4537" y="10397"/>
                    <a:pt x="3025" y="8885"/>
                    <a:pt x="3025" y="7026"/>
                  </a:cubicBezTo>
                  <a:lnTo>
                    <a:pt x="3025" y="4443"/>
                  </a:lnTo>
                  <a:close/>
                  <a:moveTo>
                    <a:pt x="2237" y="3309"/>
                  </a:moveTo>
                  <a:lnTo>
                    <a:pt x="2237" y="6995"/>
                  </a:lnTo>
                  <a:lnTo>
                    <a:pt x="2237" y="11910"/>
                  </a:lnTo>
                  <a:lnTo>
                    <a:pt x="756" y="11910"/>
                  </a:lnTo>
                  <a:lnTo>
                    <a:pt x="756" y="6711"/>
                  </a:lnTo>
                  <a:cubicBezTo>
                    <a:pt x="756" y="5420"/>
                    <a:pt x="1292" y="4159"/>
                    <a:pt x="2237" y="3309"/>
                  </a:cubicBezTo>
                  <a:close/>
                  <a:moveTo>
                    <a:pt x="4096" y="1"/>
                  </a:moveTo>
                  <a:cubicBezTo>
                    <a:pt x="3088" y="1"/>
                    <a:pt x="2269" y="820"/>
                    <a:pt x="2269" y="1828"/>
                  </a:cubicBezTo>
                  <a:lnTo>
                    <a:pt x="2269" y="2395"/>
                  </a:lnTo>
                  <a:cubicBezTo>
                    <a:pt x="819" y="3403"/>
                    <a:pt x="0" y="5042"/>
                    <a:pt x="0" y="6774"/>
                  </a:cubicBezTo>
                  <a:lnTo>
                    <a:pt x="0" y="12319"/>
                  </a:lnTo>
                  <a:cubicBezTo>
                    <a:pt x="0" y="12508"/>
                    <a:pt x="158" y="12666"/>
                    <a:pt x="378" y="12666"/>
                  </a:cubicBezTo>
                  <a:lnTo>
                    <a:pt x="2615" y="12666"/>
                  </a:lnTo>
                  <a:cubicBezTo>
                    <a:pt x="2804" y="12666"/>
                    <a:pt x="2962" y="12508"/>
                    <a:pt x="2962" y="12319"/>
                  </a:cubicBezTo>
                  <a:lnTo>
                    <a:pt x="2962" y="9389"/>
                  </a:lnTo>
                  <a:cubicBezTo>
                    <a:pt x="3718" y="10460"/>
                    <a:pt x="4915" y="11122"/>
                    <a:pt x="6301" y="11122"/>
                  </a:cubicBezTo>
                  <a:cubicBezTo>
                    <a:pt x="8538" y="11122"/>
                    <a:pt x="10397" y="9295"/>
                    <a:pt x="10397" y="7026"/>
                  </a:cubicBezTo>
                  <a:lnTo>
                    <a:pt x="10397" y="6680"/>
                  </a:lnTo>
                  <a:cubicBezTo>
                    <a:pt x="11216" y="6680"/>
                    <a:pt x="11909" y="6018"/>
                    <a:pt x="11909" y="5168"/>
                  </a:cubicBezTo>
                  <a:cubicBezTo>
                    <a:pt x="11941" y="4348"/>
                    <a:pt x="11279" y="3687"/>
                    <a:pt x="10428" y="3687"/>
                  </a:cubicBezTo>
                  <a:lnTo>
                    <a:pt x="10428" y="1828"/>
                  </a:lnTo>
                  <a:cubicBezTo>
                    <a:pt x="10428" y="820"/>
                    <a:pt x="9609"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4" name="Google Shape;6174;p38"/>
          <p:cNvGrpSpPr/>
          <p:nvPr/>
        </p:nvGrpSpPr>
        <p:grpSpPr>
          <a:xfrm>
            <a:off x="20361707" y="7934745"/>
            <a:ext cx="911398" cy="902421"/>
            <a:chOff x="-55229525" y="2688550"/>
            <a:chExt cx="319800" cy="316650"/>
          </a:xfrm>
        </p:grpSpPr>
        <p:sp>
          <p:nvSpPr>
            <p:cNvPr id="6175" name="Google Shape;6175;p38"/>
            <p:cNvSpPr/>
            <p:nvPr/>
          </p:nvSpPr>
          <p:spPr>
            <a:xfrm>
              <a:off x="-55104275" y="2919525"/>
              <a:ext cx="72475" cy="28950"/>
            </a:xfrm>
            <a:custGeom>
              <a:avLst/>
              <a:gdLst/>
              <a:ahLst/>
              <a:cxnLst/>
              <a:rect l="l" t="t" r="r" b="b"/>
              <a:pathLst>
                <a:path w="2899" h="1158" extrusionOk="0">
                  <a:moveTo>
                    <a:pt x="398" y="0"/>
                  </a:moveTo>
                  <a:cubicBezTo>
                    <a:pt x="307" y="0"/>
                    <a:pt x="221" y="39"/>
                    <a:pt x="158" y="118"/>
                  </a:cubicBezTo>
                  <a:cubicBezTo>
                    <a:pt x="0" y="276"/>
                    <a:pt x="0" y="496"/>
                    <a:pt x="158" y="622"/>
                  </a:cubicBezTo>
                  <a:cubicBezTo>
                    <a:pt x="504" y="969"/>
                    <a:pt x="977" y="1158"/>
                    <a:pt x="1449" y="1158"/>
                  </a:cubicBezTo>
                  <a:cubicBezTo>
                    <a:pt x="1953" y="1158"/>
                    <a:pt x="2426" y="969"/>
                    <a:pt x="2741" y="622"/>
                  </a:cubicBezTo>
                  <a:cubicBezTo>
                    <a:pt x="2898" y="465"/>
                    <a:pt x="2898" y="213"/>
                    <a:pt x="2741" y="118"/>
                  </a:cubicBezTo>
                  <a:cubicBezTo>
                    <a:pt x="2694" y="39"/>
                    <a:pt x="2607" y="0"/>
                    <a:pt x="2513" y="0"/>
                  </a:cubicBezTo>
                  <a:cubicBezTo>
                    <a:pt x="2418" y="0"/>
                    <a:pt x="2316" y="39"/>
                    <a:pt x="2237" y="118"/>
                  </a:cubicBezTo>
                  <a:cubicBezTo>
                    <a:pt x="2048" y="307"/>
                    <a:pt x="1733" y="433"/>
                    <a:pt x="1449" y="433"/>
                  </a:cubicBezTo>
                  <a:cubicBezTo>
                    <a:pt x="1134" y="433"/>
                    <a:pt x="851" y="307"/>
                    <a:pt x="662" y="118"/>
                  </a:cubicBezTo>
                  <a:cubicBezTo>
                    <a:pt x="583" y="39"/>
                    <a:pt x="48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38"/>
            <p:cNvSpPr/>
            <p:nvPr/>
          </p:nvSpPr>
          <p:spPr>
            <a:xfrm>
              <a:off x="-55039700" y="2856300"/>
              <a:ext cx="18125" cy="17350"/>
            </a:xfrm>
            <a:custGeom>
              <a:avLst/>
              <a:gdLst/>
              <a:ahLst/>
              <a:cxnLst/>
              <a:rect l="l" t="t" r="r" b="b"/>
              <a:pathLst>
                <a:path w="725" h="694" extrusionOk="0">
                  <a:moveTo>
                    <a:pt x="378" y="1"/>
                  </a:moveTo>
                  <a:cubicBezTo>
                    <a:pt x="189" y="1"/>
                    <a:pt x="0" y="158"/>
                    <a:pt x="0" y="347"/>
                  </a:cubicBezTo>
                  <a:cubicBezTo>
                    <a:pt x="0" y="536"/>
                    <a:pt x="189" y="694"/>
                    <a:pt x="378" y="694"/>
                  </a:cubicBezTo>
                  <a:cubicBezTo>
                    <a:pt x="568" y="694"/>
                    <a:pt x="725" y="536"/>
                    <a:pt x="725" y="347"/>
                  </a:cubicBezTo>
                  <a:cubicBezTo>
                    <a:pt x="725" y="158"/>
                    <a:pt x="56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38"/>
            <p:cNvSpPr/>
            <p:nvPr/>
          </p:nvSpPr>
          <p:spPr>
            <a:xfrm>
              <a:off x="-55113750" y="2856300"/>
              <a:ext cx="17350" cy="17350"/>
            </a:xfrm>
            <a:custGeom>
              <a:avLst/>
              <a:gdLst/>
              <a:ahLst/>
              <a:cxnLst/>
              <a:rect l="l" t="t" r="r" b="b"/>
              <a:pathLst>
                <a:path w="694" h="694" extrusionOk="0">
                  <a:moveTo>
                    <a:pt x="348" y="1"/>
                  </a:moveTo>
                  <a:cubicBezTo>
                    <a:pt x="158" y="1"/>
                    <a:pt x="1" y="158"/>
                    <a:pt x="1" y="347"/>
                  </a:cubicBezTo>
                  <a:cubicBezTo>
                    <a:pt x="1" y="536"/>
                    <a:pt x="158" y="694"/>
                    <a:pt x="348" y="694"/>
                  </a:cubicBezTo>
                  <a:cubicBezTo>
                    <a:pt x="537" y="694"/>
                    <a:pt x="694" y="536"/>
                    <a:pt x="694" y="347"/>
                  </a:cubicBezTo>
                  <a:cubicBezTo>
                    <a:pt x="694" y="158"/>
                    <a:pt x="537"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38"/>
            <p:cNvSpPr/>
            <p:nvPr/>
          </p:nvSpPr>
          <p:spPr>
            <a:xfrm>
              <a:off x="-55229525" y="2688550"/>
              <a:ext cx="319800" cy="316650"/>
            </a:xfrm>
            <a:custGeom>
              <a:avLst/>
              <a:gdLst/>
              <a:ahLst/>
              <a:cxnLst/>
              <a:rect l="l" t="t" r="r" b="b"/>
              <a:pathLst>
                <a:path w="12792" h="12666" extrusionOk="0">
                  <a:moveTo>
                    <a:pt x="6648" y="693"/>
                  </a:moveTo>
                  <a:cubicBezTo>
                    <a:pt x="6806" y="693"/>
                    <a:pt x="6963" y="788"/>
                    <a:pt x="7026" y="914"/>
                  </a:cubicBezTo>
                  <a:cubicBezTo>
                    <a:pt x="7089" y="1197"/>
                    <a:pt x="7184" y="1386"/>
                    <a:pt x="7247" y="1670"/>
                  </a:cubicBezTo>
                  <a:cubicBezTo>
                    <a:pt x="7341" y="1891"/>
                    <a:pt x="7121" y="2143"/>
                    <a:pt x="6900" y="2143"/>
                  </a:cubicBezTo>
                  <a:lnTo>
                    <a:pt x="5987" y="2143"/>
                  </a:lnTo>
                  <a:cubicBezTo>
                    <a:pt x="5766" y="2143"/>
                    <a:pt x="5546" y="1891"/>
                    <a:pt x="5640" y="1670"/>
                  </a:cubicBezTo>
                  <a:cubicBezTo>
                    <a:pt x="5703" y="1418"/>
                    <a:pt x="5798" y="1197"/>
                    <a:pt x="5892" y="914"/>
                  </a:cubicBezTo>
                  <a:cubicBezTo>
                    <a:pt x="5955" y="756"/>
                    <a:pt x="6081" y="693"/>
                    <a:pt x="6239" y="693"/>
                  </a:cubicBezTo>
                  <a:close/>
                  <a:moveTo>
                    <a:pt x="7845" y="2332"/>
                  </a:moveTo>
                  <a:cubicBezTo>
                    <a:pt x="10271" y="2962"/>
                    <a:pt x="12004" y="5199"/>
                    <a:pt x="12004" y="7813"/>
                  </a:cubicBezTo>
                  <a:cubicBezTo>
                    <a:pt x="12067" y="8444"/>
                    <a:pt x="11595" y="8916"/>
                    <a:pt x="10964" y="8916"/>
                  </a:cubicBezTo>
                  <a:lnTo>
                    <a:pt x="10523" y="8916"/>
                  </a:lnTo>
                  <a:lnTo>
                    <a:pt x="10523" y="8570"/>
                  </a:lnTo>
                  <a:lnTo>
                    <a:pt x="10523" y="7057"/>
                  </a:lnTo>
                  <a:cubicBezTo>
                    <a:pt x="10523" y="5608"/>
                    <a:pt x="9326" y="4474"/>
                    <a:pt x="7908" y="4474"/>
                  </a:cubicBezTo>
                  <a:lnTo>
                    <a:pt x="4915" y="4474"/>
                  </a:lnTo>
                  <a:cubicBezTo>
                    <a:pt x="3466" y="4474"/>
                    <a:pt x="2332" y="5640"/>
                    <a:pt x="2332" y="7057"/>
                  </a:cubicBezTo>
                  <a:lnTo>
                    <a:pt x="2332" y="8570"/>
                  </a:lnTo>
                  <a:lnTo>
                    <a:pt x="2332" y="8916"/>
                  </a:lnTo>
                  <a:lnTo>
                    <a:pt x="1891" y="8916"/>
                  </a:lnTo>
                  <a:cubicBezTo>
                    <a:pt x="1261" y="8916"/>
                    <a:pt x="788" y="8412"/>
                    <a:pt x="788" y="7813"/>
                  </a:cubicBezTo>
                  <a:cubicBezTo>
                    <a:pt x="788" y="5262"/>
                    <a:pt x="2521" y="2993"/>
                    <a:pt x="4979" y="2332"/>
                  </a:cubicBezTo>
                  <a:cubicBezTo>
                    <a:pt x="5168" y="2678"/>
                    <a:pt x="5514" y="2899"/>
                    <a:pt x="5955" y="2899"/>
                  </a:cubicBezTo>
                  <a:lnTo>
                    <a:pt x="6869" y="2899"/>
                  </a:lnTo>
                  <a:cubicBezTo>
                    <a:pt x="7247" y="2899"/>
                    <a:pt x="7593" y="2678"/>
                    <a:pt x="7845" y="2332"/>
                  </a:cubicBezTo>
                  <a:close/>
                  <a:moveTo>
                    <a:pt x="7971" y="5199"/>
                  </a:moveTo>
                  <a:cubicBezTo>
                    <a:pt x="8980" y="5199"/>
                    <a:pt x="9799" y="6049"/>
                    <a:pt x="9799" y="7057"/>
                  </a:cubicBezTo>
                  <a:lnTo>
                    <a:pt x="9799" y="8570"/>
                  </a:lnTo>
                  <a:cubicBezTo>
                    <a:pt x="9799" y="10397"/>
                    <a:pt x="8318" y="11909"/>
                    <a:pt x="6459" y="11909"/>
                  </a:cubicBezTo>
                  <a:cubicBezTo>
                    <a:pt x="4600" y="11909"/>
                    <a:pt x="3120" y="10397"/>
                    <a:pt x="3120" y="8570"/>
                  </a:cubicBezTo>
                  <a:lnTo>
                    <a:pt x="3120" y="7057"/>
                  </a:lnTo>
                  <a:cubicBezTo>
                    <a:pt x="3120" y="6049"/>
                    <a:pt x="3939" y="5199"/>
                    <a:pt x="4979" y="5199"/>
                  </a:cubicBezTo>
                  <a:close/>
                  <a:moveTo>
                    <a:pt x="6176" y="0"/>
                  </a:moveTo>
                  <a:cubicBezTo>
                    <a:pt x="5703" y="0"/>
                    <a:pt x="5294" y="315"/>
                    <a:pt x="5136" y="756"/>
                  </a:cubicBezTo>
                  <a:lnTo>
                    <a:pt x="3403" y="756"/>
                  </a:lnTo>
                  <a:cubicBezTo>
                    <a:pt x="3183" y="756"/>
                    <a:pt x="3025" y="914"/>
                    <a:pt x="3025" y="1103"/>
                  </a:cubicBezTo>
                  <a:cubicBezTo>
                    <a:pt x="3025" y="1323"/>
                    <a:pt x="3183" y="1481"/>
                    <a:pt x="3403" y="1481"/>
                  </a:cubicBezTo>
                  <a:lnTo>
                    <a:pt x="4852" y="1481"/>
                  </a:lnTo>
                  <a:cubicBezTo>
                    <a:pt x="4852" y="1512"/>
                    <a:pt x="4821" y="1575"/>
                    <a:pt x="4821" y="1638"/>
                  </a:cubicBezTo>
                  <a:cubicBezTo>
                    <a:pt x="3498" y="1954"/>
                    <a:pt x="2332" y="2678"/>
                    <a:pt x="1450" y="3749"/>
                  </a:cubicBezTo>
                  <a:cubicBezTo>
                    <a:pt x="505" y="4883"/>
                    <a:pt x="1" y="6364"/>
                    <a:pt x="1" y="7813"/>
                  </a:cubicBezTo>
                  <a:cubicBezTo>
                    <a:pt x="1" y="8822"/>
                    <a:pt x="820" y="9672"/>
                    <a:pt x="1860" y="9672"/>
                  </a:cubicBezTo>
                  <a:lnTo>
                    <a:pt x="2395" y="9672"/>
                  </a:lnTo>
                  <a:cubicBezTo>
                    <a:pt x="2868" y="11405"/>
                    <a:pt x="4506" y="12665"/>
                    <a:pt x="6333" y="12665"/>
                  </a:cubicBezTo>
                  <a:cubicBezTo>
                    <a:pt x="8224" y="12665"/>
                    <a:pt x="9799" y="11405"/>
                    <a:pt x="10271" y="9672"/>
                  </a:cubicBezTo>
                  <a:lnTo>
                    <a:pt x="10838" y="9672"/>
                  </a:lnTo>
                  <a:cubicBezTo>
                    <a:pt x="11847" y="9672"/>
                    <a:pt x="12697" y="8822"/>
                    <a:pt x="12697" y="7813"/>
                  </a:cubicBezTo>
                  <a:cubicBezTo>
                    <a:pt x="12792" y="6301"/>
                    <a:pt x="12288" y="4883"/>
                    <a:pt x="11343" y="3749"/>
                  </a:cubicBezTo>
                  <a:cubicBezTo>
                    <a:pt x="10492" y="2678"/>
                    <a:pt x="9295" y="1954"/>
                    <a:pt x="8003" y="1638"/>
                  </a:cubicBezTo>
                  <a:cubicBezTo>
                    <a:pt x="8003" y="1575"/>
                    <a:pt x="7971" y="1512"/>
                    <a:pt x="7971" y="1481"/>
                  </a:cubicBezTo>
                  <a:lnTo>
                    <a:pt x="9421" y="1481"/>
                  </a:lnTo>
                  <a:cubicBezTo>
                    <a:pt x="9610" y="1481"/>
                    <a:pt x="9767" y="1323"/>
                    <a:pt x="9767" y="1103"/>
                  </a:cubicBezTo>
                  <a:cubicBezTo>
                    <a:pt x="9767" y="914"/>
                    <a:pt x="9610" y="756"/>
                    <a:pt x="9421" y="756"/>
                  </a:cubicBezTo>
                  <a:lnTo>
                    <a:pt x="7688" y="756"/>
                  </a:lnTo>
                  <a:cubicBezTo>
                    <a:pt x="7530" y="315"/>
                    <a:pt x="7089"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9" name="Google Shape;6179;p38"/>
          <p:cNvGrpSpPr/>
          <p:nvPr/>
        </p:nvGrpSpPr>
        <p:grpSpPr>
          <a:xfrm>
            <a:off x="17087248" y="9067729"/>
            <a:ext cx="850838" cy="906909"/>
            <a:chOff x="-53288825" y="1903275"/>
            <a:chExt cx="298550" cy="318225"/>
          </a:xfrm>
        </p:grpSpPr>
        <p:sp>
          <p:nvSpPr>
            <p:cNvPr id="6180" name="Google Shape;6180;p38"/>
            <p:cNvSpPr/>
            <p:nvPr/>
          </p:nvSpPr>
          <p:spPr>
            <a:xfrm>
              <a:off x="-53214000" y="20529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7" y="694"/>
                    <a:pt x="726" y="536"/>
                    <a:pt x="726" y="347"/>
                  </a:cubicBezTo>
                  <a:cubicBezTo>
                    <a:pt x="726"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38"/>
            <p:cNvSpPr/>
            <p:nvPr/>
          </p:nvSpPr>
          <p:spPr>
            <a:xfrm>
              <a:off x="-53139175" y="205292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38"/>
            <p:cNvSpPr/>
            <p:nvPr/>
          </p:nvSpPr>
          <p:spPr>
            <a:xfrm>
              <a:off x="-53288825" y="1903275"/>
              <a:ext cx="298550" cy="318225"/>
            </a:xfrm>
            <a:custGeom>
              <a:avLst/>
              <a:gdLst/>
              <a:ahLst/>
              <a:cxnLst/>
              <a:rect l="l" t="t" r="r" b="b"/>
              <a:pathLst>
                <a:path w="11942" h="12729" extrusionOk="0">
                  <a:moveTo>
                    <a:pt x="4853" y="757"/>
                  </a:moveTo>
                  <a:cubicBezTo>
                    <a:pt x="6428" y="757"/>
                    <a:pt x="7846" y="1639"/>
                    <a:pt x="8507" y="2994"/>
                  </a:cubicBezTo>
                  <a:lnTo>
                    <a:pt x="1167" y="2994"/>
                  </a:lnTo>
                  <a:cubicBezTo>
                    <a:pt x="1891" y="1639"/>
                    <a:pt x="3277" y="757"/>
                    <a:pt x="4853" y="757"/>
                  </a:cubicBezTo>
                  <a:close/>
                  <a:moveTo>
                    <a:pt x="11185" y="2994"/>
                  </a:moveTo>
                  <a:lnTo>
                    <a:pt x="11185" y="3340"/>
                  </a:lnTo>
                  <a:cubicBezTo>
                    <a:pt x="11185" y="3971"/>
                    <a:pt x="10681" y="4443"/>
                    <a:pt x="10083" y="4443"/>
                  </a:cubicBezTo>
                  <a:lnTo>
                    <a:pt x="9736" y="4443"/>
                  </a:lnTo>
                  <a:lnTo>
                    <a:pt x="9736" y="4097"/>
                  </a:lnTo>
                  <a:cubicBezTo>
                    <a:pt x="9736" y="3466"/>
                    <a:pt x="10240" y="2994"/>
                    <a:pt x="10839" y="2994"/>
                  </a:cubicBezTo>
                  <a:close/>
                  <a:moveTo>
                    <a:pt x="3151" y="3750"/>
                  </a:moveTo>
                  <a:lnTo>
                    <a:pt x="3498" y="4475"/>
                  </a:lnTo>
                  <a:lnTo>
                    <a:pt x="789" y="4475"/>
                  </a:lnTo>
                  <a:cubicBezTo>
                    <a:pt x="820" y="4223"/>
                    <a:pt x="852" y="3971"/>
                    <a:pt x="946" y="3750"/>
                  </a:cubicBezTo>
                  <a:close/>
                  <a:moveTo>
                    <a:pt x="5735" y="3750"/>
                  </a:moveTo>
                  <a:lnTo>
                    <a:pt x="5357" y="4475"/>
                  </a:lnTo>
                  <a:lnTo>
                    <a:pt x="4317" y="4475"/>
                  </a:lnTo>
                  <a:lnTo>
                    <a:pt x="3971" y="3750"/>
                  </a:lnTo>
                  <a:close/>
                  <a:moveTo>
                    <a:pt x="8822" y="3750"/>
                  </a:moveTo>
                  <a:cubicBezTo>
                    <a:pt x="8885" y="3971"/>
                    <a:pt x="8948" y="4223"/>
                    <a:pt x="8980" y="4475"/>
                  </a:cubicBezTo>
                  <a:lnTo>
                    <a:pt x="6270" y="4475"/>
                  </a:lnTo>
                  <a:lnTo>
                    <a:pt x="6617" y="3750"/>
                  </a:lnTo>
                  <a:close/>
                  <a:moveTo>
                    <a:pt x="10083" y="5231"/>
                  </a:moveTo>
                  <a:cubicBezTo>
                    <a:pt x="10713" y="5231"/>
                    <a:pt x="11185" y="5703"/>
                    <a:pt x="11185" y="6333"/>
                  </a:cubicBezTo>
                  <a:lnTo>
                    <a:pt x="11185" y="6680"/>
                  </a:lnTo>
                  <a:lnTo>
                    <a:pt x="10839" y="6680"/>
                  </a:lnTo>
                  <a:cubicBezTo>
                    <a:pt x="10209" y="6680"/>
                    <a:pt x="9736" y="6176"/>
                    <a:pt x="9736" y="5577"/>
                  </a:cubicBezTo>
                  <a:lnTo>
                    <a:pt x="9736" y="5231"/>
                  </a:lnTo>
                  <a:close/>
                  <a:moveTo>
                    <a:pt x="8980" y="5231"/>
                  </a:moveTo>
                  <a:lnTo>
                    <a:pt x="8980" y="7531"/>
                  </a:lnTo>
                  <a:lnTo>
                    <a:pt x="789" y="7531"/>
                  </a:lnTo>
                  <a:lnTo>
                    <a:pt x="789" y="5231"/>
                  </a:lnTo>
                  <a:close/>
                  <a:moveTo>
                    <a:pt x="8948" y="8224"/>
                  </a:moveTo>
                  <a:cubicBezTo>
                    <a:pt x="8728" y="10366"/>
                    <a:pt x="6995" y="11973"/>
                    <a:pt x="4853" y="11973"/>
                  </a:cubicBezTo>
                  <a:cubicBezTo>
                    <a:pt x="2710" y="11973"/>
                    <a:pt x="946" y="10303"/>
                    <a:pt x="757" y="8224"/>
                  </a:cubicBezTo>
                  <a:close/>
                  <a:moveTo>
                    <a:pt x="4853" y="1"/>
                  </a:moveTo>
                  <a:cubicBezTo>
                    <a:pt x="2175" y="1"/>
                    <a:pt x="1" y="2175"/>
                    <a:pt x="1" y="4853"/>
                  </a:cubicBezTo>
                  <a:lnTo>
                    <a:pt x="1" y="7877"/>
                  </a:lnTo>
                  <a:cubicBezTo>
                    <a:pt x="1" y="10555"/>
                    <a:pt x="2175" y="12729"/>
                    <a:pt x="4853" y="12729"/>
                  </a:cubicBezTo>
                  <a:cubicBezTo>
                    <a:pt x="7531" y="12729"/>
                    <a:pt x="9704" y="10555"/>
                    <a:pt x="9704" y="7877"/>
                  </a:cubicBezTo>
                  <a:lnTo>
                    <a:pt x="9704" y="7090"/>
                  </a:lnTo>
                  <a:cubicBezTo>
                    <a:pt x="10020" y="7310"/>
                    <a:pt x="10398" y="7436"/>
                    <a:pt x="10807" y="7436"/>
                  </a:cubicBezTo>
                  <a:lnTo>
                    <a:pt x="11532" y="7436"/>
                  </a:lnTo>
                  <a:cubicBezTo>
                    <a:pt x="11752" y="7436"/>
                    <a:pt x="11878" y="7279"/>
                    <a:pt x="11878" y="7090"/>
                  </a:cubicBezTo>
                  <a:lnTo>
                    <a:pt x="11878" y="6333"/>
                  </a:lnTo>
                  <a:cubicBezTo>
                    <a:pt x="11878" y="5735"/>
                    <a:pt x="11626" y="5199"/>
                    <a:pt x="11154" y="4853"/>
                  </a:cubicBezTo>
                  <a:cubicBezTo>
                    <a:pt x="11658" y="4475"/>
                    <a:pt x="11941" y="3971"/>
                    <a:pt x="11941" y="3340"/>
                  </a:cubicBezTo>
                  <a:lnTo>
                    <a:pt x="11941" y="2584"/>
                  </a:lnTo>
                  <a:cubicBezTo>
                    <a:pt x="11941" y="2395"/>
                    <a:pt x="11784" y="2238"/>
                    <a:pt x="11563" y="2238"/>
                  </a:cubicBezTo>
                  <a:lnTo>
                    <a:pt x="10839" y="2238"/>
                  </a:lnTo>
                  <a:cubicBezTo>
                    <a:pt x="10240" y="2238"/>
                    <a:pt x="9704" y="2521"/>
                    <a:pt x="9326" y="2994"/>
                  </a:cubicBezTo>
                  <a:cubicBezTo>
                    <a:pt x="8602" y="1261"/>
                    <a:pt x="6838"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38"/>
          <p:cNvGrpSpPr/>
          <p:nvPr/>
        </p:nvGrpSpPr>
        <p:grpSpPr>
          <a:xfrm>
            <a:off x="17058072" y="10202153"/>
            <a:ext cx="909189" cy="906909"/>
            <a:chOff x="-53299850" y="2294725"/>
            <a:chExt cx="319025" cy="318225"/>
          </a:xfrm>
        </p:grpSpPr>
        <p:sp>
          <p:nvSpPr>
            <p:cNvPr id="6184" name="Google Shape;6184;p38"/>
            <p:cNvSpPr/>
            <p:nvPr/>
          </p:nvSpPr>
          <p:spPr>
            <a:xfrm>
              <a:off x="-53175400" y="2526500"/>
              <a:ext cx="72475" cy="29750"/>
            </a:xfrm>
            <a:custGeom>
              <a:avLst/>
              <a:gdLst/>
              <a:ahLst/>
              <a:cxnLst/>
              <a:rect l="l" t="t" r="r" b="b"/>
              <a:pathLst>
                <a:path w="2899" h="1190" extrusionOk="0">
                  <a:moveTo>
                    <a:pt x="387" y="0"/>
                  </a:moveTo>
                  <a:cubicBezTo>
                    <a:pt x="292" y="0"/>
                    <a:pt x="205" y="39"/>
                    <a:pt x="158" y="118"/>
                  </a:cubicBezTo>
                  <a:cubicBezTo>
                    <a:pt x="1" y="276"/>
                    <a:pt x="1" y="496"/>
                    <a:pt x="158" y="622"/>
                  </a:cubicBezTo>
                  <a:cubicBezTo>
                    <a:pt x="505" y="969"/>
                    <a:pt x="977" y="1189"/>
                    <a:pt x="1450" y="1189"/>
                  </a:cubicBezTo>
                  <a:cubicBezTo>
                    <a:pt x="1922" y="1189"/>
                    <a:pt x="2427" y="969"/>
                    <a:pt x="2742" y="622"/>
                  </a:cubicBezTo>
                  <a:cubicBezTo>
                    <a:pt x="2899" y="465"/>
                    <a:pt x="2899" y="244"/>
                    <a:pt x="2742" y="118"/>
                  </a:cubicBezTo>
                  <a:cubicBezTo>
                    <a:pt x="2679" y="55"/>
                    <a:pt x="2592" y="24"/>
                    <a:pt x="2501" y="24"/>
                  </a:cubicBezTo>
                  <a:cubicBezTo>
                    <a:pt x="2411" y="24"/>
                    <a:pt x="2316" y="55"/>
                    <a:pt x="2238" y="118"/>
                  </a:cubicBezTo>
                  <a:cubicBezTo>
                    <a:pt x="2048" y="307"/>
                    <a:pt x="1733" y="433"/>
                    <a:pt x="1450" y="433"/>
                  </a:cubicBezTo>
                  <a:cubicBezTo>
                    <a:pt x="1166" y="433"/>
                    <a:pt x="851" y="307"/>
                    <a:pt x="662" y="118"/>
                  </a:cubicBezTo>
                  <a:cubicBezTo>
                    <a:pt x="584" y="39"/>
                    <a:pt x="481"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38"/>
            <p:cNvSpPr/>
            <p:nvPr/>
          </p:nvSpPr>
          <p:spPr>
            <a:xfrm>
              <a:off x="-53299850" y="2294725"/>
              <a:ext cx="319025" cy="318225"/>
            </a:xfrm>
            <a:custGeom>
              <a:avLst/>
              <a:gdLst/>
              <a:ahLst/>
              <a:cxnLst/>
              <a:rect l="l" t="t" r="r" b="b"/>
              <a:pathLst>
                <a:path w="12761" h="12729" extrusionOk="0">
                  <a:moveTo>
                    <a:pt x="6428" y="757"/>
                  </a:moveTo>
                  <a:cubicBezTo>
                    <a:pt x="8539" y="757"/>
                    <a:pt x="10335" y="2364"/>
                    <a:pt x="10524" y="4475"/>
                  </a:cubicBezTo>
                  <a:cubicBezTo>
                    <a:pt x="10492" y="4475"/>
                    <a:pt x="10398" y="4411"/>
                    <a:pt x="10366" y="4411"/>
                  </a:cubicBezTo>
                  <a:cubicBezTo>
                    <a:pt x="9090" y="4207"/>
                    <a:pt x="7759" y="4104"/>
                    <a:pt x="6428" y="4104"/>
                  </a:cubicBezTo>
                  <a:cubicBezTo>
                    <a:pt x="5097" y="4104"/>
                    <a:pt x="3766" y="4207"/>
                    <a:pt x="2490" y="4411"/>
                  </a:cubicBezTo>
                  <a:cubicBezTo>
                    <a:pt x="2458" y="4411"/>
                    <a:pt x="2364" y="4475"/>
                    <a:pt x="2332" y="4475"/>
                  </a:cubicBezTo>
                  <a:cubicBezTo>
                    <a:pt x="2521" y="2364"/>
                    <a:pt x="4286" y="757"/>
                    <a:pt x="6428" y="757"/>
                  </a:cubicBezTo>
                  <a:close/>
                  <a:moveTo>
                    <a:pt x="6404" y="4837"/>
                  </a:moveTo>
                  <a:cubicBezTo>
                    <a:pt x="7688" y="4837"/>
                    <a:pt x="8980" y="4947"/>
                    <a:pt x="10240" y="5168"/>
                  </a:cubicBezTo>
                  <a:cubicBezTo>
                    <a:pt x="10429" y="5199"/>
                    <a:pt x="10555" y="5357"/>
                    <a:pt x="10555" y="5514"/>
                  </a:cubicBezTo>
                  <a:lnTo>
                    <a:pt x="10555" y="6396"/>
                  </a:lnTo>
                  <a:cubicBezTo>
                    <a:pt x="10555" y="6995"/>
                    <a:pt x="10051" y="7499"/>
                    <a:pt x="9421" y="7499"/>
                  </a:cubicBezTo>
                  <a:lnTo>
                    <a:pt x="7436" y="7499"/>
                  </a:lnTo>
                  <a:cubicBezTo>
                    <a:pt x="7342" y="7499"/>
                    <a:pt x="7247" y="7467"/>
                    <a:pt x="7184" y="7373"/>
                  </a:cubicBezTo>
                  <a:lnTo>
                    <a:pt x="6648" y="6869"/>
                  </a:lnTo>
                  <a:cubicBezTo>
                    <a:pt x="6570" y="6790"/>
                    <a:pt x="6475" y="6751"/>
                    <a:pt x="6385" y="6751"/>
                  </a:cubicBezTo>
                  <a:cubicBezTo>
                    <a:pt x="6294" y="6751"/>
                    <a:pt x="6207" y="6790"/>
                    <a:pt x="6144" y="6869"/>
                  </a:cubicBezTo>
                  <a:lnTo>
                    <a:pt x="5640" y="7373"/>
                  </a:lnTo>
                  <a:cubicBezTo>
                    <a:pt x="5546" y="7467"/>
                    <a:pt x="5483" y="7499"/>
                    <a:pt x="5357" y="7499"/>
                  </a:cubicBezTo>
                  <a:lnTo>
                    <a:pt x="3403" y="7499"/>
                  </a:lnTo>
                  <a:cubicBezTo>
                    <a:pt x="2773" y="7499"/>
                    <a:pt x="2301" y="6995"/>
                    <a:pt x="2301" y="6396"/>
                  </a:cubicBezTo>
                  <a:lnTo>
                    <a:pt x="2301" y="5514"/>
                  </a:lnTo>
                  <a:cubicBezTo>
                    <a:pt x="2301" y="5325"/>
                    <a:pt x="2395" y="5168"/>
                    <a:pt x="2616" y="5168"/>
                  </a:cubicBezTo>
                  <a:cubicBezTo>
                    <a:pt x="3844" y="4947"/>
                    <a:pt x="5120" y="4837"/>
                    <a:pt x="6404" y="4837"/>
                  </a:cubicBezTo>
                  <a:close/>
                  <a:moveTo>
                    <a:pt x="1545" y="5451"/>
                  </a:moveTo>
                  <a:lnTo>
                    <a:pt x="1545" y="5483"/>
                  </a:lnTo>
                  <a:lnTo>
                    <a:pt x="1545" y="6333"/>
                  </a:lnTo>
                  <a:cubicBezTo>
                    <a:pt x="1545" y="6932"/>
                    <a:pt x="1828" y="7499"/>
                    <a:pt x="2301" y="7846"/>
                  </a:cubicBezTo>
                  <a:lnTo>
                    <a:pt x="2301" y="8192"/>
                  </a:lnTo>
                  <a:cubicBezTo>
                    <a:pt x="1450" y="8192"/>
                    <a:pt x="789" y="7530"/>
                    <a:pt x="789" y="6711"/>
                  </a:cubicBezTo>
                  <a:cubicBezTo>
                    <a:pt x="789" y="6207"/>
                    <a:pt x="1104" y="5735"/>
                    <a:pt x="1545" y="5451"/>
                  </a:cubicBezTo>
                  <a:close/>
                  <a:moveTo>
                    <a:pt x="11311" y="5483"/>
                  </a:moveTo>
                  <a:cubicBezTo>
                    <a:pt x="11752" y="5766"/>
                    <a:pt x="12067" y="6239"/>
                    <a:pt x="12067" y="6774"/>
                  </a:cubicBezTo>
                  <a:cubicBezTo>
                    <a:pt x="12004" y="7562"/>
                    <a:pt x="11343" y="8255"/>
                    <a:pt x="10555" y="8255"/>
                  </a:cubicBezTo>
                  <a:lnTo>
                    <a:pt x="10555" y="7877"/>
                  </a:lnTo>
                  <a:cubicBezTo>
                    <a:pt x="10996" y="7530"/>
                    <a:pt x="11311" y="7026"/>
                    <a:pt x="11311" y="6396"/>
                  </a:cubicBezTo>
                  <a:lnTo>
                    <a:pt x="11311" y="5514"/>
                  </a:lnTo>
                  <a:lnTo>
                    <a:pt x="11311" y="5483"/>
                  </a:lnTo>
                  <a:close/>
                  <a:moveTo>
                    <a:pt x="1545" y="8885"/>
                  </a:moveTo>
                  <a:cubicBezTo>
                    <a:pt x="1765" y="8948"/>
                    <a:pt x="2017" y="8980"/>
                    <a:pt x="2301" y="8980"/>
                  </a:cubicBezTo>
                  <a:cubicBezTo>
                    <a:pt x="2332" y="9515"/>
                    <a:pt x="2490" y="10019"/>
                    <a:pt x="2710" y="10492"/>
                  </a:cubicBezTo>
                  <a:lnTo>
                    <a:pt x="1891" y="10492"/>
                  </a:lnTo>
                  <a:cubicBezTo>
                    <a:pt x="1702" y="10492"/>
                    <a:pt x="1545" y="10334"/>
                    <a:pt x="1545" y="10145"/>
                  </a:cubicBezTo>
                  <a:lnTo>
                    <a:pt x="1545" y="8885"/>
                  </a:lnTo>
                  <a:close/>
                  <a:moveTo>
                    <a:pt x="6428" y="7688"/>
                  </a:moveTo>
                  <a:lnTo>
                    <a:pt x="6711" y="7972"/>
                  </a:lnTo>
                  <a:cubicBezTo>
                    <a:pt x="6900" y="8161"/>
                    <a:pt x="7216" y="8287"/>
                    <a:pt x="7499" y="8287"/>
                  </a:cubicBezTo>
                  <a:lnTo>
                    <a:pt x="9452" y="8287"/>
                  </a:lnTo>
                  <a:cubicBezTo>
                    <a:pt x="9578" y="8287"/>
                    <a:pt x="9704" y="8287"/>
                    <a:pt x="9799" y="8255"/>
                  </a:cubicBezTo>
                  <a:lnTo>
                    <a:pt x="9799" y="8633"/>
                  </a:lnTo>
                  <a:cubicBezTo>
                    <a:pt x="9799" y="10492"/>
                    <a:pt x="8287" y="11973"/>
                    <a:pt x="6428" y="11973"/>
                  </a:cubicBezTo>
                  <a:cubicBezTo>
                    <a:pt x="5609" y="11973"/>
                    <a:pt x="4853" y="11721"/>
                    <a:pt x="4254" y="11185"/>
                  </a:cubicBezTo>
                  <a:lnTo>
                    <a:pt x="4916" y="11185"/>
                  </a:lnTo>
                  <a:cubicBezTo>
                    <a:pt x="5136" y="11185"/>
                    <a:pt x="5294" y="11028"/>
                    <a:pt x="5294" y="10838"/>
                  </a:cubicBezTo>
                  <a:cubicBezTo>
                    <a:pt x="5294" y="10649"/>
                    <a:pt x="5136" y="10492"/>
                    <a:pt x="4916" y="10492"/>
                  </a:cubicBezTo>
                  <a:lnTo>
                    <a:pt x="3592" y="10492"/>
                  </a:lnTo>
                  <a:cubicBezTo>
                    <a:pt x="3246" y="9925"/>
                    <a:pt x="3025" y="9295"/>
                    <a:pt x="3025" y="8633"/>
                  </a:cubicBezTo>
                  <a:lnTo>
                    <a:pt x="3025" y="8255"/>
                  </a:lnTo>
                  <a:cubicBezTo>
                    <a:pt x="3151" y="8287"/>
                    <a:pt x="3277" y="8287"/>
                    <a:pt x="3403" y="8287"/>
                  </a:cubicBezTo>
                  <a:lnTo>
                    <a:pt x="5357" y="8287"/>
                  </a:lnTo>
                  <a:cubicBezTo>
                    <a:pt x="5672" y="8287"/>
                    <a:pt x="5955" y="8161"/>
                    <a:pt x="6144" y="7972"/>
                  </a:cubicBezTo>
                  <a:lnTo>
                    <a:pt x="6428" y="7688"/>
                  </a:lnTo>
                  <a:close/>
                  <a:moveTo>
                    <a:pt x="6396" y="1"/>
                  </a:moveTo>
                  <a:cubicBezTo>
                    <a:pt x="3781" y="1"/>
                    <a:pt x="1671" y="2112"/>
                    <a:pt x="1513" y="4632"/>
                  </a:cubicBezTo>
                  <a:cubicBezTo>
                    <a:pt x="631" y="4947"/>
                    <a:pt x="1" y="5766"/>
                    <a:pt x="1" y="6743"/>
                  </a:cubicBezTo>
                  <a:cubicBezTo>
                    <a:pt x="1" y="7404"/>
                    <a:pt x="284" y="8003"/>
                    <a:pt x="757" y="8413"/>
                  </a:cubicBezTo>
                  <a:lnTo>
                    <a:pt x="757" y="10082"/>
                  </a:lnTo>
                  <a:cubicBezTo>
                    <a:pt x="757" y="10712"/>
                    <a:pt x="1261" y="11185"/>
                    <a:pt x="1860" y="11185"/>
                  </a:cubicBezTo>
                  <a:lnTo>
                    <a:pt x="3151" y="11185"/>
                  </a:lnTo>
                  <a:cubicBezTo>
                    <a:pt x="3939" y="12130"/>
                    <a:pt x="5073" y="12729"/>
                    <a:pt x="6365" y="12729"/>
                  </a:cubicBezTo>
                  <a:cubicBezTo>
                    <a:pt x="8507" y="12729"/>
                    <a:pt x="10303" y="11028"/>
                    <a:pt x="10429" y="8980"/>
                  </a:cubicBezTo>
                  <a:cubicBezTo>
                    <a:pt x="11658" y="8980"/>
                    <a:pt x="12697" y="8003"/>
                    <a:pt x="12697" y="6743"/>
                  </a:cubicBezTo>
                  <a:cubicBezTo>
                    <a:pt x="12760" y="5798"/>
                    <a:pt x="12162" y="4947"/>
                    <a:pt x="11280" y="4632"/>
                  </a:cubicBezTo>
                  <a:cubicBezTo>
                    <a:pt x="11154" y="2049"/>
                    <a:pt x="9011" y="1"/>
                    <a:pt x="6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6" name="Google Shape;6186;p38"/>
          <p:cNvGrpSpPr/>
          <p:nvPr/>
        </p:nvGrpSpPr>
        <p:grpSpPr>
          <a:xfrm>
            <a:off x="17115320" y="11378729"/>
            <a:ext cx="794695" cy="904701"/>
            <a:chOff x="-53278575" y="2687750"/>
            <a:chExt cx="278850" cy="317450"/>
          </a:xfrm>
        </p:grpSpPr>
        <p:sp>
          <p:nvSpPr>
            <p:cNvPr id="6187" name="Google Shape;6187;p38"/>
            <p:cNvSpPr/>
            <p:nvPr/>
          </p:nvSpPr>
          <p:spPr>
            <a:xfrm>
              <a:off x="-53175400" y="2919525"/>
              <a:ext cx="71700" cy="28950"/>
            </a:xfrm>
            <a:custGeom>
              <a:avLst/>
              <a:gdLst/>
              <a:ahLst/>
              <a:cxnLst/>
              <a:rect l="l" t="t" r="r" b="b"/>
              <a:pathLst>
                <a:path w="2868" h="1158" extrusionOk="0">
                  <a:moveTo>
                    <a:pt x="351" y="0"/>
                  </a:moveTo>
                  <a:cubicBezTo>
                    <a:pt x="253" y="0"/>
                    <a:pt x="158" y="39"/>
                    <a:pt x="95" y="118"/>
                  </a:cubicBezTo>
                  <a:cubicBezTo>
                    <a:pt x="1" y="213"/>
                    <a:pt x="1" y="465"/>
                    <a:pt x="95" y="622"/>
                  </a:cubicBezTo>
                  <a:cubicBezTo>
                    <a:pt x="473" y="969"/>
                    <a:pt x="946" y="1158"/>
                    <a:pt x="1418" y="1158"/>
                  </a:cubicBezTo>
                  <a:cubicBezTo>
                    <a:pt x="1891" y="1158"/>
                    <a:pt x="2395" y="969"/>
                    <a:pt x="2710" y="622"/>
                  </a:cubicBezTo>
                  <a:cubicBezTo>
                    <a:pt x="2868" y="465"/>
                    <a:pt x="2868" y="213"/>
                    <a:pt x="2710" y="118"/>
                  </a:cubicBezTo>
                  <a:cubicBezTo>
                    <a:pt x="2631" y="39"/>
                    <a:pt x="2529" y="0"/>
                    <a:pt x="2434" y="0"/>
                  </a:cubicBezTo>
                  <a:cubicBezTo>
                    <a:pt x="2340" y="0"/>
                    <a:pt x="2253" y="39"/>
                    <a:pt x="2206" y="118"/>
                  </a:cubicBezTo>
                  <a:cubicBezTo>
                    <a:pt x="1985" y="307"/>
                    <a:pt x="1670" y="433"/>
                    <a:pt x="1418" y="433"/>
                  </a:cubicBezTo>
                  <a:cubicBezTo>
                    <a:pt x="1135" y="433"/>
                    <a:pt x="820" y="307"/>
                    <a:pt x="631" y="118"/>
                  </a:cubicBezTo>
                  <a:cubicBezTo>
                    <a:pt x="552" y="39"/>
                    <a:pt x="450"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38"/>
            <p:cNvSpPr/>
            <p:nvPr/>
          </p:nvSpPr>
          <p:spPr>
            <a:xfrm>
              <a:off x="-53185625"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38"/>
            <p:cNvSpPr/>
            <p:nvPr/>
          </p:nvSpPr>
          <p:spPr>
            <a:xfrm>
              <a:off x="-5311080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38"/>
            <p:cNvSpPr/>
            <p:nvPr/>
          </p:nvSpPr>
          <p:spPr>
            <a:xfrm>
              <a:off x="-53278575" y="2687750"/>
              <a:ext cx="278850" cy="317450"/>
            </a:xfrm>
            <a:custGeom>
              <a:avLst/>
              <a:gdLst/>
              <a:ahLst/>
              <a:cxnLst/>
              <a:rect l="l" t="t" r="r" b="b"/>
              <a:pathLst>
                <a:path w="11154" h="12698" extrusionOk="0">
                  <a:moveTo>
                    <a:pt x="5577" y="725"/>
                  </a:moveTo>
                  <a:cubicBezTo>
                    <a:pt x="6112" y="725"/>
                    <a:pt x="6554" y="1103"/>
                    <a:pt x="6680" y="1607"/>
                  </a:cubicBezTo>
                  <a:cubicBezTo>
                    <a:pt x="6333" y="1544"/>
                    <a:pt x="5955" y="1450"/>
                    <a:pt x="5577" y="1450"/>
                  </a:cubicBezTo>
                  <a:cubicBezTo>
                    <a:pt x="5167" y="1450"/>
                    <a:pt x="4821" y="1513"/>
                    <a:pt x="4474" y="1607"/>
                  </a:cubicBezTo>
                  <a:cubicBezTo>
                    <a:pt x="4600" y="1072"/>
                    <a:pt x="5010" y="725"/>
                    <a:pt x="5577" y="725"/>
                  </a:cubicBezTo>
                  <a:close/>
                  <a:moveTo>
                    <a:pt x="5577" y="2206"/>
                  </a:moveTo>
                  <a:cubicBezTo>
                    <a:pt x="7373" y="2206"/>
                    <a:pt x="8853" y="3624"/>
                    <a:pt x="8916" y="5451"/>
                  </a:cubicBezTo>
                  <a:lnTo>
                    <a:pt x="8066" y="4569"/>
                  </a:lnTo>
                  <a:cubicBezTo>
                    <a:pt x="7995" y="4498"/>
                    <a:pt x="7904" y="4457"/>
                    <a:pt x="7811" y="4457"/>
                  </a:cubicBezTo>
                  <a:cubicBezTo>
                    <a:pt x="7737" y="4457"/>
                    <a:pt x="7662" y="4482"/>
                    <a:pt x="7593" y="4537"/>
                  </a:cubicBezTo>
                  <a:cubicBezTo>
                    <a:pt x="6979" y="4947"/>
                    <a:pt x="6270" y="5152"/>
                    <a:pt x="5561" y="5152"/>
                  </a:cubicBezTo>
                  <a:cubicBezTo>
                    <a:pt x="4852" y="5152"/>
                    <a:pt x="4143" y="4947"/>
                    <a:pt x="3529" y="4537"/>
                  </a:cubicBezTo>
                  <a:cubicBezTo>
                    <a:pt x="3460" y="4482"/>
                    <a:pt x="3385" y="4457"/>
                    <a:pt x="3312" y="4457"/>
                  </a:cubicBezTo>
                  <a:cubicBezTo>
                    <a:pt x="3218" y="4457"/>
                    <a:pt x="3127" y="4498"/>
                    <a:pt x="3056" y="4569"/>
                  </a:cubicBezTo>
                  <a:lnTo>
                    <a:pt x="2174" y="5451"/>
                  </a:lnTo>
                  <a:cubicBezTo>
                    <a:pt x="2300" y="3624"/>
                    <a:pt x="3750" y="2206"/>
                    <a:pt x="5577" y="2206"/>
                  </a:cubicBezTo>
                  <a:close/>
                  <a:moveTo>
                    <a:pt x="1481" y="6711"/>
                  </a:moveTo>
                  <a:lnTo>
                    <a:pt x="1481" y="8192"/>
                  </a:lnTo>
                  <a:cubicBezTo>
                    <a:pt x="1040" y="8192"/>
                    <a:pt x="725" y="7845"/>
                    <a:pt x="725" y="7436"/>
                  </a:cubicBezTo>
                  <a:cubicBezTo>
                    <a:pt x="725" y="7058"/>
                    <a:pt x="1072" y="6711"/>
                    <a:pt x="1481" y="6711"/>
                  </a:cubicBezTo>
                  <a:close/>
                  <a:moveTo>
                    <a:pt x="9673" y="6711"/>
                  </a:moveTo>
                  <a:cubicBezTo>
                    <a:pt x="10051" y="6711"/>
                    <a:pt x="10429" y="7026"/>
                    <a:pt x="10429" y="7436"/>
                  </a:cubicBezTo>
                  <a:cubicBezTo>
                    <a:pt x="10429" y="7845"/>
                    <a:pt x="10051" y="8192"/>
                    <a:pt x="9673" y="8192"/>
                  </a:cubicBezTo>
                  <a:lnTo>
                    <a:pt x="9673" y="6711"/>
                  </a:lnTo>
                  <a:close/>
                  <a:moveTo>
                    <a:pt x="1576" y="9452"/>
                  </a:moveTo>
                  <a:cubicBezTo>
                    <a:pt x="1796" y="10460"/>
                    <a:pt x="2395" y="11342"/>
                    <a:pt x="3214" y="11941"/>
                  </a:cubicBezTo>
                  <a:lnTo>
                    <a:pt x="725" y="11941"/>
                  </a:lnTo>
                  <a:cubicBezTo>
                    <a:pt x="788" y="11027"/>
                    <a:pt x="1072" y="10208"/>
                    <a:pt x="1576" y="9452"/>
                  </a:cubicBezTo>
                  <a:close/>
                  <a:moveTo>
                    <a:pt x="7751" y="5294"/>
                  </a:moveTo>
                  <a:lnTo>
                    <a:pt x="8916" y="6459"/>
                  </a:lnTo>
                  <a:lnTo>
                    <a:pt x="8916" y="8539"/>
                  </a:lnTo>
                  <a:cubicBezTo>
                    <a:pt x="8916" y="10397"/>
                    <a:pt x="7436" y="11941"/>
                    <a:pt x="5577" y="11941"/>
                  </a:cubicBezTo>
                  <a:cubicBezTo>
                    <a:pt x="3718" y="11941"/>
                    <a:pt x="2237" y="10397"/>
                    <a:pt x="2237" y="8539"/>
                  </a:cubicBezTo>
                  <a:lnTo>
                    <a:pt x="2237" y="6459"/>
                  </a:lnTo>
                  <a:lnTo>
                    <a:pt x="2174" y="6459"/>
                  </a:lnTo>
                  <a:lnTo>
                    <a:pt x="3372" y="5294"/>
                  </a:lnTo>
                  <a:cubicBezTo>
                    <a:pt x="4033" y="5687"/>
                    <a:pt x="4781" y="5884"/>
                    <a:pt x="5538" y="5884"/>
                  </a:cubicBezTo>
                  <a:cubicBezTo>
                    <a:pt x="6294" y="5884"/>
                    <a:pt x="7058" y="5687"/>
                    <a:pt x="7751" y="5294"/>
                  </a:cubicBezTo>
                  <a:close/>
                  <a:moveTo>
                    <a:pt x="9547" y="9452"/>
                  </a:moveTo>
                  <a:cubicBezTo>
                    <a:pt x="10051" y="10177"/>
                    <a:pt x="10334" y="11027"/>
                    <a:pt x="10366" y="11941"/>
                  </a:cubicBezTo>
                  <a:lnTo>
                    <a:pt x="7908" y="11941"/>
                  </a:lnTo>
                  <a:cubicBezTo>
                    <a:pt x="8727" y="11342"/>
                    <a:pt x="9326" y="10492"/>
                    <a:pt x="9547" y="9452"/>
                  </a:cubicBezTo>
                  <a:close/>
                  <a:moveTo>
                    <a:pt x="5577" y="1"/>
                  </a:moveTo>
                  <a:cubicBezTo>
                    <a:pt x="4506" y="1"/>
                    <a:pt x="3687" y="851"/>
                    <a:pt x="3718" y="1923"/>
                  </a:cubicBezTo>
                  <a:cubicBezTo>
                    <a:pt x="2395" y="2584"/>
                    <a:pt x="1481" y="4002"/>
                    <a:pt x="1481" y="5577"/>
                  </a:cubicBezTo>
                  <a:lnTo>
                    <a:pt x="1481" y="5955"/>
                  </a:lnTo>
                  <a:cubicBezTo>
                    <a:pt x="662" y="5955"/>
                    <a:pt x="1" y="6617"/>
                    <a:pt x="1" y="7436"/>
                  </a:cubicBezTo>
                  <a:cubicBezTo>
                    <a:pt x="1" y="8097"/>
                    <a:pt x="442" y="8696"/>
                    <a:pt x="1103" y="8885"/>
                  </a:cubicBezTo>
                  <a:cubicBezTo>
                    <a:pt x="379" y="9862"/>
                    <a:pt x="1" y="11027"/>
                    <a:pt x="1" y="12225"/>
                  </a:cubicBezTo>
                  <a:lnTo>
                    <a:pt x="1" y="12319"/>
                  </a:lnTo>
                  <a:cubicBezTo>
                    <a:pt x="1" y="12540"/>
                    <a:pt x="127" y="12697"/>
                    <a:pt x="347" y="12697"/>
                  </a:cubicBezTo>
                  <a:lnTo>
                    <a:pt x="10775" y="12697"/>
                  </a:lnTo>
                  <a:cubicBezTo>
                    <a:pt x="10964" y="12697"/>
                    <a:pt x="11122" y="12540"/>
                    <a:pt x="11122" y="12319"/>
                  </a:cubicBezTo>
                  <a:lnTo>
                    <a:pt x="11122" y="12225"/>
                  </a:lnTo>
                  <a:cubicBezTo>
                    <a:pt x="11122" y="11027"/>
                    <a:pt x="10744" y="9862"/>
                    <a:pt x="10019" y="8885"/>
                  </a:cubicBezTo>
                  <a:cubicBezTo>
                    <a:pt x="10681" y="8696"/>
                    <a:pt x="11153" y="8129"/>
                    <a:pt x="11153" y="7436"/>
                  </a:cubicBezTo>
                  <a:cubicBezTo>
                    <a:pt x="11153" y="6617"/>
                    <a:pt x="10492" y="5955"/>
                    <a:pt x="9673" y="5955"/>
                  </a:cubicBezTo>
                  <a:lnTo>
                    <a:pt x="9673" y="5577"/>
                  </a:lnTo>
                  <a:cubicBezTo>
                    <a:pt x="9673" y="3970"/>
                    <a:pt x="8759" y="2584"/>
                    <a:pt x="7436" y="1923"/>
                  </a:cubicBezTo>
                  <a:cubicBezTo>
                    <a:pt x="7467" y="851"/>
                    <a:pt x="6585"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38"/>
          <p:cNvGrpSpPr/>
          <p:nvPr/>
        </p:nvGrpSpPr>
        <p:grpSpPr>
          <a:xfrm>
            <a:off x="20434118" y="11377945"/>
            <a:ext cx="909189" cy="909973"/>
            <a:chOff x="-52101875" y="2687475"/>
            <a:chExt cx="319025" cy="319300"/>
          </a:xfrm>
        </p:grpSpPr>
        <p:sp>
          <p:nvSpPr>
            <p:cNvPr id="6192" name="Google Shape;6192;p38"/>
            <p:cNvSpPr/>
            <p:nvPr/>
          </p:nvSpPr>
          <p:spPr>
            <a:xfrm>
              <a:off x="-51978200" y="2920300"/>
              <a:ext cx="72475" cy="29750"/>
            </a:xfrm>
            <a:custGeom>
              <a:avLst/>
              <a:gdLst/>
              <a:ahLst/>
              <a:cxnLst/>
              <a:rect l="l" t="t" r="r" b="b"/>
              <a:pathLst>
                <a:path w="2899" h="1190" extrusionOk="0">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1"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38"/>
            <p:cNvSpPr/>
            <p:nvPr/>
          </p:nvSpPr>
          <p:spPr>
            <a:xfrm>
              <a:off x="-51988450" y="28571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38"/>
            <p:cNvSpPr/>
            <p:nvPr/>
          </p:nvSpPr>
          <p:spPr>
            <a:xfrm>
              <a:off x="-51913625" y="28571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38"/>
            <p:cNvSpPr/>
            <p:nvPr/>
          </p:nvSpPr>
          <p:spPr>
            <a:xfrm>
              <a:off x="-52101875" y="2687475"/>
              <a:ext cx="319025" cy="319300"/>
            </a:xfrm>
            <a:custGeom>
              <a:avLst/>
              <a:gdLst/>
              <a:ahLst/>
              <a:cxnLst/>
              <a:rect l="l" t="t" r="r" b="b"/>
              <a:pathLst>
                <a:path w="12761" h="12772" extrusionOk="0">
                  <a:moveTo>
                    <a:pt x="788" y="1398"/>
                  </a:moveTo>
                  <a:cubicBezTo>
                    <a:pt x="1324" y="1902"/>
                    <a:pt x="1954" y="2312"/>
                    <a:pt x="2616" y="2564"/>
                  </a:cubicBezTo>
                  <a:cubicBezTo>
                    <a:pt x="2458" y="2942"/>
                    <a:pt x="2364" y="3288"/>
                    <a:pt x="2332" y="3666"/>
                  </a:cubicBezTo>
                  <a:cubicBezTo>
                    <a:pt x="1419" y="3572"/>
                    <a:pt x="788" y="2784"/>
                    <a:pt x="788" y="1871"/>
                  </a:cubicBezTo>
                  <a:lnTo>
                    <a:pt x="788" y="1398"/>
                  </a:lnTo>
                  <a:close/>
                  <a:moveTo>
                    <a:pt x="5294" y="957"/>
                  </a:moveTo>
                  <a:lnTo>
                    <a:pt x="5294" y="3761"/>
                  </a:lnTo>
                  <a:lnTo>
                    <a:pt x="3088" y="3761"/>
                  </a:lnTo>
                  <a:cubicBezTo>
                    <a:pt x="3214" y="2469"/>
                    <a:pt x="4097" y="1366"/>
                    <a:pt x="5294" y="957"/>
                  </a:cubicBezTo>
                  <a:close/>
                  <a:moveTo>
                    <a:pt x="7531" y="957"/>
                  </a:moveTo>
                  <a:cubicBezTo>
                    <a:pt x="8728" y="1366"/>
                    <a:pt x="9578" y="2469"/>
                    <a:pt x="9736" y="3761"/>
                  </a:cubicBezTo>
                  <a:lnTo>
                    <a:pt x="7531" y="3761"/>
                  </a:lnTo>
                  <a:lnTo>
                    <a:pt x="7531" y="957"/>
                  </a:lnTo>
                  <a:close/>
                  <a:moveTo>
                    <a:pt x="12036" y="1429"/>
                  </a:moveTo>
                  <a:lnTo>
                    <a:pt x="12036" y="1902"/>
                  </a:lnTo>
                  <a:cubicBezTo>
                    <a:pt x="12036" y="2816"/>
                    <a:pt x="11343" y="3572"/>
                    <a:pt x="10492" y="3761"/>
                  </a:cubicBezTo>
                  <a:cubicBezTo>
                    <a:pt x="10461" y="3351"/>
                    <a:pt x="10366" y="3005"/>
                    <a:pt x="10208" y="2658"/>
                  </a:cubicBezTo>
                  <a:cubicBezTo>
                    <a:pt x="10870" y="2343"/>
                    <a:pt x="11500" y="1902"/>
                    <a:pt x="12036" y="1429"/>
                  </a:cubicBezTo>
                  <a:close/>
                  <a:moveTo>
                    <a:pt x="6302" y="736"/>
                  </a:moveTo>
                  <a:cubicBezTo>
                    <a:pt x="6428" y="736"/>
                    <a:pt x="6680" y="768"/>
                    <a:pt x="6774" y="768"/>
                  </a:cubicBezTo>
                  <a:lnTo>
                    <a:pt x="6774" y="4107"/>
                  </a:lnTo>
                  <a:cubicBezTo>
                    <a:pt x="6774" y="4296"/>
                    <a:pt x="6932" y="4454"/>
                    <a:pt x="7152" y="4454"/>
                  </a:cubicBezTo>
                  <a:lnTo>
                    <a:pt x="9736" y="4454"/>
                  </a:lnTo>
                  <a:lnTo>
                    <a:pt x="9736" y="5242"/>
                  </a:lnTo>
                  <a:lnTo>
                    <a:pt x="2994" y="5242"/>
                  </a:lnTo>
                  <a:lnTo>
                    <a:pt x="2994" y="4454"/>
                  </a:lnTo>
                  <a:lnTo>
                    <a:pt x="5609" y="4454"/>
                  </a:lnTo>
                  <a:cubicBezTo>
                    <a:pt x="5798" y="4454"/>
                    <a:pt x="5955" y="4296"/>
                    <a:pt x="5955" y="4107"/>
                  </a:cubicBezTo>
                  <a:lnTo>
                    <a:pt x="5955" y="768"/>
                  </a:lnTo>
                  <a:cubicBezTo>
                    <a:pt x="6081" y="768"/>
                    <a:pt x="6207" y="736"/>
                    <a:pt x="6302" y="736"/>
                  </a:cubicBezTo>
                  <a:close/>
                  <a:moveTo>
                    <a:pt x="2301" y="6785"/>
                  </a:moveTo>
                  <a:lnTo>
                    <a:pt x="2301" y="8297"/>
                  </a:lnTo>
                  <a:cubicBezTo>
                    <a:pt x="1891" y="8297"/>
                    <a:pt x="1545" y="7919"/>
                    <a:pt x="1545" y="7541"/>
                  </a:cubicBezTo>
                  <a:cubicBezTo>
                    <a:pt x="1545" y="7132"/>
                    <a:pt x="1891" y="6785"/>
                    <a:pt x="2301" y="6785"/>
                  </a:cubicBezTo>
                  <a:close/>
                  <a:moveTo>
                    <a:pt x="9767" y="6029"/>
                  </a:moveTo>
                  <a:lnTo>
                    <a:pt x="9767" y="8297"/>
                  </a:lnTo>
                  <a:lnTo>
                    <a:pt x="8759" y="8297"/>
                  </a:lnTo>
                  <a:cubicBezTo>
                    <a:pt x="8035" y="7841"/>
                    <a:pt x="7215" y="7612"/>
                    <a:pt x="6400" y="7612"/>
                  </a:cubicBezTo>
                  <a:cubicBezTo>
                    <a:pt x="5585" y="7612"/>
                    <a:pt x="4774" y="7841"/>
                    <a:pt x="4065" y="8297"/>
                  </a:cubicBezTo>
                  <a:lnTo>
                    <a:pt x="3057" y="8297"/>
                  </a:lnTo>
                  <a:lnTo>
                    <a:pt x="3057" y="6029"/>
                  </a:lnTo>
                  <a:close/>
                  <a:moveTo>
                    <a:pt x="10524" y="6785"/>
                  </a:moveTo>
                  <a:cubicBezTo>
                    <a:pt x="10933" y="6785"/>
                    <a:pt x="11280" y="7100"/>
                    <a:pt x="11280" y="7541"/>
                  </a:cubicBezTo>
                  <a:cubicBezTo>
                    <a:pt x="11280" y="7919"/>
                    <a:pt x="10933" y="8297"/>
                    <a:pt x="10524" y="8297"/>
                  </a:cubicBezTo>
                  <a:lnTo>
                    <a:pt x="10524" y="6785"/>
                  </a:lnTo>
                  <a:close/>
                  <a:moveTo>
                    <a:pt x="6381" y="8290"/>
                  </a:moveTo>
                  <a:cubicBezTo>
                    <a:pt x="7089" y="8290"/>
                    <a:pt x="7798" y="8502"/>
                    <a:pt x="8413" y="8928"/>
                  </a:cubicBezTo>
                  <a:cubicBezTo>
                    <a:pt x="8476" y="8959"/>
                    <a:pt x="8507" y="8991"/>
                    <a:pt x="8602" y="8991"/>
                  </a:cubicBezTo>
                  <a:lnTo>
                    <a:pt x="9704" y="8991"/>
                  </a:lnTo>
                  <a:cubicBezTo>
                    <a:pt x="9547" y="10692"/>
                    <a:pt x="8129" y="11984"/>
                    <a:pt x="6396" y="11984"/>
                  </a:cubicBezTo>
                  <a:cubicBezTo>
                    <a:pt x="4664" y="11984"/>
                    <a:pt x="3246" y="10692"/>
                    <a:pt x="3057" y="8991"/>
                  </a:cubicBezTo>
                  <a:lnTo>
                    <a:pt x="4160" y="8991"/>
                  </a:lnTo>
                  <a:cubicBezTo>
                    <a:pt x="4223" y="8991"/>
                    <a:pt x="4317" y="8959"/>
                    <a:pt x="4349" y="8928"/>
                  </a:cubicBezTo>
                  <a:cubicBezTo>
                    <a:pt x="4963" y="8502"/>
                    <a:pt x="5672" y="8290"/>
                    <a:pt x="6381" y="8290"/>
                  </a:cubicBezTo>
                  <a:close/>
                  <a:moveTo>
                    <a:pt x="12402" y="1"/>
                  </a:moveTo>
                  <a:cubicBezTo>
                    <a:pt x="12282" y="1"/>
                    <a:pt x="12165" y="47"/>
                    <a:pt x="12067" y="169"/>
                  </a:cubicBezTo>
                  <a:cubicBezTo>
                    <a:pt x="11563" y="957"/>
                    <a:pt x="10776" y="1587"/>
                    <a:pt x="9862" y="1934"/>
                  </a:cubicBezTo>
                  <a:cubicBezTo>
                    <a:pt x="9106" y="768"/>
                    <a:pt x="7814" y="12"/>
                    <a:pt x="6396" y="12"/>
                  </a:cubicBezTo>
                  <a:cubicBezTo>
                    <a:pt x="4979" y="12"/>
                    <a:pt x="3687" y="768"/>
                    <a:pt x="2931" y="1934"/>
                  </a:cubicBezTo>
                  <a:cubicBezTo>
                    <a:pt x="2017" y="1587"/>
                    <a:pt x="1230" y="957"/>
                    <a:pt x="725" y="169"/>
                  </a:cubicBezTo>
                  <a:cubicBezTo>
                    <a:pt x="647" y="65"/>
                    <a:pt x="504" y="4"/>
                    <a:pt x="368" y="4"/>
                  </a:cubicBezTo>
                  <a:cubicBezTo>
                    <a:pt x="339" y="4"/>
                    <a:pt x="311" y="6"/>
                    <a:pt x="284" y="12"/>
                  </a:cubicBezTo>
                  <a:cubicBezTo>
                    <a:pt x="127" y="43"/>
                    <a:pt x="1" y="201"/>
                    <a:pt x="1" y="358"/>
                  </a:cubicBezTo>
                  <a:lnTo>
                    <a:pt x="1" y="1871"/>
                  </a:lnTo>
                  <a:cubicBezTo>
                    <a:pt x="1" y="3162"/>
                    <a:pt x="1009" y="4265"/>
                    <a:pt x="2269" y="4454"/>
                  </a:cubicBezTo>
                  <a:lnTo>
                    <a:pt x="2269" y="6029"/>
                  </a:lnTo>
                  <a:cubicBezTo>
                    <a:pt x="1419" y="6029"/>
                    <a:pt x="757" y="6722"/>
                    <a:pt x="757" y="7541"/>
                  </a:cubicBezTo>
                  <a:cubicBezTo>
                    <a:pt x="757" y="8360"/>
                    <a:pt x="1419" y="9022"/>
                    <a:pt x="2269" y="9022"/>
                  </a:cubicBezTo>
                  <a:cubicBezTo>
                    <a:pt x="2458" y="11133"/>
                    <a:pt x="4223" y="12771"/>
                    <a:pt x="6365" y="12771"/>
                  </a:cubicBezTo>
                  <a:cubicBezTo>
                    <a:pt x="8476" y="12771"/>
                    <a:pt x="10240" y="11133"/>
                    <a:pt x="10461" y="9022"/>
                  </a:cubicBezTo>
                  <a:cubicBezTo>
                    <a:pt x="11280" y="9022"/>
                    <a:pt x="11941" y="8360"/>
                    <a:pt x="11941" y="7541"/>
                  </a:cubicBezTo>
                  <a:cubicBezTo>
                    <a:pt x="11941" y="6722"/>
                    <a:pt x="11280" y="6029"/>
                    <a:pt x="10461" y="6029"/>
                  </a:cubicBezTo>
                  <a:cubicBezTo>
                    <a:pt x="10524" y="5840"/>
                    <a:pt x="10524" y="4611"/>
                    <a:pt x="10524" y="4454"/>
                  </a:cubicBezTo>
                  <a:cubicBezTo>
                    <a:pt x="11784" y="4265"/>
                    <a:pt x="12760" y="3194"/>
                    <a:pt x="12760" y="1871"/>
                  </a:cubicBezTo>
                  <a:lnTo>
                    <a:pt x="12760" y="358"/>
                  </a:lnTo>
                  <a:cubicBezTo>
                    <a:pt x="12760" y="201"/>
                    <a:pt x="12666" y="43"/>
                    <a:pt x="12508" y="12"/>
                  </a:cubicBezTo>
                  <a:cubicBezTo>
                    <a:pt x="12473" y="5"/>
                    <a:pt x="12438" y="1"/>
                    <a:pt x="124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6" name="Google Shape;6196;p38"/>
          <p:cNvGrpSpPr/>
          <p:nvPr/>
        </p:nvGrpSpPr>
        <p:grpSpPr>
          <a:xfrm>
            <a:off x="15950199" y="5604914"/>
            <a:ext cx="796903" cy="906909"/>
            <a:chOff x="-56774050" y="1904075"/>
            <a:chExt cx="279625" cy="318225"/>
          </a:xfrm>
        </p:grpSpPr>
        <p:sp>
          <p:nvSpPr>
            <p:cNvPr id="6197" name="Google Shape;6197;p38"/>
            <p:cNvSpPr/>
            <p:nvPr/>
          </p:nvSpPr>
          <p:spPr>
            <a:xfrm>
              <a:off x="-56671650" y="2135825"/>
              <a:ext cx="72475" cy="28975"/>
            </a:xfrm>
            <a:custGeom>
              <a:avLst/>
              <a:gdLst/>
              <a:ahLst/>
              <a:cxnLst/>
              <a:rect l="l" t="t" r="r" b="b"/>
              <a:pathLst>
                <a:path w="2899" h="1159" extrusionOk="0">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38"/>
            <p:cNvSpPr/>
            <p:nvPr/>
          </p:nvSpPr>
          <p:spPr>
            <a:xfrm>
              <a:off x="-56774050" y="1904075"/>
              <a:ext cx="279625" cy="318225"/>
            </a:xfrm>
            <a:custGeom>
              <a:avLst/>
              <a:gdLst/>
              <a:ahLst/>
              <a:cxnLst/>
              <a:rect l="l" t="t" r="r" b="b"/>
              <a:pathLst>
                <a:path w="11185" h="12729" extrusionOk="0">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38"/>
          <p:cNvGrpSpPr/>
          <p:nvPr/>
        </p:nvGrpSpPr>
        <p:grpSpPr>
          <a:xfrm>
            <a:off x="15950199" y="6793552"/>
            <a:ext cx="796903" cy="906909"/>
            <a:chOff x="-56774850" y="2294725"/>
            <a:chExt cx="279625" cy="318225"/>
          </a:xfrm>
        </p:grpSpPr>
        <p:sp>
          <p:nvSpPr>
            <p:cNvPr id="6200" name="Google Shape;6200;p38"/>
            <p:cNvSpPr/>
            <p:nvPr/>
          </p:nvSpPr>
          <p:spPr>
            <a:xfrm>
              <a:off x="-56681100"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38"/>
            <p:cNvSpPr/>
            <p:nvPr/>
          </p:nvSpPr>
          <p:spPr>
            <a:xfrm>
              <a:off x="-56606275"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38"/>
            <p:cNvSpPr/>
            <p:nvPr/>
          </p:nvSpPr>
          <p:spPr>
            <a:xfrm>
              <a:off x="-56774850" y="2294725"/>
              <a:ext cx="279625" cy="318225"/>
            </a:xfrm>
            <a:custGeom>
              <a:avLst/>
              <a:gdLst/>
              <a:ahLst/>
              <a:cxnLst/>
              <a:rect l="l" t="t" r="r" b="b"/>
              <a:pathLst>
                <a:path w="11185" h="12729" extrusionOk="0">
                  <a:moveTo>
                    <a:pt x="5577" y="788"/>
                  </a:moveTo>
                  <a:cubicBezTo>
                    <a:pt x="6775" y="788"/>
                    <a:pt x="7783" y="1198"/>
                    <a:pt x="8665" y="1891"/>
                  </a:cubicBezTo>
                  <a:cubicBezTo>
                    <a:pt x="8098" y="2553"/>
                    <a:pt x="6932" y="3057"/>
                    <a:pt x="5577" y="3057"/>
                  </a:cubicBezTo>
                  <a:cubicBezTo>
                    <a:pt x="4254" y="3057"/>
                    <a:pt x="3057" y="2584"/>
                    <a:pt x="2521" y="1891"/>
                  </a:cubicBezTo>
                  <a:cubicBezTo>
                    <a:pt x="3341" y="1198"/>
                    <a:pt x="4412" y="788"/>
                    <a:pt x="5577" y="788"/>
                  </a:cubicBezTo>
                  <a:close/>
                  <a:moveTo>
                    <a:pt x="5577" y="5325"/>
                  </a:moveTo>
                  <a:lnTo>
                    <a:pt x="8917" y="7341"/>
                  </a:lnTo>
                  <a:lnTo>
                    <a:pt x="8917" y="8633"/>
                  </a:lnTo>
                  <a:cubicBezTo>
                    <a:pt x="8917" y="9830"/>
                    <a:pt x="8350" y="10838"/>
                    <a:pt x="7436" y="11437"/>
                  </a:cubicBezTo>
                  <a:lnTo>
                    <a:pt x="7436" y="9673"/>
                  </a:lnTo>
                  <a:cubicBezTo>
                    <a:pt x="7436" y="9547"/>
                    <a:pt x="7342" y="9421"/>
                    <a:pt x="7247" y="9358"/>
                  </a:cubicBezTo>
                  <a:cubicBezTo>
                    <a:pt x="6727" y="9090"/>
                    <a:pt x="6152" y="8956"/>
                    <a:pt x="5581" y="8956"/>
                  </a:cubicBezTo>
                  <a:cubicBezTo>
                    <a:pt x="5010" y="8956"/>
                    <a:pt x="4443" y="9090"/>
                    <a:pt x="3939" y="9358"/>
                  </a:cubicBezTo>
                  <a:cubicBezTo>
                    <a:pt x="3813" y="9421"/>
                    <a:pt x="3719" y="9547"/>
                    <a:pt x="3719" y="9673"/>
                  </a:cubicBezTo>
                  <a:lnTo>
                    <a:pt x="3719" y="11437"/>
                  </a:lnTo>
                  <a:cubicBezTo>
                    <a:pt x="2836" y="10838"/>
                    <a:pt x="2238" y="9767"/>
                    <a:pt x="2238" y="8633"/>
                  </a:cubicBezTo>
                  <a:lnTo>
                    <a:pt x="2238" y="7341"/>
                  </a:lnTo>
                  <a:lnTo>
                    <a:pt x="5577" y="5325"/>
                  </a:lnTo>
                  <a:close/>
                  <a:moveTo>
                    <a:pt x="5562" y="9736"/>
                  </a:moveTo>
                  <a:cubicBezTo>
                    <a:pt x="5948" y="9736"/>
                    <a:pt x="6333" y="9799"/>
                    <a:pt x="6680" y="9925"/>
                  </a:cubicBezTo>
                  <a:lnTo>
                    <a:pt x="6680" y="11815"/>
                  </a:lnTo>
                  <a:cubicBezTo>
                    <a:pt x="6333" y="11941"/>
                    <a:pt x="5987" y="12036"/>
                    <a:pt x="5577" y="12036"/>
                  </a:cubicBezTo>
                  <a:cubicBezTo>
                    <a:pt x="5199" y="12036"/>
                    <a:pt x="4790" y="11941"/>
                    <a:pt x="4443" y="11815"/>
                  </a:cubicBezTo>
                  <a:lnTo>
                    <a:pt x="4443" y="9925"/>
                  </a:lnTo>
                  <a:cubicBezTo>
                    <a:pt x="4790" y="9799"/>
                    <a:pt x="5176" y="9736"/>
                    <a:pt x="5562" y="9736"/>
                  </a:cubicBezTo>
                  <a:close/>
                  <a:moveTo>
                    <a:pt x="9200" y="2427"/>
                  </a:moveTo>
                  <a:cubicBezTo>
                    <a:pt x="9988" y="3277"/>
                    <a:pt x="10429" y="4411"/>
                    <a:pt x="10429" y="5640"/>
                  </a:cubicBezTo>
                  <a:lnTo>
                    <a:pt x="10429" y="12036"/>
                  </a:lnTo>
                  <a:lnTo>
                    <a:pt x="7940" y="12036"/>
                  </a:lnTo>
                  <a:cubicBezTo>
                    <a:pt x="9011" y="11280"/>
                    <a:pt x="9705" y="10051"/>
                    <a:pt x="9705" y="8633"/>
                  </a:cubicBezTo>
                  <a:lnTo>
                    <a:pt x="9705" y="7152"/>
                  </a:lnTo>
                  <a:cubicBezTo>
                    <a:pt x="9705" y="7026"/>
                    <a:pt x="9642" y="6900"/>
                    <a:pt x="9515" y="6837"/>
                  </a:cubicBezTo>
                  <a:lnTo>
                    <a:pt x="5766" y="4569"/>
                  </a:lnTo>
                  <a:cubicBezTo>
                    <a:pt x="5719" y="4538"/>
                    <a:pt x="5656" y="4522"/>
                    <a:pt x="5589" y="4522"/>
                  </a:cubicBezTo>
                  <a:cubicBezTo>
                    <a:pt x="5522" y="4522"/>
                    <a:pt x="5451" y="4538"/>
                    <a:pt x="5388" y="4569"/>
                  </a:cubicBezTo>
                  <a:lnTo>
                    <a:pt x="1639" y="6837"/>
                  </a:lnTo>
                  <a:cubicBezTo>
                    <a:pt x="1513" y="6900"/>
                    <a:pt x="1450" y="7026"/>
                    <a:pt x="1450" y="7152"/>
                  </a:cubicBezTo>
                  <a:lnTo>
                    <a:pt x="1450" y="8633"/>
                  </a:lnTo>
                  <a:cubicBezTo>
                    <a:pt x="1450" y="10019"/>
                    <a:pt x="2143" y="11280"/>
                    <a:pt x="3214" y="12036"/>
                  </a:cubicBezTo>
                  <a:lnTo>
                    <a:pt x="726" y="12036"/>
                  </a:lnTo>
                  <a:lnTo>
                    <a:pt x="726" y="5640"/>
                  </a:lnTo>
                  <a:cubicBezTo>
                    <a:pt x="726" y="4380"/>
                    <a:pt x="1198" y="3246"/>
                    <a:pt x="1954" y="2427"/>
                  </a:cubicBezTo>
                  <a:cubicBezTo>
                    <a:pt x="2679" y="3246"/>
                    <a:pt x="4034" y="3750"/>
                    <a:pt x="5577" y="3750"/>
                  </a:cubicBezTo>
                  <a:cubicBezTo>
                    <a:pt x="7121" y="3750"/>
                    <a:pt x="8507" y="3246"/>
                    <a:pt x="9200" y="2427"/>
                  </a:cubicBezTo>
                  <a:close/>
                  <a:moveTo>
                    <a:pt x="5577" y="1"/>
                  </a:moveTo>
                  <a:cubicBezTo>
                    <a:pt x="2521" y="1"/>
                    <a:pt x="1" y="2521"/>
                    <a:pt x="1" y="5640"/>
                  </a:cubicBezTo>
                  <a:lnTo>
                    <a:pt x="1" y="12382"/>
                  </a:lnTo>
                  <a:cubicBezTo>
                    <a:pt x="1" y="12571"/>
                    <a:pt x="159" y="12729"/>
                    <a:pt x="348" y="12729"/>
                  </a:cubicBezTo>
                  <a:lnTo>
                    <a:pt x="10776" y="12729"/>
                  </a:lnTo>
                  <a:cubicBezTo>
                    <a:pt x="10965" y="12729"/>
                    <a:pt x="11122" y="12571"/>
                    <a:pt x="11122" y="12382"/>
                  </a:cubicBezTo>
                  <a:lnTo>
                    <a:pt x="11122" y="5640"/>
                  </a:lnTo>
                  <a:cubicBezTo>
                    <a:pt x="11185" y="2584"/>
                    <a:pt x="8665"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38"/>
          <p:cNvGrpSpPr/>
          <p:nvPr/>
        </p:nvGrpSpPr>
        <p:grpSpPr>
          <a:xfrm>
            <a:off x="16002957" y="7930257"/>
            <a:ext cx="691386" cy="904630"/>
            <a:chOff x="-56756725" y="2686975"/>
            <a:chExt cx="242600" cy="317425"/>
          </a:xfrm>
        </p:grpSpPr>
        <p:sp>
          <p:nvSpPr>
            <p:cNvPr id="6204" name="Google Shape;6204;p38"/>
            <p:cNvSpPr/>
            <p:nvPr/>
          </p:nvSpPr>
          <p:spPr>
            <a:xfrm>
              <a:off x="-56681100"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38"/>
            <p:cNvSpPr/>
            <p:nvPr/>
          </p:nvSpPr>
          <p:spPr>
            <a:xfrm>
              <a:off x="-56606275"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38"/>
            <p:cNvSpPr/>
            <p:nvPr/>
          </p:nvSpPr>
          <p:spPr>
            <a:xfrm>
              <a:off x="-56756725" y="2686975"/>
              <a:ext cx="242600" cy="317425"/>
            </a:xfrm>
            <a:custGeom>
              <a:avLst/>
              <a:gdLst/>
              <a:ahLst/>
              <a:cxnLst/>
              <a:rect l="l" t="t" r="r" b="b"/>
              <a:pathLst>
                <a:path w="9704" h="12697" extrusionOk="0">
                  <a:moveTo>
                    <a:pt x="5955" y="4442"/>
                  </a:moveTo>
                  <a:lnTo>
                    <a:pt x="7058" y="5199"/>
                  </a:lnTo>
                  <a:lnTo>
                    <a:pt x="5798" y="5199"/>
                  </a:lnTo>
                  <a:cubicBezTo>
                    <a:pt x="5924" y="5009"/>
                    <a:pt x="5955" y="4757"/>
                    <a:pt x="5955" y="4442"/>
                  </a:cubicBezTo>
                  <a:close/>
                  <a:moveTo>
                    <a:pt x="3750" y="4127"/>
                  </a:moveTo>
                  <a:lnTo>
                    <a:pt x="3750" y="4127"/>
                  </a:lnTo>
                  <a:cubicBezTo>
                    <a:pt x="3718" y="4253"/>
                    <a:pt x="3718" y="4379"/>
                    <a:pt x="3718" y="4474"/>
                  </a:cubicBezTo>
                  <a:cubicBezTo>
                    <a:pt x="3718" y="4757"/>
                    <a:pt x="3781" y="5009"/>
                    <a:pt x="3876" y="5230"/>
                  </a:cubicBezTo>
                  <a:lnTo>
                    <a:pt x="2363" y="5230"/>
                  </a:lnTo>
                  <a:lnTo>
                    <a:pt x="3750" y="4127"/>
                  </a:lnTo>
                  <a:close/>
                  <a:moveTo>
                    <a:pt x="4821" y="3749"/>
                  </a:moveTo>
                  <a:cubicBezTo>
                    <a:pt x="4947" y="3749"/>
                    <a:pt x="5167" y="4001"/>
                    <a:pt x="5167" y="4474"/>
                  </a:cubicBezTo>
                  <a:cubicBezTo>
                    <a:pt x="5167" y="4946"/>
                    <a:pt x="4947" y="5230"/>
                    <a:pt x="4821" y="5230"/>
                  </a:cubicBezTo>
                  <a:cubicBezTo>
                    <a:pt x="4695" y="5230"/>
                    <a:pt x="4474" y="4946"/>
                    <a:pt x="4474" y="4474"/>
                  </a:cubicBezTo>
                  <a:cubicBezTo>
                    <a:pt x="4474" y="4001"/>
                    <a:pt x="4695" y="3749"/>
                    <a:pt x="4821" y="3749"/>
                  </a:cubicBezTo>
                  <a:close/>
                  <a:moveTo>
                    <a:pt x="6806" y="756"/>
                  </a:moveTo>
                  <a:lnTo>
                    <a:pt x="757" y="5545"/>
                  </a:lnTo>
                  <a:lnTo>
                    <a:pt x="757" y="2584"/>
                  </a:lnTo>
                  <a:cubicBezTo>
                    <a:pt x="725" y="1607"/>
                    <a:pt x="1576" y="756"/>
                    <a:pt x="2616" y="756"/>
                  </a:cubicBezTo>
                  <a:close/>
                  <a:moveTo>
                    <a:pt x="7814" y="914"/>
                  </a:moveTo>
                  <a:cubicBezTo>
                    <a:pt x="8475" y="1166"/>
                    <a:pt x="8948" y="1859"/>
                    <a:pt x="8948" y="2647"/>
                  </a:cubicBezTo>
                  <a:lnTo>
                    <a:pt x="8948" y="5640"/>
                  </a:lnTo>
                  <a:lnTo>
                    <a:pt x="5167" y="2993"/>
                  </a:lnTo>
                  <a:lnTo>
                    <a:pt x="7814" y="914"/>
                  </a:lnTo>
                  <a:close/>
                  <a:moveTo>
                    <a:pt x="8160" y="5955"/>
                  </a:moveTo>
                  <a:lnTo>
                    <a:pt x="8255" y="5986"/>
                  </a:lnTo>
                  <a:lnTo>
                    <a:pt x="8255" y="8633"/>
                  </a:lnTo>
                  <a:lnTo>
                    <a:pt x="8192" y="8633"/>
                  </a:lnTo>
                  <a:cubicBezTo>
                    <a:pt x="8192" y="9767"/>
                    <a:pt x="7625" y="10838"/>
                    <a:pt x="6711" y="11405"/>
                  </a:cubicBezTo>
                  <a:lnTo>
                    <a:pt x="6711" y="9357"/>
                  </a:lnTo>
                  <a:cubicBezTo>
                    <a:pt x="6711" y="9200"/>
                    <a:pt x="6617" y="9105"/>
                    <a:pt x="6522" y="9042"/>
                  </a:cubicBezTo>
                  <a:cubicBezTo>
                    <a:pt x="6002" y="8790"/>
                    <a:pt x="5427" y="8664"/>
                    <a:pt x="4856" y="8664"/>
                  </a:cubicBezTo>
                  <a:cubicBezTo>
                    <a:pt x="4285" y="8664"/>
                    <a:pt x="3718" y="8790"/>
                    <a:pt x="3214" y="9042"/>
                  </a:cubicBezTo>
                  <a:cubicBezTo>
                    <a:pt x="3088" y="9137"/>
                    <a:pt x="2994" y="9263"/>
                    <a:pt x="2994" y="9357"/>
                  </a:cubicBezTo>
                  <a:lnTo>
                    <a:pt x="2994" y="11405"/>
                  </a:lnTo>
                  <a:cubicBezTo>
                    <a:pt x="2111" y="10838"/>
                    <a:pt x="1513" y="9798"/>
                    <a:pt x="1513" y="8633"/>
                  </a:cubicBezTo>
                  <a:lnTo>
                    <a:pt x="1513" y="5955"/>
                  </a:lnTo>
                  <a:close/>
                  <a:moveTo>
                    <a:pt x="4837" y="9428"/>
                  </a:moveTo>
                  <a:cubicBezTo>
                    <a:pt x="5223" y="9428"/>
                    <a:pt x="5608" y="9499"/>
                    <a:pt x="5955" y="9641"/>
                  </a:cubicBezTo>
                  <a:lnTo>
                    <a:pt x="5955" y="11815"/>
                  </a:lnTo>
                  <a:cubicBezTo>
                    <a:pt x="5608" y="11941"/>
                    <a:pt x="5262" y="12004"/>
                    <a:pt x="4852" y="12004"/>
                  </a:cubicBezTo>
                  <a:cubicBezTo>
                    <a:pt x="4474" y="12004"/>
                    <a:pt x="4065" y="11941"/>
                    <a:pt x="3718" y="11815"/>
                  </a:cubicBezTo>
                  <a:lnTo>
                    <a:pt x="3718" y="9641"/>
                  </a:lnTo>
                  <a:cubicBezTo>
                    <a:pt x="4065" y="9499"/>
                    <a:pt x="4451" y="9428"/>
                    <a:pt x="4837" y="9428"/>
                  </a:cubicBezTo>
                  <a:close/>
                  <a:moveTo>
                    <a:pt x="2616" y="0"/>
                  </a:moveTo>
                  <a:cubicBezTo>
                    <a:pt x="1166" y="0"/>
                    <a:pt x="1" y="1166"/>
                    <a:pt x="1" y="2584"/>
                  </a:cubicBezTo>
                  <a:lnTo>
                    <a:pt x="1" y="6333"/>
                  </a:lnTo>
                  <a:cubicBezTo>
                    <a:pt x="1" y="6554"/>
                    <a:pt x="188" y="6698"/>
                    <a:pt x="375" y="6698"/>
                  </a:cubicBezTo>
                  <a:cubicBezTo>
                    <a:pt x="454" y="6698"/>
                    <a:pt x="534" y="6672"/>
                    <a:pt x="599" y="6616"/>
                  </a:cubicBezTo>
                  <a:lnTo>
                    <a:pt x="757" y="6490"/>
                  </a:lnTo>
                  <a:lnTo>
                    <a:pt x="757" y="8601"/>
                  </a:lnTo>
                  <a:cubicBezTo>
                    <a:pt x="757" y="10869"/>
                    <a:pt x="2616" y="12697"/>
                    <a:pt x="4852" y="12697"/>
                  </a:cubicBezTo>
                  <a:cubicBezTo>
                    <a:pt x="7089" y="12697"/>
                    <a:pt x="8948" y="10869"/>
                    <a:pt x="8948" y="8601"/>
                  </a:cubicBezTo>
                  <a:lnTo>
                    <a:pt x="8948" y="6522"/>
                  </a:lnTo>
                  <a:lnTo>
                    <a:pt x="9106" y="6648"/>
                  </a:lnTo>
                  <a:cubicBezTo>
                    <a:pt x="9173" y="6690"/>
                    <a:pt x="9247" y="6710"/>
                    <a:pt x="9320" y="6710"/>
                  </a:cubicBezTo>
                  <a:cubicBezTo>
                    <a:pt x="9518" y="6710"/>
                    <a:pt x="9704" y="6563"/>
                    <a:pt x="9704" y="6333"/>
                  </a:cubicBezTo>
                  <a:lnTo>
                    <a:pt x="9704" y="2584"/>
                  </a:lnTo>
                  <a:cubicBezTo>
                    <a:pt x="9704" y="1166"/>
                    <a:pt x="8507"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38"/>
          <p:cNvGrpSpPr/>
          <p:nvPr/>
        </p:nvGrpSpPr>
        <p:grpSpPr>
          <a:xfrm>
            <a:off x="12608479" y="9067729"/>
            <a:ext cx="847275" cy="909189"/>
            <a:chOff x="-54826975" y="1903275"/>
            <a:chExt cx="297300" cy="319025"/>
          </a:xfrm>
        </p:grpSpPr>
        <p:sp>
          <p:nvSpPr>
            <p:cNvPr id="6208" name="Google Shape;6208;p38"/>
            <p:cNvSpPr/>
            <p:nvPr/>
          </p:nvSpPr>
          <p:spPr>
            <a:xfrm>
              <a:off x="-54712850" y="2135825"/>
              <a:ext cx="73275" cy="28975"/>
            </a:xfrm>
            <a:custGeom>
              <a:avLst/>
              <a:gdLst/>
              <a:ahLst/>
              <a:cxnLst/>
              <a:rect l="l" t="t" r="r" b="b"/>
              <a:pathLst>
                <a:path w="2931" h="1159" extrusionOk="0">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38"/>
            <p:cNvSpPr/>
            <p:nvPr/>
          </p:nvSpPr>
          <p:spPr>
            <a:xfrm>
              <a:off x="-54826975" y="1903275"/>
              <a:ext cx="297300" cy="319025"/>
            </a:xfrm>
            <a:custGeom>
              <a:avLst/>
              <a:gdLst/>
              <a:ahLst/>
              <a:cxnLst/>
              <a:rect l="l" t="t" r="r" b="b"/>
              <a:pathLst>
                <a:path w="11892" h="12761" extrusionOk="0">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38"/>
            <p:cNvSpPr/>
            <p:nvPr/>
          </p:nvSpPr>
          <p:spPr>
            <a:xfrm>
              <a:off x="-54722300" y="1997800"/>
              <a:ext cx="92175" cy="17350"/>
            </a:xfrm>
            <a:custGeom>
              <a:avLst/>
              <a:gdLst/>
              <a:ahLst/>
              <a:cxnLst/>
              <a:rect l="l" t="t" r="r" b="b"/>
              <a:pathLst>
                <a:path w="3687" h="694" extrusionOk="0">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1" name="Google Shape;6211;p38"/>
          <p:cNvGrpSpPr/>
          <p:nvPr/>
        </p:nvGrpSpPr>
        <p:grpSpPr>
          <a:xfrm>
            <a:off x="12577557" y="10206642"/>
            <a:ext cx="909118" cy="902350"/>
            <a:chOff x="-54836500" y="2296300"/>
            <a:chExt cx="319000" cy="316625"/>
          </a:xfrm>
        </p:grpSpPr>
        <p:sp>
          <p:nvSpPr>
            <p:cNvPr id="6212" name="Google Shape;6212;p38"/>
            <p:cNvSpPr/>
            <p:nvPr/>
          </p:nvSpPr>
          <p:spPr>
            <a:xfrm>
              <a:off x="-54722300" y="24459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38"/>
            <p:cNvSpPr/>
            <p:nvPr/>
          </p:nvSpPr>
          <p:spPr>
            <a:xfrm>
              <a:off x="-54647475" y="24459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38"/>
            <p:cNvSpPr/>
            <p:nvPr/>
          </p:nvSpPr>
          <p:spPr>
            <a:xfrm>
              <a:off x="-54712850" y="2508375"/>
              <a:ext cx="73275" cy="29750"/>
            </a:xfrm>
            <a:custGeom>
              <a:avLst/>
              <a:gdLst/>
              <a:ahLst/>
              <a:cxnLst/>
              <a:rect l="l" t="t" r="r" b="b"/>
              <a:pathLst>
                <a:path w="2931" h="1190" extrusionOk="0">
                  <a:moveTo>
                    <a:pt x="414" y="0"/>
                  </a:moveTo>
                  <a:cubicBezTo>
                    <a:pt x="316" y="0"/>
                    <a:pt x="222" y="40"/>
                    <a:pt x="159" y="119"/>
                  </a:cubicBezTo>
                  <a:cubicBezTo>
                    <a:pt x="1" y="276"/>
                    <a:pt x="1" y="528"/>
                    <a:pt x="159" y="654"/>
                  </a:cubicBezTo>
                  <a:cubicBezTo>
                    <a:pt x="537" y="1001"/>
                    <a:pt x="1009" y="1190"/>
                    <a:pt x="1482" y="1190"/>
                  </a:cubicBezTo>
                  <a:cubicBezTo>
                    <a:pt x="1986" y="1190"/>
                    <a:pt x="2458" y="1001"/>
                    <a:pt x="2773" y="654"/>
                  </a:cubicBezTo>
                  <a:cubicBezTo>
                    <a:pt x="2931" y="497"/>
                    <a:pt x="2931" y="245"/>
                    <a:pt x="2773" y="119"/>
                  </a:cubicBezTo>
                  <a:cubicBezTo>
                    <a:pt x="2695" y="40"/>
                    <a:pt x="2592" y="0"/>
                    <a:pt x="2498" y="0"/>
                  </a:cubicBezTo>
                  <a:cubicBezTo>
                    <a:pt x="2403" y="0"/>
                    <a:pt x="2317" y="40"/>
                    <a:pt x="2269" y="119"/>
                  </a:cubicBezTo>
                  <a:cubicBezTo>
                    <a:pt x="2049" y="339"/>
                    <a:pt x="1734" y="434"/>
                    <a:pt x="1482" y="434"/>
                  </a:cubicBezTo>
                  <a:cubicBezTo>
                    <a:pt x="1167" y="434"/>
                    <a:pt x="883" y="339"/>
                    <a:pt x="694" y="119"/>
                  </a:cubicBezTo>
                  <a:cubicBezTo>
                    <a:pt x="615" y="40"/>
                    <a:pt x="513"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38"/>
            <p:cNvSpPr/>
            <p:nvPr/>
          </p:nvSpPr>
          <p:spPr>
            <a:xfrm>
              <a:off x="-54836500" y="2296300"/>
              <a:ext cx="319000" cy="316625"/>
            </a:xfrm>
            <a:custGeom>
              <a:avLst/>
              <a:gdLst/>
              <a:ahLst/>
              <a:cxnLst/>
              <a:rect l="l" t="t" r="r" b="b"/>
              <a:pathLst>
                <a:path w="12760" h="12665" extrusionOk="0">
                  <a:moveTo>
                    <a:pt x="5672" y="694"/>
                  </a:moveTo>
                  <a:cubicBezTo>
                    <a:pt x="5577" y="883"/>
                    <a:pt x="5483" y="1167"/>
                    <a:pt x="5388" y="1450"/>
                  </a:cubicBezTo>
                  <a:lnTo>
                    <a:pt x="2742" y="1450"/>
                  </a:lnTo>
                  <a:lnTo>
                    <a:pt x="2427" y="694"/>
                  </a:lnTo>
                  <a:close/>
                  <a:moveTo>
                    <a:pt x="10303" y="694"/>
                  </a:moveTo>
                  <a:lnTo>
                    <a:pt x="10051" y="1450"/>
                  </a:lnTo>
                  <a:lnTo>
                    <a:pt x="7404" y="1450"/>
                  </a:lnTo>
                  <a:cubicBezTo>
                    <a:pt x="7310" y="1167"/>
                    <a:pt x="7215" y="883"/>
                    <a:pt x="7089" y="694"/>
                  </a:cubicBezTo>
                  <a:close/>
                  <a:moveTo>
                    <a:pt x="6428" y="977"/>
                  </a:moveTo>
                  <a:cubicBezTo>
                    <a:pt x="6585" y="1293"/>
                    <a:pt x="6774" y="1734"/>
                    <a:pt x="6774" y="2206"/>
                  </a:cubicBezTo>
                  <a:cubicBezTo>
                    <a:pt x="6774" y="2647"/>
                    <a:pt x="6585" y="3088"/>
                    <a:pt x="6428" y="3403"/>
                  </a:cubicBezTo>
                  <a:cubicBezTo>
                    <a:pt x="6270" y="3088"/>
                    <a:pt x="6050" y="2647"/>
                    <a:pt x="6050" y="2206"/>
                  </a:cubicBezTo>
                  <a:cubicBezTo>
                    <a:pt x="6018" y="1671"/>
                    <a:pt x="6207" y="1230"/>
                    <a:pt x="6428" y="977"/>
                  </a:cubicBezTo>
                  <a:close/>
                  <a:moveTo>
                    <a:pt x="5325" y="2206"/>
                  </a:moveTo>
                  <a:cubicBezTo>
                    <a:pt x="5325" y="2773"/>
                    <a:pt x="5514" y="3309"/>
                    <a:pt x="5735" y="3687"/>
                  </a:cubicBezTo>
                  <a:lnTo>
                    <a:pt x="3655" y="3687"/>
                  </a:lnTo>
                  <a:lnTo>
                    <a:pt x="3057" y="2206"/>
                  </a:lnTo>
                  <a:close/>
                  <a:moveTo>
                    <a:pt x="9799" y="2206"/>
                  </a:moveTo>
                  <a:lnTo>
                    <a:pt x="9169" y="3687"/>
                  </a:lnTo>
                  <a:lnTo>
                    <a:pt x="7121" y="3687"/>
                  </a:lnTo>
                  <a:cubicBezTo>
                    <a:pt x="7310" y="3309"/>
                    <a:pt x="7562" y="2773"/>
                    <a:pt x="7562" y="2206"/>
                  </a:cubicBezTo>
                  <a:close/>
                  <a:moveTo>
                    <a:pt x="9043" y="4380"/>
                  </a:moveTo>
                  <a:lnTo>
                    <a:pt x="9043" y="5136"/>
                  </a:lnTo>
                  <a:cubicBezTo>
                    <a:pt x="9043" y="6837"/>
                    <a:pt x="9515" y="7436"/>
                    <a:pt x="9736" y="8602"/>
                  </a:cubicBezTo>
                  <a:cubicBezTo>
                    <a:pt x="9326" y="10114"/>
                    <a:pt x="7940" y="11185"/>
                    <a:pt x="6428" y="11185"/>
                  </a:cubicBezTo>
                  <a:cubicBezTo>
                    <a:pt x="4852" y="11185"/>
                    <a:pt x="3498" y="10114"/>
                    <a:pt x="3120" y="8602"/>
                  </a:cubicBezTo>
                  <a:cubicBezTo>
                    <a:pt x="3309" y="7436"/>
                    <a:pt x="3781" y="6837"/>
                    <a:pt x="3781" y="5136"/>
                  </a:cubicBezTo>
                  <a:lnTo>
                    <a:pt x="3781" y="4380"/>
                  </a:lnTo>
                  <a:close/>
                  <a:moveTo>
                    <a:pt x="2301" y="2238"/>
                  </a:moveTo>
                  <a:lnTo>
                    <a:pt x="3025" y="4096"/>
                  </a:lnTo>
                  <a:lnTo>
                    <a:pt x="3025" y="5105"/>
                  </a:lnTo>
                  <a:cubicBezTo>
                    <a:pt x="3025" y="6711"/>
                    <a:pt x="2584" y="7184"/>
                    <a:pt x="2364" y="8539"/>
                  </a:cubicBezTo>
                  <a:cubicBezTo>
                    <a:pt x="2301" y="8917"/>
                    <a:pt x="2301" y="9326"/>
                    <a:pt x="2301" y="9704"/>
                  </a:cubicBezTo>
                  <a:lnTo>
                    <a:pt x="2301" y="11595"/>
                  </a:lnTo>
                  <a:lnTo>
                    <a:pt x="2269" y="11595"/>
                  </a:lnTo>
                  <a:lnTo>
                    <a:pt x="1733" y="11217"/>
                  </a:lnTo>
                  <a:cubicBezTo>
                    <a:pt x="1135" y="10807"/>
                    <a:pt x="788" y="10177"/>
                    <a:pt x="788" y="9484"/>
                  </a:cubicBezTo>
                  <a:cubicBezTo>
                    <a:pt x="788" y="8444"/>
                    <a:pt x="1040" y="7404"/>
                    <a:pt x="1513" y="6491"/>
                  </a:cubicBezTo>
                  <a:cubicBezTo>
                    <a:pt x="2017" y="5451"/>
                    <a:pt x="2301" y="4285"/>
                    <a:pt x="2301" y="3088"/>
                  </a:cubicBezTo>
                  <a:lnTo>
                    <a:pt x="2301" y="2238"/>
                  </a:lnTo>
                  <a:close/>
                  <a:moveTo>
                    <a:pt x="10555" y="2269"/>
                  </a:moveTo>
                  <a:lnTo>
                    <a:pt x="10555" y="3151"/>
                  </a:lnTo>
                  <a:cubicBezTo>
                    <a:pt x="10555" y="4317"/>
                    <a:pt x="10838" y="5514"/>
                    <a:pt x="11342" y="6522"/>
                  </a:cubicBezTo>
                  <a:cubicBezTo>
                    <a:pt x="11815" y="7436"/>
                    <a:pt x="12036" y="8507"/>
                    <a:pt x="12036" y="9515"/>
                  </a:cubicBezTo>
                  <a:cubicBezTo>
                    <a:pt x="12004" y="10177"/>
                    <a:pt x="11689" y="10870"/>
                    <a:pt x="11090" y="11217"/>
                  </a:cubicBezTo>
                  <a:lnTo>
                    <a:pt x="10555" y="11595"/>
                  </a:lnTo>
                  <a:lnTo>
                    <a:pt x="10555" y="9767"/>
                  </a:lnTo>
                  <a:cubicBezTo>
                    <a:pt x="10555" y="9358"/>
                    <a:pt x="10523" y="8980"/>
                    <a:pt x="10460" y="8570"/>
                  </a:cubicBezTo>
                  <a:cubicBezTo>
                    <a:pt x="10271" y="7247"/>
                    <a:pt x="9799" y="6774"/>
                    <a:pt x="9799" y="5136"/>
                  </a:cubicBezTo>
                  <a:lnTo>
                    <a:pt x="9799" y="4128"/>
                  </a:lnTo>
                  <a:lnTo>
                    <a:pt x="10555" y="2269"/>
                  </a:lnTo>
                  <a:close/>
                  <a:moveTo>
                    <a:pt x="1859" y="1"/>
                  </a:moveTo>
                  <a:cubicBezTo>
                    <a:pt x="1639" y="1"/>
                    <a:pt x="1481" y="158"/>
                    <a:pt x="1481" y="347"/>
                  </a:cubicBezTo>
                  <a:lnTo>
                    <a:pt x="1481" y="3151"/>
                  </a:lnTo>
                  <a:cubicBezTo>
                    <a:pt x="1481" y="4191"/>
                    <a:pt x="1261" y="5262"/>
                    <a:pt x="788" y="6176"/>
                  </a:cubicBezTo>
                  <a:cubicBezTo>
                    <a:pt x="284" y="7184"/>
                    <a:pt x="1" y="8350"/>
                    <a:pt x="1" y="9484"/>
                  </a:cubicBezTo>
                  <a:cubicBezTo>
                    <a:pt x="1" y="10429"/>
                    <a:pt x="473" y="11280"/>
                    <a:pt x="1261" y="11847"/>
                  </a:cubicBezTo>
                  <a:lnTo>
                    <a:pt x="2395" y="12603"/>
                  </a:lnTo>
                  <a:cubicBezTo>
                    <a:pt x="2463" y="12645"/>
                    <a:pt x="2537" y="12665"/>
                    <a:pt x="2610" y="12665"/>
                  </a:cubicBezTo>
                  <a:cubicBezTo>
                    <a:pt x="2808" y="12665"/>
                    <a:pt x="2994" y="12518"/>
                    <a:pt x="2994" y="12288"/>
                  </a:cubicBezTo>
                  <a:lnTo>
                    <a:pt x="2994" y="10145"/>
                  </a:lnTo>
                  <a:cubicBezTo>
                    <a:pt x="3781" y="11248"/>
                    <a:pt x="5041" y="11878"/>
                    <a:pt x="6365" y="11878"/>
                  </a:cubicBezTo>
                  <a:cubicBezTo>
                    <a:pt x="7719" y="11878"/>
                    <a:pt x="8980" y="11248"/>
                    <a:pt x="9767" y="10145"/>
                  </a:cubicBezTo>
                  <a:lnTo>
                    <a:pt x="9767" y="12288"/>
                  </a:lnTo>
                  <a:cubicBezTo>
                    <a:pt x="9767" y="12521"/>
                    <a:pt x="9941" y="12651"/>
                    <a:pt x="10146" y="12651"/>
                  </a:cubicBezTo>
                  <a:cubicBezTo>
                    <a:pt x="10217" y="12651"/>
                    <a:pt x="10293" y="12635"/>
                    <a:pt x="10366" y="12603"/>
                  </a:cubicBezTo>
                  <a:lnTo>
                    <a:pt x="11500" y="11847"/>
                  </a:lnTo>
                  <a:cubicBezTo>
                    <a:pt x="12288" y="11343"/>
                    <a:pt x="12760" y="10429"/>
                    <a:pt x="12760" y="9484"/>
                  </a:cubicBezTo>
                  <a:cubicBezTo>
                    <a:pt x="12760" y="8350"/>
                    <a:pt x="12477" y="7184"/>
                    <a:pt x="11973" y="6176"/>
                  </a:cubicBezTo>
                  <a:cubicBezTo>
                    <a:pt x="11500" y="5262"/>
                    <a:pt x="11248" y="4159"/>
                    <a:pt x="11248" y="3151"/>
                  </a:cubicBezTo>
                  <a:lnTo>
                    <a:pt x="11248" y="347"/>
                  </a:lnTo>
                  <a:cubicBezTo>
                    <a:pt x="11248" y="158"/>
                    <a:pt x="11090" y="1"/>
                    <a:pt x="10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6" name="Google Shape;6216;p38"/>
          <p:cNvGrpSpPr/>
          <p:nvPr/>
        </p:nvGrpSpPr>
        <p:grpSpPr>
          <a:xfrm>
            <a:off x="12631420" y="11378729"/>
            <a:ext cx="801392" cy="906909"/>
            <a:chOff x="-54817600" y="2687750"/>
            <a:chExt cx="281200" cy="318225"/>
          </a:xfrm>
        </p:grpSpPr>
        <p:sp>
          <p:nvSpPr>
            <p:cNvPr id="6217" name="Google Shape;6217;p38"/>
            <p:cNvSpPr/>
            <p:nvPr/>
          </p:nvSpPr>
          <p:spPr>
            <a:xfrm>
              <a:off x="-54712850" y="2919525"/>
              <a:ext cx="73275" cy="28950"/>
            </a:xfrm>
            <a:custGeom>
              <a:avLst/>
              <a:gdLst/>
              <a:ahLst/>
              <a:cxnLst/>
              <a:rect l="l" t="t" r="r" b="b"/>
              <a:pathLst>
                <a:path w="2931" h="1158" extrusionOk="0">
                  <a:moveTo>
                    <a:pt x="414" y="0"/>
                  </a:moveTo>
                  <a:cubicBezTo>
                    <a:pt x="316" y="0"/>
                    <a:pt x="222" y="39"/>
                    <a:pt x="159" y="118"/>
                  </a:cubicBezTo>
                  <a:cubicBezTo>
                    <a:pt x="1" y="276"/>
                    <a:pt x="1" y="496"/>
                    <a:pt x="159" y="622"/>
                  </a:cubicBezTo>
                  <a:cubicBezTo>
                    <a:pt x="537" y="969"/>
                    <a:pt x="1009" y="1158"/>
                    <a:pt x="1482" y="1158"/>
                  </a:cubicBezTo>
                  <a:cubicBezTo>
                    <a:pt x="1986" y="1158"/>
                    <a:pt x="2458" y="969"/>
                    <a:pt x="2773" y="622"/>
                  </a:cubicBezTo>
                  <a:cubicBezTo>
                    <a:pt x="2931" y="465"/>
                    <a:pt x="2931" y="213"/>
                    <a:pt x="2773" y="118"/>
                  </a:cubicBezTo>
                  <a:cubicBezTo>
                    <a:pt x="2695" y="39"/>
                    <a:pt x="2592" y="0"/>
                    <a:pt x="2498" y="0"/>
                  </a:cubicBezTo>
                  <a:cubicBezTo>
                    <a:pt x="2403" y="0"/>
                    <a:pt x="2317" y="39"/>
                    <a:pt x="2269" y="118"/>
                  </a:cubicBezTo>
                  <a:cubicBezTo>
                    <a:pt x="2049" y="307"/>
                    <a:pt x="1734" y="433"/>
                    <a:pt x="1482" y="433"/>
                  </a:cubicBezTo>
                  <a:cubicBezTo>
                    <a:pt x="1167" y="433"/>
                    <a:pt x="883" y="307"/>
                    <a:pt x="694" y="118"/>
                  </a:cubicBezTo>
                  <a:cubicBezTo>
                    <a:pt x="615" y="39"/>
                    <a:pt x="513"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38"/>
            <p:cNvSpPr/>
            <p:nvPr/>
          </p:nvSpPr>
          <p:spPr>
            <a:xfrm>
              <a:off x="-54722300" y="28563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38"/>
            <p:cNvSpPr/>
            <p:nvPr/>
          </p:nvSpPr>
          <p:spPr>
            <a:xfrm>
              <a:off x="-54647475" y="28563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38"/>
            <p:cNvSpPr/>
            <p:nvPr/>
          </p:nvSpPr>
          <p:spPr>
            <a:xfrm>
              <a:off x="-54817600" y="2687750"/>
              <a:ext cx="281200" cy="318225"/>
            </a:xfrm>
            <a:custGeom>
              <a:avLst/>
              <a:gdLst/>
              <a:ahLst/>
              <a:cxnLst/>
              <a:rect l="l" t="t" r="r" b="b"/>
              <a:pathLst>
                <a:path w="11248" h="12729" extrusionOk="0">
                  <a:moveTo>
                    <a:pt x="5231" y="757"/>
                  </a:moveTo>
                  <a:lnTo>
                    <a:pt x="5231" y="4380"/>
                  </a:lnTo>
                  <a:lnTo>
                    <a:pt x="3782" y="4380"/>
                  </a:lnTo>
                  <a:cubicBezTo>
                    <a:pt x="3817" y="3414"/>
                    <a:pt x="4006" y="2482"/>
                    <a:pt x="4349" y="1765"/>
                  </a:cubicBezTo>
                  <a:cubicBezTo>
                    <a:pt x="4601" y="1261"/>
                    <a:pt x="4916" y="914"/>
                    <a:pt x="5231" y="757"/>
                  </a:cubicBezTo>
                  <a:close/>
                  <a:moveTo>
                    <a:pt x="3970" y="1072"/>
                  </a:moveTo>
                  <a:lnTo>
                    <a:pt x="3970" y="1072"/>
                  </a:lnTo>
                  <a:cubicBezTo>
                    <a:pt x="3876" y="1198"/>
                    <a:pt x="3813" y="1355"/>
                    <a:pt x="3718" y="1450"/>
                  </a:cubicBezTo>
                  <a:cubicBezTo>
                    <a:pt x="3340" y="2238"/>
                    <a:pt x="3088" y="3309"/>
                    <a:pt x="3057" y="4411"/>
                  </a:cubicBezTo>
                  <a:lnTo>
                    <a:pt x="1576" y="4411"/>
                  </a:lnTo>
                  <a:cubicBezTo>
                    <a:pt x="1671" y="2931"/>
                    <a:pt x="2616" y="1670"/>
                    <a:pt x="3970" y="1072"/>
                  </a:cubicBezTo>
                  <a:close/>
                  <a:moveTo>
                    <a:pt x="7310" y="1072"/>
                  </a:moveTo>
                  <a:cubicBezTo>
                    <a:pt x="8665" y="1670"/>
                    <a:pt x="9610" y="2931"/>
                    <a:pt x="9704" y="4411"/>
                  </a:cubicBezTo>
                  <a:lnTo>
                    <a:pt x="8224" y="4411"/>
                  </a:lnTo>
                  <a:cubicBezTo>
                    <a:pt x="8192" y="3309"/>
                    <a:pt x="7940" y="2238"/>
                    <a:pt x="7562" y="1450"/>
                  </a:cubicBezTo>
                  <a:cubicBezTo>
                    <a:pt x="7467" y="1292"/>
                    <a:pt x="7404" y="1198"/>
                    <a:pt x="7310" y="1072"/>
                  </a:cubicBezTo>
                  <a:close/>
                  <a:moveTo>
                    <a:pt x="6018" y="788"/>
                  </a:moveTo>
                  <a:cubicBezTo>
                    <a:pt x="6333" y="946"/>
                    <a:pt x="6648" y="1292"/>
                    <a:pt x="6869" y="1828"/>
                  </a:cubicBezTo>
                  <a:cubicBezTo>
                    <a:pt x="7247" y="2521"/>
                    <a:pt x="7436" y="3435"/>
                    <a:pt x="7467" y="4443"/>
                  </a:cubicBezTo>
                  <a:lnTo>
                    <a:pt x="5987" y="4443"/>
                  </a:lnTo>
                  <a:lnTo>
                    <a:pt x="5987" y="788"/>
                  </a:lnTo>
                  <a:close/>
                  <a:moveTo>
                    <a:pt x="1513" y="6711"/>
                  </a:moveTo>
                  <a:lnTo>
                    <a:pt x="1513" y="8192"/>
                  </a:lnTo>
                  <a:cubicBezTo>
                    <a:pt x="1135" y="8192"/>
                    <a:pt x="788" y="7877"/>
                    <a:pt x="788" y="7436"/>
                  </a:cubicBezTo>
                  <a:cubicBezTo>
                    <a:pt x="788" y="7058"/>
                    <a:pt x="1103" y="6711"/>
                    <a:pt x="1513" y="6711"/>
                  </a:cubicBezTo>
                  <a:close/>
                  <a:moveTo>
                    <a:pt x="9767" y="6711"/>
                  </a:moveTo>
                  <a:cubicBezTo>
                    <a:pt x="10145" y="6711"/>
                    <a:pt x="10492" y="7058"/>
                    <a:pt x="10492" y="7436"/>
                  </a:cubicBezTo>
                  <a:cubicBezTo>
                    <a:pt x="10492" y="7877"/>
                    <a:pt x="10145" y="8192"/>
                    <a:pt x="9767" y="8192"/>
                  </a:cubicBezTo>
                  <a:lnTo>
                    <a:pt x="9767" y="6711"/>
                  </a:lnTo>
                  <a:close/>
                  <a:moveTo>
                    <a:pt x="9043" y="5168"/>
                  </a:moveTo>
                  <a:lnTo>
                    <a:pt x="9043" y="8602"/>
                  </a:lnTo>
                  <a:cubicBezTo>
                    <a:pt x="9011" y="10429"/>
                    <a:pt x="7499" y="11941"/>
                    <a:pt x="5672" y="11941"/>
                  </a:cubicBezTo>
                  <a:cubicBezTo>
                    <a:pt x="3813" y="11941"/>
                    <a:pt x="2301" y="10429"/>
                    <a:pt x="2301" y="8602"/>
                  </a:cubicBezTo>
                  <a:lnTo>
                    <a:pt x="2301" y="5168"/>
                  </a:lnTo>
                  <a:close/>
                  <a:moveTo>
                    <a:pt x="5609" y="1"/>
                  </a:moveTo>
                  <a:cubicBezTo>
                    <a:pt x="2931" y="1"/>
                    <a:pt x="788" y="2175"/>
                    <a:pt x="788" y="4852"/>
                  </a:cubicBezTo>
                  <a:cubicBezTo>
                    <a:pt x="788" y="5041"/>
                    <a:pt x="946" y="5199"/>
                    <a:pt x="1135" y="5199"/>
                  </a:cubicBezTo>
                  <a:lnTo>
                    <a:pt x="1482" y="5199"/>
                  </a:lnTo>
                  <a:lnTo>
                    <a:pt x="1482" y="5987"/>
                  </a:lnTo>
                  <a:cubicBezTo>
                    <a:pt x="662" y="5987"/>
                    <a:pt x="1" y="6648"/>
                    <a:pt x="1" y="7499"/>
                  </a:cubicBezTo>
                  <a:cubicBezTo>
                    <a:pt x="1" y="8318"/>
                    <a:pt x="662" y="8980"/>
                    <a:pt x="1482" y="8980"/>
                  </a:cubicBezTo>
                  <a:cubicBezTo>
                    <a:pt x="1671" y="11059"/>
                    <a:pt x="3466" y="12729"/>
                    <a:pt x="5577" y="12729"/>
                  </a:cubicBezTo>
                  <a:cubicBezTo>
                    <a:pt x="7720" y="12729"/>
                    <a:pt x="9484" y="11059"/>
                    <a:pt x="9673" y="8980"/>
                  </a:cubicBezTo>
                  <a:cubicBezTo>
                    <a:pt x="10492" y="8980"/>
                    <a:pt x="11185" y="8318"/>
                    <a:pt x="11185" y="7499"/>
                  </a:cubicBezTo>
                  <a:cubicBezTo>
                    <a:pt x="11248" y="6648"/>
                    <a:pt x="10586" y="5987"/>
                    <a:pt x="9767" y="5987"/>
                  </a:cubicBezTo>
                  <a:lnTo>
                    <a:pt x="9767" y="5199"/>
                  </a:lnTo>
                  <a:lnTo>
                    <a:pt x="10114" y="5199"/>
                  </a:lnTo>
                  <a:cubicBezTo>
                    <a:pt x="10303" y="5199"/>
                    <a:pt x="10460" y="5041"/>
                    <a:pt x="10460" y="4852"/>
                  </a:cubicBezTo>
                  <a:cubicBezTo>
                    <a:pt x="10460" y="2175"/>
                    <a:pt x="8287" y="1"/>
                    <a:pt x="5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1" name="Google Shape;6221;p38"/>
          <p:cNvGrpSpPr/>
          <p:nvPr/>
        </p:nvGrpSpPr>
        <p:grpSpPr>
          <a:xfrm>
            <a:off x="18234333" y="9067729"/>
            <a:ext cx="796903" cy="902421"/>
            <a:chOff x="-52887125" y="1903275"/>
            <a:chExt cx="279625" cy="316650"/>
          </a:xfrm>
        </p:grpSpPr>
        <p:sp>
          <p:nvSpPr>
            <p:cNvPr id="6222" name="Google Shape;6222;p38"/>
            <p:cNvSpPr/>
            <p:nvPr/>
          </p:nvSpPr>
          <p:spPr>
            <a:xfrm>
              <a:off x="-52783950" y="2135825"/>
              <a:ext cx="73275" cy="28975"/>
            </a:xfrm>
            <a:custGeom>
              <a:avLst/>
              <a:gdLst/>
              <a:ahLst/>
              <a:cxnLst/>
              <a:rect l="l" t="t" r="r" b="b"/>
              <a:pathLst>
                <a:path w="2931" h="1159" extrusionOk="0">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38"/>
            <p:cNvSpPr/>
            <p:nvPr/>
          </p:nvSpPr>
          <p:spPr>
            <a:xfrm>
              <a:off x="-52887125" y="1903275"/>
              <a:ext cx="279625" cy="316650"/>
            </a:xfrm>
            <a:custGeom>
              <a:avLst/>
              <a:gdLst/>
              <a:ahLst/>
              <a:cxnLst/>
              <a:rect l="l" t="t" r="r" b="b"/>
              <a:pathLst>
                <a:path w="11185" h="12666" extrusionOk="0">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4" name="Google Shape;6224;p38"/>
          <p:cNvGrpSpPr/>
          <p:nvPr/>
        </p:nvGrpSpPr>
        <p:grpSpPr>
          <a:xfrm>
            <a:off x="18180470" y="10199944"/>
            <a:ext cx="904630" cy="909118"/>
            <a:chOff x="-52906025" y="2293950"/>
            <a:chExt cx="317425" cy="319000"/>
          </a:xfrm>
        </p:grpSpPr>
        <p:sp>
          <p:nvSpPr>
            <p:cNvPr id="6225" name="Google Shape;6225;p38"/>
            <p:cNvSpPr/>
            <p:nvPr/>
          </p:nvSpPr>
          <p:spPr>
            <a:xfrm>
              <a:off x="-52783950" y="2526500"/>
              <a:ext cx="73275" cy="29750"/>
            </a:xfrm>
            <a:custGeom>
              <a:avLst/>
              <a:gdLst/>
              <a:ahLst/>
              <a:cxnLst/>
              <a:rect l="l" t="t" r="r" b="b"/>
              <a:pathLst>
                <a:path w="2931" h="1190" extrusionOk="0">
                  <a:moveTo>
                    <a:pt x="398" y="0"/>
                  </a:moveTo>
                  <a:cubicBezTo>
                    <a:pt x="308" y="0"/>
                    <a:pt x="221" y="39"/>
                    <a:pt x="158" y="118"/>
                  </a:cubicBezTo>
                  <a:cubicBezTo>
                    <a:pt x="1" y="276"/>
                    <a:pt x="1" y="496"/>
                    <a:pt x="158" y="622"/>
                  </a:cubicBezTo>
                  <a:cubicBezTo>
                    <a:pt x="505" y="969"/>
                    <a:pt x="977" y="1189"/>
                    <a:pt x="1450" y="1189"/>
                  </a:cubicBezTo>
                  <a:cubicBezTo>
                    <a:pt x="1922" y="1189"/>
                    <a:pt x="2458" y="969"/>
                    <a:pt x="2773" y="622"/>
                  </a:cubicBezTo>
                  <a:cubicBezTo>
                    <a:pt x="2931" y="465"/>
                    <a:pt x="2931" y="244"/>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38"/>
            <p:cNvSpPr/>
            <p:nvPr/>
          </p:nvSpPr>
          <p:spPr>
            <a:xfrm>
              <a:off x="-52718575" y="246327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38"/>
            <p:cNvSpPr/>
            <p:nvPr/>
          </p:nvSpPr>
          <p:spPr>
            <a:xfrm>
              <a:off x="-52906025" y="2293950"/>
              <a:ext cx="317425" cy="319000"/>
            </a:xfrm>
            <a:custGeom>
              <a:avLst/>
              <a:gdLst/>
              <a:ahLst/>
              <a:cxnLst/>
              <a:rect l="l" t="t" r="r" b="b"/>
              <a:pathLst>
                <a:path w="12697" h="12760" extrusionOk="0">
                  <a:moveTo>
                    <a:pt x="6333" y="788"/>
                  </a:moveTo>
                  <a:cubicBezTo>
                    <a:pt x="7877" y="788"/>
                    <a:pt x="9231" y="1607"/>
                    <a:pt x="9609" y="2773"/>
                  </a:cubicBezTo>
                  <a:cubicBezTo>
                    <a:pt x="8633" y="2458"/>
                    <a:pt x="7530" y="2300"/>
                    <a:pt x="6333" y="2300"/>
                  </a:cubicBezTo>
                  <a:cubicBezTo>
                    <a:pt x="5167" y="2300"/>
                    <a:pt x="4064" y="2458"/>
                    <a:pt x="3088" y="2773"/>
                  </a:cubicBezTo>
                  <a:cubicBezTo>
                    <a:pt x="3434" y="1607"/>
                    <a:pt x="4758" y="788"/>
                    <a:pt x="6333" y="788"/>
                  </a:cubicBezTo>
                  <a:close/>
                  <a:moveTo>
                    <a:pt x="6301" y="3025"/>
                  </a:moveTo>
                  <a:cubicBezTo>
                    <a:pt x="9515" y="3025"/>
                    <a:pt x="11941" y="4285"/>
                    <a:pt x="11941" y="5640"/>
                  </a:cubicBezTo>
                  <a:cubicBezTo>
                    <a:pt x="11941" y="5986"/>
                    <a:pt x="11783" y="6270"/>
                    <a:pt x="11594" y="6553"/>
                  </a:cubicBezTo>
                  <a:cubicBezTo>
                    <a:pt x="11311" y="6238"/>
                    <a:pt x="10901" y="6018"/>
                    <a:pt x="10429" y="6018"/>
                  </a:cubicBezTo>
                  <a:lnTo>
                    <a:pt x="10429" y="5671"/>
                  </a:lnTo>
                  <a:cubicBezTo>
                    <a:pt x="10429" y="5514"/>
                    <a:pt x="10365" y="5388"/>
                    <a:pt x="10208" y="5325"/>
                  </a:cubicBezTo>
                  <a:cubicBezTo>
                    <a:pt x="10113" y="5262"/>
                    <a:pt x="8444" y="4537"/>
                    <a:pt x="6301" y="4537"/>
                  </a:cubicBezTo>
                  <a:cubicBezTo>
                    <a:pt x="4254" y="4537"/>
                    <a:pt x="2552" y="5230"/>
                    <a:pt x="2426" y="5325"/>
                  </a:cubicBezTo>
                  <a:cubicBezTo>
                    <a:pt x="2269" y="5356"/>
                    <a:pt x="2174" y="5514"/>
                    <a:pt x="2174" y="5671"/>
                  </a:cubicBezTo>
                  <a:lnTo>
                    <a:pt x="2174" y="6018"/>
                  </a:lnTo>
                  <a:cubicBezTo>
                    <a:pt x="1733" y="6018"/>
                    <a:pt x="1292" y="6238"/>
                    <a:pt x="1040" y="6553"/>
                  </a:cubicBezTo>
                  <a:cubicBezTo>
                    <a:pt x="851" y="6301"/>
                    <a:pt x="693" y="5986"/>
                    <a:pt x="693" y="5640"/>
                  </a:cubicBezTo>
                  <a:cubicBezTo>
                    <a:pt x="693" y="4285"/>
                    <a:pt x="3119" y="3025"/>
                    <a:pt x="6301" y="3025"/>
                  </a:cubicBezTo>
                  <a:close/>
                  <a:moveTo>
                    <a:pt x="6364" y="5230"/>
                  </a:moveTo>
                  <a:cubicBezTo>
                    <a:pt x="6585" y="5230"/>
                    <a:pt x="6805" y="5230"/>
                    <a:pt x="7026" y="5262"/>
                  </a:cubicBezTo>
                  <a:cubicBezTo>
                    <a:pt x="6270" y="6616"/>
                    <a:pt x="4821" y="7498"/>
                    <a:pt x="3245" y="7498"/>
                  </a:cubicBezTo>
                  <a:lnTo>
                    <a:pt x="2930" y="7498"/>
                  </a:lnTo>
                  <a:cubicBezTo>
                    <a:pt x="2962" y="7341"/>
                    <a:pt x="2962" y="6049"/>
                    <a:pt x="2962" y="5860"/>
                  </a:cubicBezTo>
                  <a:cubicBezTo>
                    <a:pt x="3466" y="5671"/>
                    <a:pt x="4821" y="5230"/>
                    <a:pt x="6364" y="5230"/>
                  </a:cubicBezTo>
                  <a:close/>
                  <a:moveTo>
                    <a:pt x="2206" y="6742"/>
                  </a:moveTo>
                  <a:lnTo>
                    <a:pt x="2206" y="8223"/>
                  </a:lnTo>
                  <a:cubicBezTo>
                    <a:pt x="1765" y="8223"/>
                    <a:pt x="1450" y="7908"/>
                    <a:pt x="1450" y="7498"/>
                  </a:cubicBezTo>
                  <a:cubicBezTo>
                    <a:pt x="1450" y="7089"/>
                    <a:pt x="1765" y="6742"/>
                    <a:pt x="2206" y="6742"/>
                  </a:cubicBezTo>
                  <a:close/>
                  <a:moveTo>
                    <a:pt x="10429" y="6742"/>
                  </a:moveTo>
                  <a:cubicBezTo>
                    <a:pt x="10838" y="6742"/>
                    <a:pt x="11185" y="7057"/>
                    <a:pt x="11185" y="7498"/>
                  </a:cubicBezTo>
                  <a:cubicBezTo>
                    <a:pt x="11185" y="7908"/>
                    <a:pt x="10870" y="8223"/>
                    <a:pt x="10429" y="8223"/>
                  </a:cubicBezTo>
                  <a:lnTo>
                    <a:pt x="10429" y="6742"/>
                  </a:lnTo>
                  <a:close/>
                  <a:moveTo>
                    <a:pt x="7845" y="5356"/>
                  </a:moveTo>
                  <a:cubicBezTo>
                    <a:pt x="8696" y="5514"/>
                    <a:pt x="9420" y="5766"/>
                    <a:pt x="9767" y="5860"/>
                  </a:cubicBezTo>
                  <a:lnTo>
                    <a:pt x="9767" y="8601"/>
                  </a:lnTo>
                  <a:cubicBezTo>
                    <a:pt x="9735" y="10491"/>
                    <a:pt x="8160" y="12004"/>
                    <a:pt x="6333" y="12004"/>
                  </a:cubicBezTo>
                  <a:cubicBezTo>
                    <a:pt x="4506" y="12004"/>
                    <a:pt x="2962" y="10428"/>
                    <a:pt x="2962" y="8601"/>
                  </a:cubicBezTo>
                  <a:lnTo>
                    <a:pt x="2962" y="8223"/>
                  </a:lnTo>
                  <a:lnTo>
                    <a:pt x="3277" y="8223"/>
                  </a:lnTo>
                  <a:cubicBezTo>
                    <a:pt x="5293" y="8223"/>
                    <a:pt x="7026" y="7057"/>
                    <a:pt x="7845" y="5356"/>
                  </a:cubicBezTo>
                  <a:close/>
                  <a:moveTo>
                    <a:pt x="6364" y="0"/>
                  </a:moveTo>
                  <a:cubicBezTo>
                    <a:pt x="4254" y="0"/>
                    <a:pt x="2458" y="1292"/>
                    <a:pt x="2269" y="3025"/>
                  </a:cubicBezTo>
                  <a:cubicBezTo>
                    <a:pt x="1103" y="3560"/>
                    <a:pt x="0" y="4379"/>
                    <a:pt x="0" y="5640"/>
                  </a:cubicBezTo>
                  <a:cubicBezTo>
                    <a:pt x="0" y="6238"/>
                    <a:pt x="284" y="6774"/>
                    <a:pt x="756" y="7246"/>
                  </a:cubicBezTo>
                  <a:cubicBezTo>
                    <a:pt x="599" y="8160"/>
                    <a:pt x="1292" y="8979"/>
                    <a:pt x="2206" y="8979"/>
                  </a:cubicBezTo>
                  <a:cubicBezTo>
                    <a:pt x="2426" y="11059"/>
                    <a:pt x="4191" y="12760"/>
                    <a:pt x="6301" y="12760"/>
                  </a:cubicBezTo>
                  <a:cubicBezTo>
                    <a:pt x="8475" y="12760"/>
                    <a:pt x="10239" y="11059"/>
                    <a:pt x="10397" y="8979"/>
                  </a:cubicBezTo>
                  <a:cubicBezTo>
                    <a:pt x="11216" y="8979"/>
                    <a:pt x="11909" y="8318"/>
                    <a:pt x="11909" y="7498"/>
                  </a:cubicBezTo>
                  <a:lnTo>
                    <a:pt x="11909" y="7246"/>
                  </a:lnTo>
                  <a:cubicBezTo>
                    <a:pt x="12445" y="6774"/>
                    <a:pt x="12697" y="6238"/>
                    <a:pt x="12697" y="5640"/>
                  </a:cubicBezTo>
                  <a:cubicBezTo>
                    <a:pt x="12697" y="4411"/>
                    <a:pt x="11531" y="3529"/>
                    <a:pt x="10429" y="3025"/>
                  </a:cubicBezTo>
                  <a:cubicBezTo>
                    <a:pt x="10239" y="1292"/>
                    <a:pt x="844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38"/>
          <p:cNvGrpSpPr/>
          <p:nvPr/>
        </p:nvGrpSpPr>
        <p:grpSpPr>
          <a:xfrm>
            <a:off x="18234333" y="11376520"/>
            <a:ext cx="796903" cy="906909"/>
            <a:chOff x="-52887125" y="2686975"/>
            <a:chExt cx="279625" cy="318225"/>
          </a:xfrm>
        </p:grpSpPr>
        <p:sp>
          <p:nvSpPr>
            <p:cNvPr id="6229" name="Google Shape;6229;p38"/>
            <p:cNvSpPr/>
            <p:nvPr/>
          </p:nvSpPr>
          <p:spPr>
            <a:xfrm>
              <a:off x="-52783950" y="2919525"/>
              <a:ext cx="73275" cy="28950"/>
            </a:xfrm>
            <a:custGeom>
              <a:avLst/>
              <a:gdLst/>
              <a:ahLst/>
              <a:cxnLst/>
              <a:rect l="l" t="t" r="r" b="b"/>
              <a:pathLst>
                <a:path w="2931" h="1158" extrusionOk="0">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38"/>
            <p:cNvSpPr/>
            <p:nvPr/>
          </p:nvSpPr>
          <p:spPr>
            <a:xfrm>
              <a:off x="-52793400"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38"/>
            <p:cNvSpPr/>
            <p:nvPr/>
          </p:nvSpPr>
          <p:spPr>
            <a:xfrm>
              <a:off x="-5271857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38"/>
            <p:cNvSpPr/>
            <p:nvPr/>
          </p:nvSpPr>
          <p:spPr>
            <a:xfrm>
              <a:off x="-52887125" y="2686975"/>
              <a:ext cx="279625" cy="318225"/>
            </a:xfrm>
            <a:custGeom>
              <a:avLst/>
              <a:gdLst/>
              <a:ahLst/>
              <a:cxnLst/>
              <a:rect l="l" t="t" r="r" b="b"/>
              <a:pathLst>
                <a:path w="11185" h="12729" extrusionOk="0">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3" name="Google Shape;6233;p38"/>
          <p:cNvGrpSpPr/>
          <p:nvPr/>
        </p:nvGrpSpPr>
        <p:grpSpPr>
          <a:xfrm>
            <a:off x="16000018" y="12530844"/>
            <a:ext cx="799112" cy="902421"/>
            <a:chOff x="-51722225" y="1915100"/>
            <a:chExt cx="280400" cy="316650"/>
          </a:xfrm>
        </p:grpSpPr>
        <p:sp>
          <p:nvSpPr>
            <p:cNvPr id="6234" name="Google Shape;6234;p38"/>
            <p:cNvSpPr/>
            <p:nvPr/>
          </p:nvSpPr>
          <p:spPr>
            <a:xfrm>
              <a:off x="-51618275" y="2146075"/>
              <a:ext cx="73275" cy="29750"/>
            </a:xfrm>
            <a:custGeom>
              <a:avLst/>
              <a:gdLst/>
              <a:ahLst/>
              <a:cxnLst/>
              <a:rect l="l" t="t" r="r" b="b"/>
              <a:pathLst>
                <a:path w="2931" h="1190" extrusionOk="0">
                  <a:moveTo>
                    <a:pt x="410" y="0"/>
                  </a:moveTo>
                  <a:cubicBezTo>
                    <a:pt x="316" y="0"/>
                    <a:pt x="221" y="40"/>
                    <a:pt x="158" y="118"/>
                  </a:cubicBezTo>
                  <a:cubicBezTo>
                    <a:pt x="1" y="276"/>
                    <a:pt x="1" y="528"/>
                    <a:pt x="158" y="654"/>
                  </a:cubicBezTo>
                  <a:cubicBezTo>
                    <a:pt x="505" y="1001"/>
                    <a:pt x="978" y="1190"/>
                    <a:pt x="1450" y="1190"/>
                  </a:cubicBezTo>
                  <a:cubicBezTo>
                    <a:pt x="1923" y="1190"/>
                    <a:pt x="2458" y="1001"/>
                    <a:pt x="2773" y="654"/>
                  </a:cubicBezTo>
                  <a:cubicBezTo>
                    <a:pt x="2931" y="496"/>
                    <a:pt x="2931" y="244"/>
                    <a:pt x="2773" y="118"/>
                  </a:cubicBezTo>
                  <a:cubicBezTo>
                    <a:pt x="2710" y="40"/>
                    <a:pt x="2616" y="0"/>
                    <a:pt x="2517" y="0"/>
                  </a:cubicBezTo>
                  <a:cubicBezTo>
                    <a:pt x="2419" y="0"/>
                    <a:pt x="2317" y="40"/>
                    <a:pt x="2238" y="118"/>
                  </a:cubicBezTo>
                  <a:cubicBezTo>
                    <a:pt x="2049" y="339"/>
                    <a:pt x="1734" y="433"/>
                    <a:pt x="1450" y="433"/>
                  </a:cubicBezTo>
                  <a:cubicBezTo>
                    <a:pt x="1198" y="433"/>
                    <a:pt x="883" y="339"/>
                    <a:pt x="663" y="118"/>
                  </a:cubicBezTo>
                  <a:cubicBezTo>
                    <a:pt x="600" y="40"/>
                    <a:pt x="505"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38"/>
            <p:cNvSpPr/>
            <p:nvPr/>
          </p:nvSpPr>
          <p:spPr>
            <a:xfrm>
              <a:off x="-51627725" y="20820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38"/>
            <p:cNvSpPr/>
            <p:nvPr/>
          </p:nvSpPr>
          <p:spPr>
            <a:xfrm>
              <a:off x="-51552900" y="20820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38"/>
            <p:cNvSpPr/>
            <p:nvPr/>
          </p:nvSpPr>
          <p:spPr>
            <a:xfrm>
              <a:off x="-51722225" y="1915100"/>
              <a:ext cx="280400" cy="316650"/>
            </a:xfrm>
            <a:custGeom>
              <a:avLst/>
              <a:gdLst/>
              <a:ahLst/>
              <a:cxnLst/>
              <a:rect l="l" t="t" r="r" b="b"/>
              <a:pathLst>
                <a:path w="11216" h="12666" extrusionOk="0">
                  <a:moveTo>
                    <a:pt x="5608" y="662"/>
                  </a:moveTo>
                  <a:cubicBezTo>
                    <a:pt x="5766" y="662"/>
                    <a:pt x="6081" y="914"/>
                    <a:pt x="6333" y="1544"/>
                  </a:cubicBezTo>
                  <a:cubicBezTo>
                    <a:pt x="6585" y="2111"/>
                    <a:pt x="6679" y="2867"/>
                    <a:pt x="6711" y="3655"/>
                  </a:cubicBezTo>
                  <a:lnTo>
                    <a:pt x="4505" y="3655"/>
                  </a:lnTo>
                  <a:cubicBezTo>
                    <a:pt x="4568" y="2836"/>
                    <a:pt x="4663" y="2080"/>
                    <a:pt x="4915" y="1544"/>
                  </a:cubicBezTo>
                  <a:cubicBezTo>
                    <a:pt x="5199" y="914"/>
                    <a:pt x="5451" y="662"/>
                    <a:pt x="5608" y="662"/>
                  </a:cubicBezTo>
                  <a:close/>
                  <a:moveTo>
                    <a:pt x="4411" y="946"/>
                  </a:moveTo>
                  <a:lnTo>
                    <a:pt x="4411" y="946"/>
                  </a:lnTo>
                  <a:cubicBezTo>
                    <a:pt x="4348" y="1072"/>
                    <a:pt x="4285" y="1166"/>
                    <a:pt x="4253" y="1292"/>
                  </a:cubicBezTo>
                  <a:cubicBezTo>
                    <a:pt x="3970" y="1954"/>
                    <a:pt x="3812" y="2804"/>
                    <a:pt x="3781" y="3687"/>
                  </a:cubicBezTo>
                  <a:lnTo>
                    <a:pt x="2269" y="3687"/>
                  </a:lnTo>
                  <a:cubicBezTo>
                    <a:pt x="2426" y="2426"/>
                    <a:pt x="3245" y="1387"/>
                    <a:pt x="4411" y="946"/>
                  </a:cubicBezTo>
                  <a:close/>
                  <a:moveTo>
                    <a:pt x="6837" y="946"/>
                  </a:moveTo>
                  <a:cubicBezTo>
                    <a:pt x="8034" y="1387"/>
                    <a:pt x="8853" y="2426"/>
                    <a:pt x="8979" y="3687"/>
                  </a:cubicBezTo>
                  <a:lnTo>
                    <a:pt x="7467" y="3687"/>
                  </a:lnTo>
                  <a:cubicBezTo>
                    <a:pt x="7435" y="2804"/>
                    <a:pt x="7278" y="1954"/>
                    <a:pt x="6994" y="1292"/>
                  </a:cubicBezTo>
                  <a:cubicBezTo>
                    <a:pt x="6963" y="1166"/>
                    <a:pt x="6868" y="1072"/>
                    <a:pt x="6837" y="946"/>
                  </a:cubicBezTo>
                  <a:close/>
                  <a:moveTo>
                    <a:pt x="9357" y="4443"/>
                  </a:moveTo>
                  <a:cubicBezTo>
                    <a:pt x="9830" y="4443"/>
                    <a:pt x="10271" y="4758"/>
                    <a:pt x="10428" y="5199"/>
                  </a:cubicBezTo>
                  <a:lnTo>
                    <a:pt x="851" y="5199"/>
                  </a:lnTo>
                  <a:cubicBezTo>
                    <a:pt x="1008" y="4758"/>
                    <a:pt x="1418" y="4443"/>
                    <a:pt x="1922" y="4443"/>
                  </a:cubicBezTo>
                  <a:close/>
                  <a:moveTo>
                    <a:pt x="1512" y="6680"/>
                  </a:moveTo>
                  <a:lnTo>
                    <a:pt x="1512" y="8192"/>
                  </a:lnTo>
                  <a:cubicBezTo>
                    <a:pt x="1134" y="8192"/>
                    <a:pt x="788" y="7814"/>
                    <a:pt x="788" y="7436"/>
                  </a:cubicBezTo>
                  <a:cubicBezTo>
                    <a:pt x="788" y="7058"/>
                    <a:pt x="1134" y="6680"/>
                    <a:pt x="1512" y="6680"/>
                  </a:cubicBezTo>
                  <a:close/>
                  <a:moveTo>
                    <a:pt x="9767" y="6680"/>
                  </a:moveTo>
                  <a:cubicBezTo>
                    <a:pt x="10145" y="6680"/>
                    <a:pt x="10491" y="6995"/>
                    <a:pt x="10491" y="7436"/>
                  </a:cubicBezTo>
                  <a:cubicBezTo>
                    <a:pt x="10460" y="7814"/>
                    <a:pt x="10145" y="8192"/>
                    <a:pt x="9767" y="8192"/>
                  </a:cubicBezTo>
                  <a:lnTo>
                    <a:pt x="9767" y="6680"/>
                  </a:lnTo>
                  <a:close/>
                  <a:moveTo>
                    <a:pt x="9011" y="5955"/>
                  </a:moveTo>
                  <a:lnTo>
                    <a:pt x="9011" y="8538"/>
                  </a:lnTo>
                  <a:cubicBezTo>
                    <a:pt x="9011" y="10397"/>
                    <a:pt x="7467" y="11941"/>
                    <a:pt x="5608" y="11941"/>
                  </a:cubicBezTo>
                  <a:cubicBezTo>
                    <a:pt x="3781" y="11941"/>
                    <a:pt x="2269" y="10397"/>
                    <a:pt x="2269" y="8538"/>
                  </a:cubicBezTo>
                  <a:lnTo>
                    <a:pt x="2269" y="5955"/>
                  </a:lnTo>
                  <a:close/>
                  <a:moveTo>
                    <a:pt x="5608" y="1"/>
                  </a:moveTo>
                  <a:cubicBezTo>
                    <a:pt x="3466" y="1"/>
                    <a:pt x="1733" y="1639"/>
                    <a:pt x="1544" y="3781"/>
                  </a:cubicBezTo>
                  <a:cubicBezTo>
                    <a:pt x="662" y="3939"/>
                    <a:pt x="32" y="4695"/>
                    <a:pt x="32" y="5577"/>
                  </a:cubicBezTo>
                  <a:cubicBezTo>
                    <a:pt x="32" y="5797"/>
                    <a:pt x="189" y="5955"/>
                    <a:pt x="378" y="5955"/>
                  </a:cubicBezTo>
                  <a:lnTo>
                    <a:pt x="1481" y="5955"/>
                  </a:lnTo>
                  <a:cubicBezTo>
                    <a:pt x="662" y="5955"/>
                    <a:pt x="0" y="6617"/>
                    <a:pt x="0" y="7436"/>
                  </a:cubicBezTo>
                  <a:cubicBezTo>
                    <a:pt x="0" y="8255"/>
                    <a:pt x="662" y="8948"/>
                    <a:pt x="1481" y="8948"/>
                  </a:cubicBezTo>
                  <a:cubicBezTo>
                    <a:pt x="1670" y="11027"/>
                    <a:pt x="3403" y="12665"/>
                    <a:pt x="5577" y="12665"/>
                  </a:cubicBezTo>
                  <a:cubicBezTo>
                    <a:pt x="7750" y="12665"/>
                    <a:pt x="9483" y="11027"/>
                    <a:pt x="9672" y="8948"/>
                  </a:cubicBezTo>
                  <a:cubicBezTo>
                    <a:pt x="10491" y="8948"/>
                    <a:pt x="11185" y="8255"/>
                    <a:pt x="11185" y="7436"/>
                  </a:cubicBezTo>
                  <a:cubicBezTo>
                    <a:pt x="11216" y="6617"/>
                    <a:pt x="10554" y="5955"/>
                    <a:pt x="9767" y="5955"/>
                  </a:cubicBezTo>
                  <a:lnTo>
                    <a:pt x="10869" y="5955"/>
                  </a:lnTo>
                  <a:cubicBezTo>
                    <a:pt x="11058" y="5955"/>
                    <a:pt x="11216" y="5797"/>
                    <a:pt x="11216" y="5577"/>
                  </a:cubicBezTo>
                  <a:cubicBezTo>
                    <a:pt x="11216" y="4695"/>
                    <a:pt x="10586" y="3939"/>
                    <a:pt x="9704" y="3781"/>
                  </a:cubicBezTo>
                  <a:cubicBezTo>
                    <a:pt x="9546" y="1639"/>
                    <a:pt x="7782" y="1"/>
                    <a:pt x="56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8" name="Google Shape;6238;p38"/>
          <p:cNvGrpSpPr/>
          <p:nvPr/>
        </p:nvGrpSpPr>
        <p:grpSpPr>
          <a:xfrm>
            <a:off x="16994010" y="5600711"/>
            <a:ext cx="931561" cy="906624"/>
            <a:chOff x="-56407800" y="1902600"/>
            <a:chExt cx="326875" cy="318125"/>
          </a:xfrm>
        </p:grpSpPr>
        <p:sp>
          <p:nvSpPr>
            <p:cNvPr id="6239" name="Google Shape;6239;p38"/>
            <p:cNvSpPr/>
            <p:nvPr/>
          </p:nvSpPr>
          <p:spPr>
            <a:xfrm>
              <a:off x="-56289650"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38"/>
            <p:cNvSpPr/>
            <p:nvPr/>
          </p:nvSpPr>
          <p:spPr>
            <a:xfrm>
              <a:off x="-56215625" y="2072625"/>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38"/>
            <p:cNvSpPr/>
            <p:nvPr/>
          </p:nvSpPr>
          <p:spPr>
            <a:xfrm>
              <a:off x="-56407800" y="1902600"/>
              <a:ext cx="326875" cy="318125"/>
            </a:xfrm>
            <a:custGeom>
              <a:avLst/>
              <a:gdLst/>
              <a:ahLst/>
              <a:cxnLst/>
              <a:rect l="l" t="t" r="r" b="b"/>
              <a:pathLst>
                <a:path w="13075" h="12725" extrusionOk="0">
                  <a:moveTo>
                    <a:pt x="8371" y="824"/>
                  </a:moveTo>
                  <a:cubicBezTo>
                    <a:pt x="8854" y="824"/>
                    <a:pt x="9303" y="1142"/>
                    <a:pt x="9420" y="1635"/>
                  </a:cubicBezTo>
                  <a:lnTo>
                    <a:pt x="9924" y="3714"/>
                  </a:lnTo>
                  <a:cubicBezTo>
                    <a:pt x="9641" y="3777"/>
                    <a:pt x="9420" y="3809"/>
                    <a:pt x="9137" y="3809"/>
                  </a:cubicBezTo>
                  <a:lnTo>
                    <a:pt x="3907" y="3809"/>
                  </a:lnTo>
                  <a:cubicBezTo>
                    <a:pt x="3623" y="3809"/>
                    <a:pt x="3340" y="3777"/>
                    <a:pt x="3119" y="3714"/>
                  </a:cubicBezTo>
                  <a:lnTo>
                    <a:pt x="3655" y="1635"/>
                  </a:lnTo>
                  <a:cubicBezTo>
                    <a:pt x="3772" y="1142"/>
                    <a:pt x="4239" y="824"/>
                    <a:pt x="4717" y="824"/>
                  </a:cubicBezTo>
                  <a:cubicBezTo>
                    <a:pt x="4881" y="824"/>
                    <a:pt x="5046" y="861"/>
                    <a:pt x="5199" y="942"/>
                  </a:cubicBezTo>
                  <a:lnTo>
                    <a:pt x="6364" y="1509"/>
                  </a:lnTo>
                  <a:cubicBezTo>
                    <a:pt x="6427" y="1540"/>
                    <a:pt x="6490" y="1556"/>
                    <a:pt x="6545" y="1556"/>
                  </a:cubicBezTo>
                  <a:cubicBezTo>
                    <a:pt x="6601" y="1556"/>
                    <a:pt x="6648" y="1540"/>
                    <a:pt x="6679" y="1509"/>
                  </a:cubicBezTo>
                  <a:lnTo>
                    <a:pt x="7877" y="942"/>
                  </a:lnTo>
                  <a:cubicBezTo>
                    <a:pt x="8037" y="861"/>
                    <a:pt x="8206" y="824"/>
                    <a:pt x="8371" y="824"/>
                  </a:cubicBezTo>
                  <a:close/>
                  <a:moveTo>
                    <a:pt x="1299" y="3783"/>
                  </a:moveTo>
                  <a:cubicBezTo>
                    <a:pt x="1359" y="3783"/>
                    <a:pt x="1422" y="3800"/>
                    <a:pt x="1481" y="3840"/>
                  </a:cubicBezTo>
                  <a:lnTo>
                    <a:pt x="2017" y="4092"/>
                  </a:lnTo>
                  <a:cubicBezTo>
                    <a:pt x="2584" y="4344"/>
                    <a:pt x="3308" y="4565"/>
                    <a:pt x="3970" y="4565"/>
                  </a:cubicBezTo>
                  <a:lnTo>
                    <a:pt x="9200" y="4565"/>
                  </a:lnTo>
                  <a:cubicBezTo>
                    <a:pt x="9893" y="4565"/>
                    <a:pt x="10586" y="4376"/>
                    <a:pt x="11185" y="4092"/>
                  </a:cubicBezTo>
                  <a:lnTo>
                    <a:pt x="11689" y="3840"/>
                  </a:lnTo>
                  <a:cubicBezTo>
                    <a:pt x="11737" y="3824"/>
                    <a:pt x="11788" y="3816"/>
                    <a:pt x="11839" y="3816"/>
                  </a:cubicBezTo>
                  <a:cubicBezTo>
                    <a:pt x="11983" y="3816"/>
                    <a:pt x="12123" y="3881"/>
                    <a:pt x="12193" y="3998"/>
                  </a:cubicBezTo>
                  <a:cubicBezTo>
                    <a:pt x="12256" y="4187"/>
                    <a:pt x="12161" y="4439"/>
                    <a:pt x="11972" y="4502"/>
                  </a:cubicBezTo>
                  <a:lnTo>
                    <a:pt x="11468" y="4754"/>
                  </a:lnTo>
                  <a:cubicBezTo>
                    <a:pt x="10743" y="5100"/>
                    <a:pt x="9924" y="5289"/>
                    <a:pt x="9168" y="5289"/>
                  </a:cubicBezTo>
                  <a:lnTo>
                    <a:pt x="3938" y="5289"/>
                  </a:lnTo>
                  <a:cubicBezTo>
                    <a:pt x="3182" y="5289"/>
                    <a:pt x="2363" y="5100"/>
                    <a:pt x="1639" y="4754"/>
                  </a:cubicBezTo>
                  <a:lnTo>
                    <a:pt x="1134" y="4502"/>
                  </a:lnTo>
                  <a:cubicBezTo>
                    <a:pt x="945" y="4439"/>
                    <a:pt x="851" y="4187"/>
                    <a:pt x="977" y="3998"/>
                  </a:cubicBezTo>
                  <a:cubicBezTo>
                    <a:pt x="1042" y="3868"/>
                    <a:pt x="1166" y="3783"/>
                    <a:pt x="1299" y="3783"/>
                  </a:cubicBezTo>
                  <a:close/>
                  <a:moveTo>
                    <a:pt x="2426" y="6801"/>
                  </a:moveTo>
                  <a:lnTo>
                    <a:pt x="2426" y="8282"/>
                  </a:lnTo>
                  <a:cubicBezTo>
                    <a:pt x="2048" y="8282"/>
                    <a:pt x="1702" y="7936"/>
                    <a:pt x="1702" y="7558"/>
                  </a:cubicBezTo>
                  <a:cubicBezTo>
                    <a:pt x="1702" y="7148"/>
                    <a:pt x="2017" y="6801"/>
                    <a:pt x="2426" y="6801"/>
                  </a:cubicBezTo>
                  <a:close/>
                  <a:moveTo>
                    <a:pt x="10680" y="6801"/>
                  </a:moveTo>
                  <a:cubicBezTo>
                    <a:pt x="11059" y="6801"/>
                    <a:pt x="11405" y="7117"/>
                    <a:pt x="11405" y="7558"/>
                  </a:cubicBezTo>
                  <a:cubicBezTo>
                    <a:pt x="11405" y="7936"/>
                    <a:pt x="11059" y="8282"/>
                    <a:pt x="10680" y="8282"/>
                  </a:cubicBezTo>
                  <a:lnTo>
                    <a:pt x="10680" y="6801"/>
                  </a:lnTo>
                  <a:close/>
                  <a:moveTo>
                    <a:pt x="3214" y="5982"/>
                  </a:moveTo>
                  <a:cubicBezTo>
                    <a:pt x="3466" y="6014"/>
                    <a:pt x="3686" y="6014"/>
                    <a:pt x="3970" y="6014"/>
                  </a:cubicBezTo>
                  <a:lnTo>
                    <a:pt x="9200" y="6014"/>
                  </a:lnTo>
                  <a:cubicBezTo>
                    <a:pt x="9452" y="6014"/>
                    <a:pt x="9672" y="6014"/>
                    <a:pt x="9956" y="5982"/>
                  </a:cubicBezTo>
                  <a:lnTo>
                    <a:pt x="9956" y="5982"/>
                  </a:lnTo>
                  <a:cubicBezTo>
                    <a:pt x="9924" y="6297"/>
                    <a:pt x="9924" y="8219"/>
                    <a:pt x="9924" y="8503"/>
                  </a:cubicBezTo>
                  <a:lnTo>
                    <a:pt x="9924" y="8849"/>
                  </a:lnTo>
                  <a:lnTo>
                    <a:pt x="6742" y="7558"/>
                  </a:lnTo>
                  <a:cubicBezTo>
                    <a:pt x="6695" y="7526"/>
                    <a:pt x="6640" y="7510"/>
                    <a:pt x="6589" y="7510"/>
                  </a:cubicBezTo>
                  <a:cubicBezTo>
                    <a:pt x="6538" y="7510"/>
                    <a:pt x="6490" y="7526"/>
                    <a:pt x="6459" y="7558"/>
                  </a:cubicBezTo>
                  <a:lnTo>
                    <a:pt x="3214" y="8849"/>
                  </a:lnTo>
                  <a:lnTo>
                    <a:pt x="3214" y="8660"/>
                  </a:lnTo>
                  <a:lnTo>
                    <a:pt x="3214" y="5982"/>
                  </a:lnTo>
                  <a:close/>
                  <a:moveTo>
                    <a:pt x="6585" y="8282"/>
                  </a:moveTo>
                  <a:lnTo>
                    <a:pt x="9767" y="9542"/>
                  </a:lnTo>
                  <a:cubicBezTo>
                    <a:pt x="9262" y="11157"/>
                    <a:pt x="7905" y="12034"/>
                    <a:pt x="6522" y="12034"/>
                  </a:cubicBezTo>
                  <a:cubicBezTo>
                    <a:pt x="5746" y="12034"/>
                    <a:pt x="4962" y="11758"/>
                    <a:pt x="4316" y="11181"/>
                  </a:cubicBezTo>
                  <a:cubicBezTo>
                    <a:pt x="3844" y="10740"/>
                    <a:pt x="3529" y="10172"/>
                    <a:pt x="3340" y="9605"/>
                  </a:cubicBezTo>
                  <a:lnTo>
                    <a:pt x="6585" y="8282"/>
                  </a:lnTo>
                  <a:close/>
                  <a:moveTo>
                    <a:pt x="8390" y="1"/>
                  </a:moveTo>
                  <a:cubicBezTo>
                    <a:pt x="8109" y="1"/>
                    <a:pt x="7824" y="69"/>
                    <a:pt x="7561" y="217"/>
                  </a:cubicBezTo>
                  <a:lnTo>
                    <a:pt x="6522" y="721"/>
                  </a:lnTo>
                  <a:lnTo>
                    <a:pt x="5514" y="217"/>
                  </a:lnTo>
                  <a:cubicBezTo>
                    <a:pt x="5240" y="88"/>
                    <a:pt x="4955" y="27"/>
                    <a:pt x="4676" y="27"/>
                  </a:cubicBezTo>
                  <a:cubicBezTo>
                    <a:pt x="3863" y="27"/>
                    <a:pt x="3110" y="546"/>
                    <a:pt x="2899" y="1414"/>
                  </a:cubicBezTo>
                  <a:lnTo>
                    <a:pt x="2395" y="3462"/>
                  </a:lnTo>
                  <a:lnTo>
                    <a:pt x="1765" y="3147"/>
                  </a:lnTo>
                  <a:cubicBezTo>
                    <a:pt x="1607" y="3063"/>
                    <a:pt x="1435" y="3024"/>
                    <a:pt x="1265" y="3024"/>
                  </a:cubicBezTo>
                  <a:cubicBezTo>
                    <a:pt x="859" y="3024"/>
                    <a:pt x="462" y="3251"/>
                    <a:pt x="284" y="3651"/>
                  </a:cubicBezTo>
                  <a:cubicBezTo>
                    <a:pt x="0" y="4187"/>
                    <a:pt x="221" y="4880"/>
                    <a:pt x="788" y="5132"/>
                  </a:cubicBezTo>
                  <a:lnTo>
                    <a:pt x="1292" y="5384"/>
                  </a:lnTo>
                  <a:cubicBezTo>
                    <a:pt x="1639" y="5573"/>
                    <a:pt x="2048" y="5699"/>
                    <a:pt x="2426" y="5793"/>
                  </a:cubicBezTo>
                  <a:lnTo>
                    <a:pt x="2426" y="6014"/>
                  </a:lnTo>
                  <a:cubicBezTo>
                    <a:pt x="1607" y="6014"/>
                    <a:pt x="945" y="6675"/>
                    <a:pt x="945" y="7495"/>
                  </a:cubicBezTo>
                  <a:cubicBezTo>
                    <a:pt x="945" y="8282"/>
                    <a:pt x="1576" y="9007"/>
                    <a:pt x="2426" y="9007"/>
                  </a:cubicBezTo>
                  <a:cubicBezTo>
                    <a:pt x="2521" y="10015"/>
                    <a:pt x="3025" y="10992"/>
                    <a:pt x="3781" y="11685"/>
                  </a:cubicBezTo>
                  <a:cubicBezTo>
                    <a:pt x="4537" y="12378"/>
                    <a:pt x="5514" y="12724"/>
                    <a:pt x="6522" y="12724"/>
                  </a:cubicBezTo>
                  <a:cubicBezTo>
                    <a:pt x="8696" y="12724"/>
                    <a:pt x="10365" y="11055"/>
                    <a:pt x="10586" y="9007"/>
                  </a:cubicBezTo>
                  <a:cubicBezTo>
                    <a:pt x="11500" y="9007"/>
                    <a:pt x="12130" y="8282"/>
                    <a:pt x="12130" y="7495"/>
                  </a:cubicBezTo>
                  <a:cubicBezTo>
                    <a:pt x="12130" y="6675"/>
                    <a:pt x="11468" y="6014"/>
                    <a:pt x="10617" y="6014"/>
                  </a:cubicBezTo>
                  <a:lnTo>
                    <a:pt x="10617" y="5793"/>
                  </a:lnTo>
                  <a:cubicBezTo>
                    <a:pt x="11027" y="5699"/>
                    <a:pt x="11405" y="5573"/>
                    <a:pt x="11783" y="5384"/>
                  </a:cubicBezTo>
                  <a:lnTo>
                    <a:pt x="12287" y="5132"/>
                  </a:lnTo>
                  <a:cubicBezTo>
                    <a:pt x="12886" y="4911"/>
                    <a:pt x="13075" y="4250"/>
                    <a:pt x="12791" y="3682"/>
                  </a:cubicBezTo>
                  <a:cubicBezTo>
                    <a:pt x="12588" y="3299"/>
                    <a:pt x="12191" y="3061"/>
                    <a:pt x="11785" y="3061"/>
                  </a:cubicBezTo>
                  <a:cubicBezTo>
                    <a:pt x="11625" y="3061"/>
                    <a:pt x="11462" y="3098"/>
                    <a:pt x="11311" y="3178"/>
                  </a:cubicBezTo>
                  <a:lnTo>
                    <a:pt x="10775" y="3399"/>
                  </a:lnTo>
                  <a:cubicBezTo>
                    <a:pt x="10743" y="3399"/>
                    <a:pt x="10712" y="3462"/>
                    <a:pt x="10680" y="3462"/>
                  </a:cubicBezTo>
                  <a:lnTo>
                    <a:pt x="10145" y="1414"/>
                  </a:lnTo>
                  <a:cubicBezTo>
                    <a:pt x="9959" y="552"/>
                    <a:pt x="9187" y="1"/>
                    <a:pt x="83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38"/>
          <p:cNvGrpSpPr/>
          <p:nvPr/>
        </p:nvGrpSpPr>
        <p:grpSpPr>
          <a:xfrm>
            <a:off x="17008580" y="6822764"/>
            <a:ext cx="902421" cy="850766"/>
            <a:chOff x="-56401500" y="2304975"/>
            <a:chExt cx="316650" cy="298525"/>
          </a:xfrm>
        </p:grpSpPr>
        <p:sp>
          <p:nvSpPr>
            <p:cNvPr id="6243" name="Google Shape;6243;p38"/>
            <p:cNvSpPr/>
            <p:nvPr/>
          </p:nvSpPr>
          <p:spPr>
            <a:xfrm>
              <a:off x="-56289650" y="2436500"/>
              <a:ext cx="17325" cy="18150"/>
            </a:xfrm>
            <a:custGeom>
              <a:avLst/>
              <a:gdLst/>
              <a:ahLst/>
              <a:cxnLst/>
              <a:rect l="l" t="t" r="r" b="b"/>
              <a:pathLst>
                <a:path w="693"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38"/>
            <p:cNvSpPr/>
            <p:nvPr/>
          </p:nvSpPr>
          <p:spPr>
            <a:xfrm>
              <a:off x="-56215625" y="243650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38"/>
            <p:cNvSpPr/>
            <p:nvPr/>
          </p:nvSpPr>
          <p:spPr>
            <a:xfrm>
              <a:off x="-56280200" y="2499700"/>
              <a:ext cx="73250" cy="29775"/>
            </a:xfrm>
            <a:custGeom>
              <a:avLst/>
              <a:gdLst/>
              <a:ahLst/>
              <a:cxnLst/>
              <a:rect l="l" t="t" r="r" b="b"/>
              <a:pathLst>
                <a:path w="2930" h="1191" extrusionOk="0">
                  <a:moveTo>
                    <a:pt x="414" y="1"/>
                  </a:moveTo>
                  <a:cubicBezTo>
                    <a:pt x="315" y="1"/>
                    <a:pt x="221" y="40"/>
                    <a:pt x="158" y="119"/>
                  </a:cubicBezTo>
                  <a:cubicBezTo>
                    <a:pt x="0" y="277"/>
                    <a:pt x="0" y="529"/>
                    <a:pt x="158" y="623"/>
                  </a:cubicBezTo>
                  <a:cubicBezTo>
                    <a:pt x="536" y="1001"/>
                    <a:pt x="1008" y="1190"/>
                    <a:pt x="1481" y="1190"/>
                  </a:cubicBezTo>
                  <a:cubicBezTo>
                    <a:pt x="1953" y="1190"/>
                    <a:pt x="2457" y="1001"/>
                    <a:pt x="2773" y="623"/>
                  </a:cubicBezTo>
                  <a:cubicBezTo>
                    <a:pt x="2930" y="466"/>
                    <a:pt x="2930" y="245"/>
                    <a:pt x="2773" y="119"/>
                  </a:cubicBezTo>
                  <a:cubicBezTo>
                    <a:pt x="2694" y="40"/>
                    <a:pt x="2591" y="1"/>
                    <a:pt x="2497" y="1"/>
                  </a:cubicBezTo>
                  <a:cubicBezTo>
                    <a:pt x="2402" y="1"/>
                    <a:pt x="2316" y="40"/>
                    <a:pt x="2268" y="119"/>
                  </a:cubicBezTo>
                  <a:cubicBezTo>
                    <a:pt x="2048" y="308"/>
                    <a:pt x="1733" y="434"/>
                    <a:pt x="1481" y="434"/>
                  </a:cubicBezTo>
                  <a:cubicBezTo>
                    <a:pt x="1166" y="434"/>
                    <a:pt x="882" y="308"/>
                    <a:pt x="693" y="119"/>
                  </a:cubicBezTo>
                  <a:cubicBezTo>
                    <a:pt x="614" y="40"/>
                    <a:pt x="512"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38"/>
            <p:cNvSpPr/>
            <p:nvPr/>
          </p:nvSpPr>
          <p:spPr>
            <a:xfrm>
              <a:off x="-56401500" y="2304975"/>
              <a:ext cx="316650" cy="298525"/>
            </a:xfrm>
            <a:custGeom>
              <a:avLst/>
              <a:gdLst/>
              <a:ahLst/>
              <a:cxnLst/>
              <a:rect l="l" t="t" r="r" b="b"/>
              <a:pathLst>
                <a:path w="12666" h="11941" extrusionOk="0">
                  <a:moveTo>
                    <a:pt x="6411" y="785"/>
                  </a:moveTo>
                  <a:cubicBezTo>
                    <a:pt x="7105" y="785"/>
                    <a:pt x="7692" y="1003"/>
                    <a:pt x="8223" y="1387"/>
                  </a:cubicBezTo>
                  <a:lnTo>
                    <a:pt x="6270" y="2899"/>
                  </a:lnTo>
                  <a:lnTo>
                    <a:pt x="4348" y="1387"/>
                  </a:lnTo>
                  <a:cubicBezTo>
                    <a:pt x="4915" y="977"/>
                    <a:pt x="5577" y="788"/>
                    <a:pt x="6270" y="788"/>
                  </a:cubicBezTo>
                  <a:cubicBezTo>
                    <a:pt x="6317" y="786"/>
                    <a:pt x="6365" y="785"/>
                    <a:pt x="6411" y="785"/>
                  </a:cubicBezTo>
                  <a:close/>
                  <a:moveTo>
                    <a:pt x="2174" y="4474"/>
                  </a:moveTo>
                  <a:lnTo>
                    <a:pt x="2174" y="5986"/>
                  </a:lnTo>
                  <a:cubicBezTo>
                    <a:pt x="1796" y="5986"/>
                    <a:pt x="1450" y="5640"/>
                    <a:pt x="1450" y="5230"/>
                  </a:cubicBezTo>
                  <a:cubicBezTo>
                    <a:pt x="1450" y="4821"/>
                    <a:pt x="1765" y="4474"/>
                    <a:pt x="2174" y="4474"/>
                  </a:cubicBezTo>
                  <a:close/>
                  <a:moveTo>
                    <a:pt x="10428" y="4474"/>
                  </a:moveTo>
                  <a:cubicBezTo>
                    <a:pt x="10838" y="4474"/>
                    <a:pt x="11153" y="4821"/>
                    <a:pt x="11153" y="5230"/>
                  </a:cubicBezTo>
                  <a:cubicBezTo>
                    <a:pt x="11153" y="5608"/>
                    <a:pt x="10807" y="5986"/>
                    <a:pt x="10428" y="5986"/>
                  </a:cubicBezTo>
                  <a:lnTo>
                    <a:pt x="10428" y="4474"/>
                  </a:lnTo>
                  <a:close/>
                  <a:moveTo>
                    <a:pt x="1008" y="6144"/>
                  </a:moveTo>
                  <a:cubicBezTo>
                    <a:pt x="1292" y="6490"/>
                    <a:pt x="1702" y="6742"/>
                    <a:pt x="2174" y="6742"/>
                  </a:cubicBezTo>
                  <a:cubicBezTo>
                    <a:pt x="2174" y="7152"/>
                    <a:pt x="1828" y="7467"/>
                    <a:pt x="1450" y="7467"/>
                  </a:cubicBezTo>
                  <a:cubicBezTo>
                    <a:pt x="1040" y="7467"/>
                    <a:pt x="693" y="7120"/>
                    <a:pt x="693" y="6742"/>
                  </a:cubicBezTo>
                  <a:cubicBezTo>
                    <a:pt x="693" y="6490"/>
                    <a:pt x="819" y="6270"/>
                    <a:pt x="1008" y="6144"/>
                  </a:cubicBezTo>
                  <a:close/>
                  <a:moveTo>
                    <a:pt x="11594" y="6144"/>
                  </a:moveTo>
                  <a:cubicBezTo>
                    <a:pt x="11783" y="6301"/>
                    <a:pt x="11909" y="6490"/>
                    <a:pt x="11909" y="6742"/>
                  </a:cubicBezTo>
                  <a:cubicBezTo>
                    <a:pt x="11909" y="7152"/>
                    <a:pt x="11594" y="7467"/>
                    <a:pt x="11153" y="7467"/>
                  </a:cubicBezTo>
                  <a:cubicBezTo>
                    <a:pt x="10775" y="7467"/>
                    <a:pt x="10428" y="7120"/>
                    <a:pt x="10428" y="6742"/>
                  </a:cubicBezTo>
                  <a:cubicBezTo>
                    <a:pt x="10901" y="6742"/>
                    <a:pt x="11311" y="6490"/>
                    <a:pt x="11594" y="6144"/>
                  </a:cubicBezTo>
                  <a:close/>
                  <a:moveTo>
                    <a:pt x="8759" y="1859"/>
                  </a:moveTo>
                  <a:cubicBezTo>
                    <a:pt x="9326" y="2426"/>
                    <a:pt x="9672" y="3214"/>
                    <a:pt x="9672" y="4128"/>
                  </a:cubicBezTo>
                  <a:lnTo>
                    <a:pt x="9672" y="7120"/>
                  </a:lnTo>
                  <a:cubicBezTo>
                    <a:pt x="9672" y="8507"/>
                    <a:pt x="8853" y="9735"/>
                    <a:pt x="7562" y="10239"/>
                  </a:cubicBezTo>
                  <a:cubicBezTo>
                    <a:pt x="7215" y="9924"/>
                    <a:pt x="6774" y="9735"/>
                    <a:pt x="6301" y="9735"/>
                  </a:cubicBezTo>
                  <a:cubicBezTo>
                    <a:pt x="5829" y="9735"/>
                    <a:pt x="5356" y="9924"/>
                    <a:pt x="5041" y="10239"/>
                  </a:cubicBezTo>
                  <a:cubicBezTo>
                    <a:pt x="3781" y="9735"/>
                    <a:pt x="2899" y="8507"/>
                    <a:pt x="2899" y="7120"/>
                  </a:cubicBezTo>
                  <a:lnTo>
                    <a:pt x="2899" y="4128"/>
                  </a:lnTo>
                  <a:cubicBezTo>
                    <a:pt x="2899" y="3277"/>
                    <a:pt x="3245" y="2489"/>
                    <a:pt x="3812" y="1859"/>
                  </a:cubicBezTo>
                  <a:lnTo>
                    <a:pt x="6049" y="3655"/>
                  </a:lnTo>
                  <a:cubicBezTo>
                    <a:pt x="6112" y="3718"/>
                    <a:pt x="6191" y="3749"/>
                    <a:pt x="6274" y="3749"/>
                  </a:cubicBezTo>
                  <a:cubicBezTo>
                    <a:pt x="6356" y="3749"/>
                    <a:pt x="6443" y="3718"/>
                    <a:pt x="6522" y="3655"/>
                  </a:cubicBezTo>
                  <a:lnTo>
                    <a:pt x="8759" y="1859"/>
                  </a:lnTo>
                  <a:close/>
                  <a:moveTo>
                    <a:pt x="6333" y="10460"/>
                  </a:moveTo>
                  <a:cubicBezTo>
                    <a:pt x="6805" y="10460"/>
                    <a:pt x="7215" y="10775"/>
                    <a:pt x="7373" y="11216"/>
                  </a:cubicBezTo>
                  <a:lnTo>
                    <a:pt x="5262" y="11216"/>
                  </a:lnTo>
                  <a:cubicBezTo>
                    <a:pt x="5419" y="10775"/>
                    <a:pt x="5797" y="10460"/>
                    <a:pt x="6333" y="10460"/>
                  </a:cubicBezTo>
                  <a:close/>
                  <a:moveTo>
                    <a:pt x="6333" y="0"/>
                  </a:moveTo>
                  <a:cubicBezTo>
                    <a:pt x="4159" y="0"/>
                    <a:pt x="2395" y="1639"/>
                    <a:pt x="2237" y="3718"/>
                  </a:cubicBezTo>
                  <a:cubicBezTo>
                    <a:pt x="1324" y="3718"/>
                    <a:pt x="599" y="4506"/>
                    <a:pt x="725" y="5419"/>
                  </a:cubicBezTo>
                  <a:cubicBezTo>
                    <a:pt x="252" y="5703"/>
                    <a:pt x="0" y="6175"/>
                    <a:pt x="0" y="6742"/>
                  </a:cubicBezTo>
                  <a:cubicBezTo>
                    <a:pt x="0" y="7562"/>
                    <a:pt x="662" y="8223"/>
                    <a:pt x="1481" y="8223"/>
                  </a:cubicBezTo>
                  <a:cubicBezTo>
                    <a:pt x="1796" y="8223"/>
                    <a:pt x="2080" y="8160"/>
                    <a:pt x="2300" y="7940"/>
                  </a:cubicBezTo>
                  <a:cubicBezTo>
                    <a:pt x="2584" y="9263"/>
                    <a:pt x="3497" y="10271"/>
                    <a:pt x="4632" y="10838"/>
                  </a:cubicBezTo>
                  <a:cubicBezTo>
                    <a:pt x="4506" y="11059"/>
                    <a:pt x="4474" y="11311"/>
                    <a:pt x="4474" y="11563"/>
                  </a:cubicBezTo>
                  <a:cubicBezTo>
                    <a:pt x="4474" y="11783"/>
                    <a:pt x="4632" y="11941"/>
                    <a:pt x="4821" y="11941"/>
                  </a:cubicBezTo>
                  <a:lnTo>
                    <a:pt x="7814" y="11941"/>
                  </a:lnTo>
                  <a:cubicBezTo>
                    <a:pt x="8034" y="11941"/>
                    <a:pt x="8192" y="11783"/>
                    <a:pt x="8192" y="11563"/>
                  </a:cubicBezTo>
                  <a:cubicBezTo>
                    <a:pt x="8192" y="11311"/>
                    <a:pt x="8129" y="11059"/>
                    <a:pt x="8034" y="10838"/>
                  </a:cubicBezTo>
                  <a:cubicBezTo>
                    <a:pt x="9168" y="10302"/>
                    <a:pt x="10082" y="9263"/>
                    <a:pt x="10334" y="7940"/>
                  </a:cubicBezTo>
                  <a:cubicBezTo>
                    <a:pt x="10586" y="8097"/>
                    <a:pt x="10870" y="8223"/>
                    <a:pt x="11185" y="8223"/>
                  </a:cubicBezTo>
                  <a:cubicBezTo>
                    <a:pt x="12004" y="8223"/>
                    <a:pt x="12665" y="7562"/>
                    <a:pt x="12665" y="6742"/>
                  </a:cubicBezTo>
                  <a:cubicBezTo>
                    <a:pt x="12665" y="6175"/>
                    <a:pt x="12382" y="5703"/>
                    <a:pt x="11909" y="5419"/>
                  </a:cubicBezTo>
                  <a:cubicBezTo>
                    <a:pt x="12035" y="4506"/>
                    <a:pt x="11311" y="3718"/>
                    <a:pt x="10428" y="3718"/>
                  </a:cubicBezTo>
                  <a:cubicBezTo>
                    <a:pt x="10208" y="1639"/>
                    <a:pt x="8444"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7" name="Google Shape;6247;p38"/>
          <p:cNvGrpSpPr/>
          <p:nvPr/>
        </p:nvGrpSpPr>
        <p:grpSpPr>
          <a:xfrm>
            <a:off x="13759654" y="9063240"/>
            <a:ext cx="803672" cy="906909"/>
            <a:chOff x="-54426150" y="1901700"/>
            <a:chExt cx="282000" cy="318225"/>
          </a:xfrm>
        </p:grpSpPr>
        <p:sp>
          <p:nvSpPr>
            <p:cNvPr id="6248" name="Google Shape;6248;p38"/>
            <p:cNvSpPr/>
            <p:nvPr/>
          </p:nvSpPr>
          <p:spPr>
            <a:xfrm>
              <a:off x="-54330850" y="2072625"/>
              <a:ext cx="18150" cy="17350"/>
            </a:xfrm>
            <a:custGeom>
              <a:avLst/>
              <a:gdLst/>
              <a:ahLst/>
              <a:cxnLst/>
              <a:rect l="l" t="t" r="r" b="b"/>
              <a:pathLst>
                <a:path w="726" h="694" extrusionOk="0">
                  <a:moveTo>
                    <a:pt x="379" y="0"/>
                  </a:moveTo>
                  <a:cubicBezTo>
                    <a:pt x="190" y="0"/>
                    <a:pt x="1" y="158"/>
                    <a:pt x="1" y="347"/>
                  </a:cubicBezTo>
                  <a:cubicBezTo>
                    <a:pt x="1" y="536"/>
                    <a:pt x="190"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38"/>
            <p:cNvSpPr/>
            <p:nvPr/>
          </p:nvSpPr>
          <p:spPr>
            <a:xfrm>
              <a:off x="-54256800" y="20726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7" y="694"/>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38"/>
            <p:cNvSpPr/>
            <p:nvPr/>
          </p:nvSpPr>
          <p:spPr>
            <a:xfrm>
              <a:off x="-54320600" y="2135825"/>
              <a:ext cx="72475" cy="28975"/>
            </a:xfrm>
            <a:custGeom>
              <a:avLst/>
              <a:gdLst/>
              <a:ahLst/>
              <a:cxnLst/>
              <a:rect l="l" t="t" r="r" b="b"/>
              <a:pathLst>
                <a:path w="2899" h="1159" extrusionOk="0">
                  <a:moveTo>
                    <a:pt x="398" y="1"/>
                  </a:moveTo>
                  <a:cubicBezTo>
                    <a:pt x="308" y="1"/>
                    <a:pt x="221" y="40"/>
                    <a:pt x="158" y="119"/>
                  </a:cubicBezTo>
                  <a:cubicBezTo>
                    <a:pt x="0" y="276"/>
                    <a:pt x="0" y="497"/>
                    <a:pt x="158" y="623"/>
                  </a:cubicBezTo>
                  <a:cubicBezTo>
                    <a:pt x="505" y="970"/>
                    <a:pt x="977" y="1159"/>
                    <a:pt x="1450" y="1159"/>
                  </a:cubicBezTo>
                  <a:cubicBezTo>
                    <a:pt x="1922" y="1159"/>
                    <a:pt x="2426" y="970"/>
                    <a:pt x="2741" y="623"/>
                  </a:cubicBezTo>
                  <a:cubicBezTo>
                    <a:pt x="2899" y="465"/>
                    <a:pt x="2899" y="213"/>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38"/>
            <p:cNvSpPr/>
            <p:nvPr/>
          </p:nvSpPr>
          <p:spPr>
            <a:xfrm>
              <a:off x="-54426150" y="1901700"/>
              <a:ext cx="282000" cy="318225"/>
            </a:xfrm>
            <a:custGeom>
              <a:avLst/>
              <a:gdLst/>
              <a:ahLst/>
              <a:cxnLst/>
              <a:rect l="l" t="t" r="r" b="b"/>
              <a:pathLst>
                <a:path w="11280" h="12729" extrusionOk="0">
                  <a:moveTo>
                    <a:pt x="5672" y="820"/>
                  </a:moveTo>
                  <a:cubicBezTo>
                    <a:pt x="6648" y="820"/>
                    <a:pt x="7562" y="1072"/>
                    <a:pt x="8381" y="1639"/>
                  </a:cubicBezTo>
                  <a:cubicBezTo>
                    <a:pt x="8350" y="1828"/>
                    <a:pt x="8318" y="2049"/>
                    <a:pt x="8318" y="2301"/>
                  </a:cubicBezTo>
                  <a:cubicBezTo>
                    <a:pt x="8318" y="2584"/>
                    <a:pt x="8350" y="2805"/>
                    <a:pt x="8444" y="3057"/>
                  </a:cubicBezTo>
                  <a:lnTo>
                    <a:pt x="1671" y="3057"/>
                  </a:lnTo>
                  <a:cubicBezTo>
                    <a:pt x="2458" y="1702"/>
                    <a:pt x="3939" y="820"/>
                    <a:pt x="5672" y="820"/>
                  </a:cubicBezTo>
                  <a:close/>
                  <a:moveTo>
                    <a:pt x="9389" y="1072"/>
                  </a:moveTo>
                  <a:cubicBezTo>
                    <a:pt x="9547" y="1387"/>
                    <a:pt x="9736" y="1828"/>
                    <a:pt x="9736" y="2301"/>
                  </a:cubicBezTo>
                  <a:cubicBezTo>
                    <a:pt x="9736" y="2773"/>
                    <a:pt x="9547" y="3214"/>
                    <a:pt x="9389" y="3529"/>
                  </a:cubicBezTo>
                  <a:cubicBezTo>
                    <a:pt x="9232" y="3214"/>
                    <a:pt x="9011" y="2773"/>
                    <a:pt x="9011" y="2301"/>
                  </a:cubicBezTo>
                  <a:cubicBezTo>
                    <a:pt x="9011" y="1828"/>
                    <a:pt x="9232" y="1356"/>
                    <a:pt x="9389" y="1072"/>
                  </a:cubicBezTo>
                  <a:close/>
                  <a:moveTo>
                    <a:pt x="5262" y="3750"/>
                  </a:moveTo>
                  <a:cubicBezTo>
                    <a:pt x="5136" y="4065"/>
                    <a:pt x="4853" y="4443"/>
                    <a:pt x="4474" y="4695"/>
                  </a:cubicBezTo>
                  <a:cubicBezTo>
                    <a:pt x="3907" y="5105"/>
                    <a:pt x="3246" y="5325"/>
                    <a:pt x="2742" y="5325"/>
                  </a:cubicBezTo>
                  <a:lnTo>
                    <a:pt x="1923" y="5325"/>
                  </a:lnTo>
                  <a:cubicBezTo>
                    <a:pt x="1734" y="5325"/>
                    <a:pt x="1576" y="5483"/>
                    <a:pt x="1576" y="5703"/>
                  </a:cubicBezTo>
                  <a:lnTo>
                    <a:pt x="1576" y="6806"/>
                  </a:lnTo>
                  <a:lnTo>
                    <a:pt x="851" y="6806"/>
                  </a:lnTo>
                  <a:lnTo>
                    <a:pt x="851" y="5703"/>
                  </a:lnTo>
                  <a:cubicBezTo>
                    <a:pt x="851" y="5010"/>
                    <a:pt x="946" y="4349"/>
                    <a:pt x="1229" y="3750"/>
                  </a:cubicBezTo>
                  <a:close/>
                  <a:moveTo>
                    <a:pt x="10177" y="3750"/>
                  </a:moveTo>
                  <a:cubicBezTo>
                    <a:pt x="10397" y="4349"/>
                    <a:pt x="10555" y="5042"/>
                    <a:pt x="10555" y="5735"/>
                  </a:cubicBezTo>
                  <a:lnTo>
                    <a:pt x="10555" y="6837"/>
                  </a:lnTo>
                  <a:lnTo>
                    <a:pt x="9767" y="6837"/>
                  </a:lnTo>
                  <a:lnTo>
                    <a:pt x="9767" y="5735"/>
                  </a:lnTo>
                  <a:cubicBezTo>
                    <a:pt x="9767" y="5546"/>
                    <a:pt x="9610" y="5388"/>
                    <a:pt x="9421" y="5388"/>
                  </a:cubicBezTo>
                  <a:lnTo>
                    <a:pt x="8665" y="5388"/>
                  </a:lnTo>
                  <a:cubicBezTo>
                    <a:pt x="8129" y="5388"/>
                    <a:pt x="7436" y="5136"/>
                    <a:pt x="6932" y="4758"/>
                  </a:cubicBezTo>
                  <a:cubicBezTo>
                    <a:pt x="6554" y="4475"/>
                    <a:pt x="6270" y="4160"/>
                    <a:pt x="6144" y="3813"/>
                  </a:cubicBezTo>
                  <a:lnTo>
                    <a:pt x="8759" y="3813"/>
                  </a:lnTo>
                  <a:cubicBezTo>
                    <a:pt x="8948" y="4160"/>
                    <a:pt x="9137" y="4380"/>
                    <a:pt x="9200" y="4412"/>
                  </a:cubicBezTo>
                  <a:cubicBezTo>
                    <a:pt x="9279" y="4506"/>
                    <a:pt x="9374" y="4553"/>
                    <a:pt x="9468" y="4553"/>
                  </a:cubicBezTo>
                  <a:cubicBezTo>
                    <a:pt x="9563" y="4553"/>
                    <a:pt x="9657" y="4506"/>
                    <a:pt x="9736" y="4412"/>
                  </a:cubicBezTo>
                  <a:cubicBezTo>
                    <a:pt x="9736" y="4412"/>
                    <a:pt x="9988" y="4160"/>
                    <a:pt x="10177" y="3750"/>
                  </a:cubicBezTo>
                  <a:close/>
                  <a:moveTo>
                    <a:pt x="1545" y="7562"/>
                  </a:moveTo>
                  <a:lnTo>
                    <a:pt x="1545" y="8318"/>
                  </a:lnTo>
                  <a:lnTo>
                    <a:pt x="788" y="8318"/>
                  </a:lnTo>
                  <a:lnTo>
                    <a:pt x="788" y="7562"/>
                  </a:lnTo>
                  <a:close/>
                  <a:moveTo>
                    <a:pt x="10523" y="7562"/>
                  </a:moveTo>
                  <a:lnTo>
                    <a:pt x="10523" y="8318"/>
                  </a:lnTo>
                  <a:lnTo>
                    <a:pt x="9767" y="8318"/>
                  </a:lnTo>
                  <a:lnTo>
                    <a:pt x="9767" y="7562"/>
                  </a:lnTo>
                  <a:close/>
                  <a:moveTo>
                    <a:pt x="1576" y="9074"/>
                  </a:moveTo>
                  <a:lnTo>
                    <a:pt x="1576" y="9421"/>
                  </a:lnTo>
                  <a:lnTo>
                    <a:pt x="1545" y="9421"/>
                  </a:lnTo>
                  <a:cubicBezTo>
                    <a:pt x="1545" y="9641"/>
                    <a:pt x="1387" y="9799"/>
                    <a:pt x="1198" y="9799"/>
                  </a:cubicBezTo>
                  <a:cubicBezTo>
                    <a:pt x="1009" y="9799"/>
                    <a:pt x="851" y="9641"/>
                    <a:pt x="851" y="9421"/>
                  </a:cubicBezTo>
                  <a:lnTo>
                    <a:pt x="851" y="9074"/>
                  </a:lnTo>
                  <a:close/>
                  <a:moveTo>
                    <a:pt x="10555" y="9074"/>
                  </a:moveTo>
                  <a:lnTo>
                    <a:pt x="10555" y="9421"/>
                  </a:lnTo>
                  <a:lnTo>
                    <a:pt x="10523" y="9421"/>
                  </a:lnTo>
                  <a:cubicBezTo>
                    <a:pt x="10523" y="9641"/>
                    <a:pt x="10366" y="9799"/>
                    <a:pt x="10177" y="9799"/>
                  </a:cubicBezTo>
                  <a:cubicBezTo>
                    <a:pt x="9956" y="9799"/>
                    <a:pt x="9799" y="9641"/>
                    <a:pt x="9799" y="9421"/>
                  </a:cubicBezTo>
                  <a:lnTo>
                    <a:pt x="9799" y="9074"/>
                  </a:lnTo>
                  <a:close/>
                  <a:moveTo>
                    <a:pt x="1198" y="10555"/>
                  </a:moveTo>
                  <a:cubicBezTo>
                    <a:pt x="1387" y="10555"/>
                    <a:pt x="1545" y="10713"/>
                    <a:pt x="1545" y="10933"/>
                  </a:cubicBezTo>
                  <a:cubicBezTo>
                    <a:pt x="1545" y="11059"/>
                    <a:pt x="1545" y="11059"/>
                    <a:pt x="1198" y="11689"/>
                  </a:cubicBezTo>
                  <a:cubicBezTo>
                    <a:pt x="820" y="11059"/>
                    <a:pt x="820" y="11059"/>
                    <a:pt x="820" y="10933"/>
                  </a:cubicBezTo>
                  <a:cubicBezTo>
                    <a:pt x="820" y="10713"/>
                    <a:pt x="977" y="10555"/>
                    <a:pt x="1198" y="10555"/>
                  </a:cubicBezTo>
                  <a:close/>
                  <a:moveTo>
                    <a:pt x="10114" y="10618"/>
                  </a:moveTo>
                  <a:cubicBezTo>
                    <a:pt x="10334" y="10618"/>
                    <a:pt x="10492" y="10776"/>
                    <a:pt x="10492" y="10965"/>
                  </a:cubicBezTo>
                  <a:cubicBezTo>
                    <a:pt x="10523" y="10965"/>
                    <a:pt x="10492" y="11059"/>
                    <a:pt x="10492" y="11091"/>
                  </a:cubicBezTo>
                  <a:lnTo>
                    <a:pt x="10177" y="11689"/>
                  </a:lnTo>
                  <a:lnTo>
                    <a:pt x="9799" y="11091"/>
                  </a:lnTo>
                  <a:cubicBezTo>
                    <a:pt x="9799" y="11059"/>
                    <a:pt x="9767" y="10996"/>
                    <a:pt x="9767" y="10965"/>
                  </a:cubicBezTo>
                  <a:cubicBezTo>
                    <a:pt x="9767" y="10776"/>
                    <a:pt x="9925" y="10618"/>
                    <a:pt x="10114" y="10618"/>
                  </a:cubicBezTo>
                  <a:close/>
                  <a:moveTo>
                    <a:pt x="5672" y="4538"/>
                  </a:moveTo>
                  <a:cubicBezTo>
                    <a:pt x="5861" y="4821"/>
                    <a:pt x="6144" y="5105"/>
                    <a:pt x="6522" y="5325"/>
                  </a:cubicBezTo>
                  <a:cubicBezTo>
                    <a:pt x="7184" y="5798"/>
                    <a:pt x="7972" y="6081"/>
                    <a:pt x="8665" y="6081"/>
                  </a:cubicBezTo>
                  <a:lnTo>
                    <a:pt x="9011" y="6081"/>
                  </a:lnTo>
                  <a:lnTo>
                    <a:pt x="9011" y="8696"/>
                  </a:lnTo>
                  <a:cubicBezTo>
                    <a:pt x="9011" y="10524"/>
                    <a:pt x="7530" y="12036"/>
                    <a:pt x="5672" y="12036"/>
                  </a:cubicBezTo>
                  <a:cubicBezTo>
                    <a:pt x="3813" y="12036"/>
                    <a:pt x="2332" y="10524"/>
                    <a:pt x="2332" y="8696"/>
                  </a:cubicBezTo>
                  <a:lnTo>
                    <a:pt x="2332" y="6081"/>
                  </a:lnTo>
                  <a:lnTo>
                    <a:pt x="2679" y="6081"/>
                  </a:lnTo>
                  <a:cubicBezTo>
                    <a:pt x="3403" y="6081"/>
                    <a:pt x="4191" y="5798"/>
                    <a:pt x="4853" y="5325"/>
                  </a:cubicBezTo>
                  <a:cubicBezTo>
                    <a:pt x="5199" y="5105"/>
                    <a:pt x="5483" y="4821"/>
                    <a:pt x="5672" y="4538"/>
                  </a:cubicBezTo>
                  <a:close/>
                  <a:moveTo>
                    <a:pt x="5672" y="1"/>
                  </a:moveTo>
                  <a:cubicBezTo>
                    <a:pt x="2584" y="1"/>
                    <a:pt x="95" y="2584"/>
                    <a:pt x="95" y="5640"/>
                  </a:cubicBezTo>
                  <a:lnTo>
                    <a:pt x="95" y="9389"/>
                  </a:lnTo>
                  <a:cubicBezTo>
                    <a:pt x="95" y="9673"/>
                    <a:pt x="221" y="9925"/>
                    <a:pt x="347" y="10145"/>
                  </a:cubicBezTo>
                  <a:cubicBezTo>
                    <a:pt x="1" y="10524"/>
                    <a:pt x="1" y="11091"/>
                    <a:pt x="221" y="11343"/>
                  </a:cubicBezTo>
                  <a:lnTo>
                    <a:pt x="883" y="12540"/>
                  </a:lnTo>
                  <a:cubicBezTo>
                    <a:pt x="946" y="12666"/>
                    <a:pt x="1072" y="12729"/>
                    <a:pt x="1198" y="12729"/>
                  </a:cubicBezTo>
                  <a:cubicBezTo>
                    <a:pt x="1324" y="12729"/>
                    <a:pt x="1450" y="12666"/>
                    <a:pt x="1513" y="12540"/>
                  </a:cubicBezTo>
                  <a:cubicBezTo>
                    <a:pt x="2175" y="11343"/>
                    <a:pt x="2238" y="11311"/>
                    <a:pt x="2301" y="10965"/>
                  </a:cubicBezTo>
                  <a:cubicBezTo>
                    <a:pt x="3025" y="12036"/>
                    <a:pt x="4254" y="12729"/>
                    <a:pt x="5640" y="12729"/>
                  </a:cubicBezTo>
                  <a:cubicBezTo>
                    <a:pt x="7026" y="12729"/>
                    <a:pt x="8287" y="12036"/>
                    <a:pt x="8980" y="10965"/>
                  </a:cubicBezTo>
                  <a:cubicBezTo>
                    <a:pt x="8980" y="11091"/>
                    <a:pt x="9043" y="11185"/>
                    <a:pt x="9074" y="11311"/>
                  </a:cubicBezTo>
                  <a:lnTo>
                    <a:pt x="9074" y="11343"/>
                  </a:lnTo>
                  <a:lnTo>
                    <a:pt x="9736" y="12540"/>
                  </a:lnTo>
                  <a:cubicBezTo>
                    <a:pt x="9799" y="12666"/>
                    <a:pt x="9925" y="12729"/>
                    <a:pt x="10051" y="12729"/>
                  </a:cubicBezTo>
                  <a:cubicBezTo>
                    <a:pt x="10177" y="12729"/>
                    <a:pt x="10334" y="12666"/>
                    <a:pt x="10366" y="12540"/>
                  </a:cubicBezTo>
                  <a:lnTo>
                    <a:pt x="11028" y="11406"/>
                  </a:lnTo>
                  <a:cubicBezTo>
                    <a:pt x="11122" y="11248"/>
                    <a:pt x="11154" y="11028"/>
                    <a:pt x="11154" y="10870"/>
                  </a:cubicBezTo>
                  <a:cubicBezTo>
                    <a:pt x="11154" y="10618"/>
                    <a:pt x="11028" y="10335"/>
                    <a:pt x="10870" y="10145"/>
                  </a:cubicBezTo>
                  <a:cubicBezTo>
                    <a:pt x="11091" y="9925"/>
                    <a:pt x="11154" y="9673"/>
                    <a:pt x="11154" y="9389"/>
                  </a:cubicBezTo>
                  <a:cubicBezTo>
                    <a:pt x="11280" y="4979"/>
                    <a:pt x="11280" y="5294"/>
                    <a:pt x="11217" y="5168"/>
                  </a:cubicBezTo>
                  <a:cubicBezTo>
                    <a:pt x="11154" y="4317"/>
                    <a:pt x="10870" y="3498"/>
                    <a:pt x="10429" y="2773"/>
                  </a:cubicBezTo>
                  <a:cubicBezTo>
                    <a:pt x="10492" y="2616"/>
                    <a:pt x="10492" y="2458"/>
                    <a:pt x="10492" y="2301"/>
                  </a:cubicBezTo>
                  <a:cubicBezTo>
                    <a:pt x="10492" y="1167"/>
                    <a:pt x="9704" y="221"/>
                    <a:pt x="9641" y="190"/>
                  </a:cubicBezTo>
                  <a:cubicBezTo>
                    <a:pt x="9578" y="95"/>
                    <a:pt x="9484" y="64"/>
                    <a:pt x="9389" y="64"/>
                  </a:cubicBezTo>
                  <a:cubicBezTo>
                    <a:pt x="9263" y="64"/>
                    <a:pt x="9169" y="95"/>
                    <a:pt x="9106" y="190"/>
                  </a:cubicBezTo>
                  <a:cubicBezTo>
                    <a:pt x="9106" y="221"/>
                    <a:pt x="8822" y="473"/>
                    <a:pt x="8633" y="883"/>
                  </a:cubicBezTo>
                  <a:cubicBezTo>
                    <a:pt x="7719" y="316"/>
                    <a:pt x="6743" y="1"/>
                    <a:pt x="5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2" name="Google Shape;6252;p38"/>
          <p:cNvGrpSpPr/>
          <p:nvPr/>
        </p:nvGrpSpPr>
        <p:grpSpPr>
          <a:xfrm>
            <a:off x="13759654" y="10202153"/>
            <a:ext cx="803672" cy="909189"/>
            <a:chOff x="-54426150" y="2294725"/>
            <a:chExt cx="282000" cy="319025"/>
          </a:xfrm>
        </p:grpSpPr>
        <p:sp>
          <p:nvSpPr>
            <p:cNvPr id="6253" name="Google Shape;6253;p38"/>
            <p:cNvSpPr/>
            <p:nvPr/>
          </p:nvSpPr>
          <p:spPr>
            <a:xfrm>
              <a:off x="-54320600" y="2527275"/>
              <a:ext cx="72475" cy="29750"/>
            </a:xfrm>
            <a:custGeom>
              <a:avLst/>
              <a:gdLst/>
              <a:ahLst/>
              <a:cxnLst/>
              <a:rect l="l" t="t" r="r" b="b"/>
              <a:pathLst>
                <a:path w="2899" h="1190" extrusionOk="0">
                  <a:moveTo>
                    <a:pt x="398" y="1"/>
                  </a:moveTo>
                  <a:cubicBezTo>
                    <a:pt x="308" y="1"/>
                    <a:pt x="221" y="40"/>
                    <a:pt x="158" y="119"/>
                  </a:cubicBezTo>
                  <a:cubicBezTo>
                    <a:pt x="0" y="276"/>
                    <a:pt x="0" y="528"/>
                    <a:pt x="158" y="623"/>
                  </a:cubicBezTo>
                  <a:cubicBezTo>
                    <a:pt x="505" y="1001"/>
                    <a:pt x="977" y="1190"/>
                    <a:pt x="1450" y="1190"/>
                  </a:cubicBezTo>
                  <a:cubicBezTo>
                    <a:pt x="1922" y="1190"/>
                    <a:pt x="2426" y="1001"/>
                    <a:pt x="2741" y="623"/>
                  </a:cubicBezTo>
                  <a:cubicBezTo>
                    <a:pt x="2899" y="465"/>
                    <a:pt x="2899" y="245"/>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38"/>
            <p:cNvSpPr/>
            <p:nvPr/>
          </p:nvSpPr>
          <p:spPr>
            <a:xfrm>
              <a:off x="-54330850" y="2464075"/>
              <a:ext cx="18150" cy="18125"/>
            </a:xfrm>
            <a:custGeom>
              <a:avLst/>
              <a:gdLst/>
              <a:ahLst/>
              <a:cxnLst/>
              <a:rect l="l" t="t" r="r" b="b"/>
              <a:pathLst>
                <a:path w="726" h="725" extrusionOk="0">
                  <a:moveTo>
                    <a:pt x="379" y="0"/>
                  </a:moveTo>
                  <a:cubicBezTo>
                    <a:pt x="190" y="0"/>
                    <a:pt x="1" y="158"/>
                    <a:pt x="1" y="378"/>
                  </a:cubicBezTo>
                  <a:cubicBezTo>
                    <a:pt x="1" y="567"/>
                    <a:pt x="190" y="725"/>
                    <a:pt x="379" y="725"/>
                  </a:cubicBezTo>
                  <a:cubicBezTo>
                    <a:pt x="568" y="725"/>
                    <a:pt x="725" y="567"/>
                    <a:pt x="725" y="378"/>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38"/>
            <p:cNvSpPr/>
            <p:nvPr/>
          </p:nvSpPr>
          <p:spPr>
            <a:xfrm>
              <a:off x="-54256800" y="2464075"/>
              <a:ext cx="18125" cy="18125"/>
            </a:xfrm>
            <a:custGeom>
              <a:avLst/>
              <a:gdLst/>
              <a:ahLst/>
              <a:cxnLst/>
              <a:rect l="l" t="t" r="r" b="b"/>
              <a:pathLst>
                <a:path w="725" h="725" extrusionOk="0">
                  <a:moveTo>
                    <a:pt x="347" y="0"/>
                  </a:moveTo>
                  <a:cubicBezTo>
                    <a:pt x="158" y="0"/>
                    <a:pt x="0" y="158"/>
                    <a:pt x="0" y="378"/>
                  </a:cubicBezTo>
                  <a:cubicBezTo>
                    <a:pt x="0" y="567"/>
                    <a:pt x="158" y="725"/>
                    <a:pt x="347" y="725"/>
                  </a:cubicBezTo>
                  <a:cubicBezTo>
                    <a:pt x="567" y="725"/>
                    <a:pt x="725" y="567"/>
                    <a:pt x="725" y="378"/>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38"/>
            <p:cNvSpPr/>
            <p:nvPr/>
          </p:nvSpPr>
          <p:spPr>
            <a:xfrm>
              <a:off x="-54426150" y="2294725"/>
              <a:ext cx="282000" cy="319025"/>
            </a:xfrm>
            <a:custGeom>
              <a:avLst/>
              <a:gdLst/>
              <a:ahLst/>
              <a:cxnLst/>
              <a:rect l="l" t="t" r="r" b="b"/>
              <a:pathLst>
                <a:path w="11280" h="12761" extrusionOk="0">
                  <a:moveTo>
                    <a:pt x="8381" y="757"/>
                  </a:moveTo>
                  <a:cubicBezTo>
                    <a:pt x="9106" y="757"/>
                    <a:pt x="9610" y="1387"/>
                    <a:pt x="9484" y="2049"/>
                  </a:cubicBezTo>
                  <a:lnTo>
                    <a:pt x="9106" y="4538"/>
                  </a:lnTo>
                  <a:lnTo>
                    <a:pt x="2301" y="4538"/>
                  </a:lnTo>
                  <a:lnTo>
                    <a:pt x="1891" y="2049"/>
                  </a:lnTo>
                  <a:cubicBezTo>
                    <a:pt x="1734" y="1387"/>
                    <a:pt x="2238" y="757"/>
                    <a:pt x="2962" y="757"/>
                  </a:cubicBezTo>
                  <a:close/>
                  <a:moveTo>
                    <a:pt x="2962" y="5294"/>
                  </a:moveTo>
                  <a:cubicBezTo>
                    <a:pt x="2836" y="5609"/>
                    <a:pt x="2616" y="5829"/>
                    <a:pt x="2301" y="5955"/>
                  </a:cubicBezTo>
                  <a:lnTo>
                    <a:pt x="2301" y="5294"/>
                  </a:lnTo>
                  <a:close/>
                  <a:moveTo>
                    <a:pt x="9011" y="5294"/>
                  </a:moveTo>
                  <a:lnTo>
                    <a:pt x="9011" y="5955"/>
                  </a:lnTo>
                  <a:cubicBezTo>
                    <a:pt x="8696" y="5829"/>
                    <a:pt x="8476" y="5609"/>
                    <a:pt x="8350" y="5294"/>
                  </a:cubicBezTo>
                  <a:close/>
                  <a:moveTo>
                    <a:pt x="9767" y="6743"/>
                  </a:moveTo>
                  <a:cubicBezTo>
                    <a:pt x="10177" y="6743"/>
                    <a:pt x="10523" y="7058"/>
                    <a:pt x="10523" y="7499"/>
                  </a:cubicBezTo>
                  <a:cubicBezTo>
                    <a:pt x="10523" y="7940"/>
                    <a:pt x="10177" y="8255"/>
                    <a:pt x="9767" y="8255"/>
                  </a:cubicBezTo>
                  <a:lnTo>
                    <a:pt x="9767" y="6743"/>
                  </a:lnTo>
                  <a:close/>
                  <a:moveTo>
                    <a:pt x="1545" y="6774"/>
                  </a:moveTo>
                  <a:lnTo>
                    <a:pt x="1545" y="8287"/>
                  </a:lnTo>
                  <a:cubicBezTo>
                    <a:pt x="1135" y="8255"/>
                    <a:pt x="788" y="7940"/>
                    <a:pt x="788" y="7530"/>
                  </a:cubicBezTo>
                  <a:cubicBezTo>
                    <a:pt x="788" y="7152"/>
                    <a:pt x="1103" y="6774"/>
                    <a:pt x="1545" y="6774"/>
                  </a:cubicBezTo>
                  <a:close/>
                  <a:moveTo>
                    <a:pt x="7593" y="5294"/>
                  </a:moveTo>
                  <a:cubicBezTo>
                    <a:pt x="7751" y="6050"/>
                    <a:pt x="8318" y="6585"/>
                    <a:pt x="9074" y="6743"/>
                  </a:cubicBezTo>
                  <a:lnTo>
                    <a:pt x="9074" y="8633"/>
                  </a:lnTo>
                  <a:cubicBezTo>
                    <a:pt x="9011" y="10492"/>
                    <a:pt x="7530" y="11973"/>
                    <a:pt x="5672" y="11973"/>
                  </a:cubicBezTo>
                  <a:cubicBezTo>
                    <a:pt x="3813" y="11973"/>
                    <a:pt x="2332" y="10492"/>
                    <a:pt x="2332" y="8633"/>
                  </a:cubicBezTo>
                  <a:lnTo>
                    <a:pt x="2332" y="6743"/>
                  </a:lnTo>
                  <a:cubicBezTo>
                    <a:pt x="3088" y="6585"/>
                    <a:pt x="3624" y="6018"/>
                    <a:pt x="3781" y="5294"/>
                  </a:cubicBezTo>
                  <a:close/>
                  <a:moveTo>
                    <a:pt x="2931" y="1"/>
                  </a:moveTo>
                  <a:cubicBezTo>
                    <a:pt x="1797" y="1"/>
                    <a:pt x="883" y="1040"/>
                    <a:pt x="1072" y="2175"/>
                  </a:cubicBezTo>
                  <a:lnTo>
                    <a:pt x="1513" y="4916"/>
                  </a:lnTo>
                  <a:lnTo>
                    <a:pt x="1513" y="6018"/>
                  </a:lnTo>
                  <a:cubicBezTo>
                    <a:pt x="662" y="6018"/>
                    <a:pt x="1" y="6711"/>
                    <a:pt x="1" y="7530"/>
                  </a:cubicBezTo>
                  <a:cubicBezTo>
                    <a:pt x="1" y="8350"/>
                    <a:pt x="662" y="9043"/>
                    <a:pt x="1513" y="9043"/>
                  </a:cubicBezTo>
                  <a:cubicBezTo>
                    <a:pt x="1702" y="11122"/>
                    <a:pt x="3466" y="12760"/>
                    <a:pt x="5609" y="12760"/>
                  </a:cubicBezTo>
                  <a:cubicBezTo>
                    <a:pt x="7719" y="12760"/>
                    <a:pt x="9484" y="11122"/>
                    <a:pt x="9704" y="9043"/>
                  </a:cubicBezTo>
                  <a:cubicBezTo>
                    <a:pt x="10523" y="9043"/>
                    <a:pt x="11185" y="8350"/>
                    <a:pt x="11185" y="7530"/>
                  </a:cubicBezTo>
                  <a:cubicBezTo>
                    <a:pt x="11280" y="6711"/>
                    <a:pt x="10586" y="6018"/>
                    <a:pt x="9767" y="6018"/>
                  </a:cubicBezTo>
                  <a:lnTo>
                    <a:pt x="9767" y="4916"/>
                  </a:lnTo>
                  <a:lnTo>
                    <a:pt x="10208" y="2175"/>
                  </a:lnTo>
                  <a:cubicBezTo>
                    <a:pt x="10397" y="1040"/>
                    <a:pt x="9547" y="1"/>
                    <a:pt x="8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38"/>
            <p:cNvSpPr/>
            <p:nvPr/>
          </p:nvSpPr>
          <p:spPr>
            <a:xfrm>
              <a:off x="-54312725" y="2334125"/>
              <a:ext cx="54375" cy="53575"/>
            </a:xfrm>
            <a:custGeom>
              <a:avLst/>
              <a:gdLst/>
              <a:ahLst/>
              <a:cxnLst/>
              <a:rect l="l" t="t" r="r" b="b"/>
              <a:pathLst>
                <a:path w="2175" h="2143" extrusionOk="0">
                  <a:moveTo>
                    <a:pt x="1103" y="0"/>
                  </a:moveTo>
                  <a:cubicBezTo>
                    <a:pt x="914" y="0"/>
                    <a:pt x="757" y="158"/>
                    <a:pt x="757" y="347"/>
                  </a:cubicBezTo>
                  <a:lnTo>
                    <a:pt x="757" y="725"/>
                  </a:lnTo>
                  <a:lnTo>
                    <a:pt x="379" y="725"/>
                  </a:lnTo>
                  <a:cubicBezTo>
                    <a:pt x="190" y="725"/>
                    <a:pt x="32" y="882"/>
                    <a:pt x="32" y="1071"/>
                  </a:cubicBezTo>
                  <a:cubicBezTo>
                    <a:pt x="0" y="1229"/>
                    <a:pt x="158" y="1418"/>
                    <a:pt x="379" y="1418"/>
                  </a:cubicBezTo>
                  <a:lnTo>
                    <a:pt x="757" y="1418"/>
                  </a:lnTo>
                  <a:lnTo>
                    <a:pt x="757" y="1796"/>
                  </a:lnTo>
                  <a:cubicBezTo>
                    <a:pt x="757" y="1985"/>
                    <a:pt x="914" y="2142"/>
                    <a:pt x="1103" y="2142"/>
                  </a:cubicBezTo>
                  <a:cubicBezTo>
                    <a:pt x="1292" y="2142"/>
                    <a:pt x="1450" y="1985"/>
                    <a:pt x="1450" y="1796"/>
                  </a:cubicBezTo>
                  <a:lnTo>
                    <a:pt x="1450" y="1418"/>
                  </a:lnTo>
                  <a:lnTo>
                    <a:pt x="1796" y="1418"/>
                  </a:lnTo>
                  <a:cubicBezTo>
                    <a:pt x="2017" y="1418"/>
                    <a:pt x="2174" y="1260"/>
                    <a:pt x="2174" y="1071"/>
                  </a:cubicBezTo>
                  <a:cubicBezTo>
                    <a:pt x="2174" y="882"/>
                    <a:pt x="2017" y="725"/>
                    <a:pt x="1796" y="725"/>
                  </a:cubicBezTo>
                  <a:lnTo>
                    <a:pt x="1450" y="725"/>
                  </a:lnTo>
                  <a:lnTo>
                    <a:pt x="1450" y="347"/>
                  </a:lnTo>
                  <a:cubicBezTo>
                    <a:pt x="1450" y="158"/>
                    <a:pt x="1292"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8" name="Google Shape;6258;p38"/>
          <p:cNvGrpSpPr/>
          <p:nvPr/>
        </p:nvGrpSpPr>
        <p:grpSpPr>
          <a:xfrm>
            <a:off x="13755165" y="11376520"/>
            <a:ext cx="812649" cy="909118"/>
            <a:chOff x="-54427725" y="2686975"/>
            <a:chExt cx="285150" cy="319000"/>
          </a:xfrm>
        </p:grpSpPr>
        <p:sp>
          <p:nvSpPr>
            <p:cNvPr id="6259" name="Google Shape;6259;p38"/>
            <p:cNvSpPr/>
            <p:nvPr/>
          </p:nvSpPr>
          <p:spPr>
            <a:xfrm>
              <a:off x="-54320600" y="2919525"/>
              <a:ext cx="72475" cy="28950"/>
            </a:xfrm>
            <a:custGeom>
              <a:avLst/>
              <a:gdLst/>
              <a:ahLst/>
              <a:cxnLst/>
              <a:rect l="l" t="t" r="r" b="b"/>
              <a:pathLst>
                <a:path w="2899" h="1158" extrusionOk="0">
                  <a:moveTo>
                    <a:pt x="398" y="0"/>
                  </a:moveTo>
                  <a:cubicBezTo>
                    <a:pt x="308" y="0"/>
                    <a:pt x="221" y="39"/>
                    <a:pt x="158" y="118"/>
                  </a:cubicBezTo>
                  <a:cubicBezTo>
                    <a:pt x="0" y="276"/>
                    <a:pt x="0" y="496"/>
                    <a:pt x="158" y="622"/>
                  </a:cubicBezTo>
                  <a:cubicBezTo>
                    <a:pt x="505" y="969"/>
                    <a:pt x="977" y="1158"/>
                    <a:pt x="1450" y="1158"/>
                  </a:cubicBezTo>
                  <a:cubicBezTo>
                    <a:pt x="1922" y="1158"/>
                    <a:pt x="2426" y="969"/>
                    <a:pt x="2741" y="622"/>
                  </a:cubicBezTo>
                  <a:cubicBezTo>
                    <a:pt x="2899" y="465"/>
                    <a:pt x="2899" y="213"/>
                    <a:pt x="2741" y="118"/>
                  </a:cubicBezTo>
                  <a:cubicBezTo>
                    <a:pt x="2663" y="39"/>
                    <a:pt x="2568" y="0"/>
                    <a:pt x="2478" y="0"/>
                  </a:cubicBezTo>
                  <a:cubicBezTo>
                    <a:pt x="2387" y="0"/>
                    <a:pt x="2300" y="39"/>
                    <a:pt x="2237" y="118"/>
                  </a:cubicBezTo>
                  <a:cubicBezTo>
                    <a:pt x="2048" y="307"/>
                    <a:pt x="1733" y="433"/>
                    <a:pt x="1450" y="433"/>
                  </a:cubicBezTo>
                  <a:cubicBezTo>
                    <a:pt x="1135" y="433"/>
                    <a:pt x="851"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38"/>
            <p:cNvSpPr/>
            <p:nvPr/>
          </p:nvSpPr>
          <p:spPr>
            <a:xfrm>
              <a:off x="-54256800" y="285630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38"/>
            <p:cNvSpPr/>
            <p:nvPr/>
          </p:nvSpPr>
          <p:spPr>
            <a:xfrm>
              <a:off x="-54330850" y="2856300"/>
              <a:ext cx="18150" cy="17350"/>
            </a:xfrm>
            <a:custGeom>
              <a:avLst/>
              <a:gdLst/>
              <a:ahLst/>
              <a:cxnLst/>
              <a:rect l="l" t="t" r="r" b="b"/>
              <a:pathLst>
                <a:path w="726" h="694" extrusionOk="0">
                  <a:moveTo>
                    <a:pt x="379" y="1"/>
                  </a:moveTo>
                  <a:cubicBezTo>
                    <a:pt x="190" y="1"/>
                    <a:pt x="1" y="158"/>
                    <a:pt x="1" y="347"/>
                  </a:cubicBezTo>
                  <a:cubicBezTo>
                    <a:pt x="1" y="536"/>
                    <a:pt x="190"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38"/>
            <p:cNvSpPr/>
            <p:nvPr/>
          </p:nvSpPr>
          <p:spPr>
            <a:xfrm>
              <a:off x="-54427725" y="2686975"/>
              <a:ext cx="285150" cy="319000"/>
            </a:xfrm>
            <a:custGeom>
              <a:avLst/>
              <a:gdLst/>
              <a:ahLst/>
              <a:cxnLst/>
              <a:rect l="l" t="t" r="r" b="b"/>
              <a:pathLst>
                <a:path w="11406" h="12760" extrusionOk="0">
                  <a:moveTo>
                    <a:pt x="8696" y="756"/>
                  </a:moveTo>
                  <a:cubicBezTo>
                    <a:pt x="9326" y="756"/>
                    <a:pt x="9799" y="1260"/>
                    <a:pt x="9799" y="1859"/>
                  </a:cubicBezTo>
                  <a:lnTo>
                    <a:pt x="9799" y="4883"/>
                  </a:lnTo>
                  <a:cubicBezTo>
                    <a:pt x="9799" y="5072"/>
                    <a:pt x="9641" y="5230"/>
                    <a:pt x="9452" y="5230"/>
                  </a:cubicBezTo>
                  <a:lnTo>
                    <a:pt x="2017" y="5230"/>
                  </a:lnTo>
                  <a:cubicBezTo>
                    <a:pt x="1797" y="5230"/>
                    <a:pt x="1639" y="5072"/>
                    <a:pt x="1639" y="4883"/>
                  </a:cubicBezTo>
                  <a:cubicBezTo>
                    <a:pt x="1608" y="4852"/>
                    <a:pt x="1608" y="1922"/>
                    <a:pt x="1608" y="1859"/>
                  </a:cubicBezTo>
                  <a:cubicBezTo>
                    <a:pt x="1608" y="1229"/>
                    <a:pt x="2112" y="756"/>
                    <a:pt x="2710" y="756"/>
                  </a:cubicBezTo>
                  <a:close/>
                  <a:moveTo>
                    <a:pt x="1608" y="5955"/>
                  </a:moveTo>
                  <a:cubicBezTo>
                    <a:pt x="1734" y="5986"/>
                    <a:pt x="1860" y="6018"/>
                    <a:pt x="1954" y="6018"/>
                  </a:cubicBezTo>
                  <a:lnTo>
                    <a:pt x="2301" y="6018"/>
                  </a:lnTo>
                  <a:lnTo>
                    <a:pt x="2301" y="8317"/>
                  </a:lnTo>
                  <a:cubicBezTo>
                    <a:pt x="2301" y="9105"/>
                    <a:pt x="1986" y="9798"/>
                    <a:pt x="1450" y="10334"/>
                  </a:cubicBezTo>
                  <a:cubicBezTo>
                    <a:pt x="1401" y="10433"/>
                    <a:pt x="1317" y="10480"/>
                    <a:pt x="1225" y="10480"/>
                  </a:cubicBezTo>
                  <a:cubicBezTo>
                    <a:pt x="1142" y="10480"/>
                    <a:pt x="1053" y="10440"/>
                    <a:pt x="977" y="10365"/>
                  </a:cubicBezTo>
                  <a:cubicBezTo>
                    <a:pt x="820" y="10208"/>
                    <a:pt x="820" y="9956"/>
                    <a:pt x="977" y="9830"/>
                  </a:cubicBezTo>
                  <a:cubicBezTo>
                    <a:pt x="1355" y="9452"/>
                    <a:pt x="1608" y="8853"/>
                    <a:pt x="1608" y="8317"/>
                  </a:cubicBezTo>
                  <a:lnTo>
                    <a:pt x="1608" y="5955"/>
                  </a:lnTo>
                  <a:close/>
                  <a:moveTo>
                    <a:pt x="9799" y="5955"/>
                  </a:moveTo>
                  <a:lnTo>
                    <a:pt x="9799" y="6805"/>
                  </a:lnTo>
                  <a:cubicBezTo>
                    <a:pt x="9799" y="8853"/>
                    <a:pt x="9988" y="9420"/>
                    <a:pt x="10429" y="9830"/>
                  </a:cubicBezTo>
                  <a:cubicBezTo>
                    <a:pt x="10618" y="9987"/>
                    <a:pt x="10618" y="10239"/>
                    <a:pt x="10460" y="10365"/>
                  </a:cubicBezTo>
                  <a:cubicBezTo>
                    <a:pt x="10382" y="10444"/>
                    <a:pt x="10287" y="10483"/>
                    <a:pt x="10197" y="10483"/>
                  </a:cubicBezTo>
                  <a:cubicBezTo>
                    <a:pt x="10106" y="10483"/>
                    <a:pt x="10019" y="10444"/>
                    <a:pt x="9956" y="10365"/>
                  </a:cubicBezTo>
                  <a:cubicBezTo>
                    <a:pt x="9389" y="9798"/>
                    <a:pt x="9074" y="9042"/>
                    <a:pt x="9074" y="8317"/>
                  </a:cubicBezTo>
                  <a:lnTo>
                    <a:pt x="9074" y="6018"/>
                  </a:lnTo>
                  <a:lnTo>
                    <a:pt x="9452" y="6018"/>
                  </a:lnTo>
                  <a:cubicBezTo>
                    <a:pt x="9547" y="6018"/>
                    <a:pt x="9704" y="5986"/>
                    <a:pt x="9799" y="5955"/>
                  </a:cubicBezTo>
                  <a:close/>
                  <a:moveTo>
                    <a:pt x="8381" y="6018"/>
                  </a:moveTo>
                  <a:lnTo>
                    <a:pt x="8381" y="8317"/>
                  </a:lnTo>
                  <a:cubicBezTo>
                    <a:pt x="8381" y="8948"/>
                    <a:pt x="8539" y="9515"/>
                    <a:pt x="8822" y="10050"/>
                  </a:cubicBezTo>
                  <a:cubicBezTo>
                    <a:pt x="8224" y="11216"/>
                    <a:pt x="7026" y="11972"/>
                    <a:pt x="5735" y="11972"/>
                  </a:cubicBezTo>
                  <a:cubicBezTo>
                    <a:pt x="4443" y="11972"/>
                    <a:pt x="3246" y="11216"/>
                    <a:pt x="2710" y="10050"/>
                  </a:cubicBezTo>
                  <a:cubicBezTo>
                    <a:pt x="2994" y="9515"/>
                    <a:pt x="3151" y="8916"/>
                    <a:pt x="3151" y="8317"/>
                  </a:cubicBezTo>
                  <a:lnTo>
                    <a:pt x="3151" y="6018"/>
                  </a:lnTo>
                  <a:close/>
                  <a:moveTo>
                    <a:pt x="2710" y="0"/>
                  </a:moveTo>
                  <a:cubicBezTo>
                    <a:pt x="1671" y="0"/>
                    <a:pt x="851" y="819"/>
                    <a:pt x="851" y="1859"/>
                  </a:cubicBezTo>
                  <a:lnTo>
                    <a:pt x="851" y="8317"/>
                  </a:lnTo>
                  <a:cubicBezTo>
                    <a:pt x="851" y="8696"/>
                    <a:pt x="694" y="9042"/>
                    <a:pt x="410" y="9326"/>
                  </a:cubicBezTo>
                  <a:cubicBezTo>
                    <a:pt x="1" y="9767"/>
                    <a:pt x="1" y="10460"/>
                    <a:pt x="410" y="10901"/>
                  </a:cubicBezTo>
                  <a:cubicBezTo>
                    <a:pt x="631" y="11121"/>
                    <a:pt x="922" y="11232"/>
                    <a:pt x="1210" y="11232"/>
                  </a:cubicBezTo>
                  <a:cubicBezTo>
                    <a:pt x="1497" y="11232"/>
                    <a:pt x="1781" y="11121"/>
                    <a:pt x="1986" y="10901"/>
                  </a:cubicBezTo>
                  <a:lnTo>
                    <a:pt x="2143" y="10743"/>
                  </a:lnTo>
                  <a:cubicBezTo>
                    <a:pt x="2868" y="11972"/>
                    <a:pt x="4191" y="12760"/>
                    <a:pt x="5672" y="12760"/>
                  </a:cubicBezTo>
                  <a:cubicBezTo>
                    <a:pt x="7152" y="12760"/>
                    <a:pt x="8444" y="11972"/>
                    <a:pt x="9169" y="10743"/>
                  </a:cubicBezTo>
                  <a:cubicBezTo>
                    <a:pt x="9200" y="10838"/>
                    <a:pt x="9295" y="10869"/>
                    <a:pt x="9326" y="10901"/>
                  </a:cubicBezTo>
                  <a:cubicBezTo>
                    <a:pt x="9547" y="11121"/>
                    <a:pt x="9830" y="11232"/>
                    <a:pt x="10114" y="11232"/>
                  </a:cubicBezTo>
                  <a:cubicBezTo>
                    <a:pt x="10397" y="11232"/>
                    <a:pt x="10681" y="11121"/>
                    <a:pt x="10901" y="10901"/>
                  </a:cubicBezTo>
                  <a:cubicBezTo>
                    <a:pt x="11406" y="10460"/>
                    <a:pt x="11406" y="9767"/>
                    <a:pt x="10964" y="9326"/>
                  </a:cubicBezTo>
                  <a:cubicBezTo>
                    <a:pt x="10744" y="9105"/>
                    <a:pt x="10555" y="8727"/>
                    <a:pt x="10555" y="6805"/>
                  </a:cubicBezTo>
                  <a:lnTo>
                    <a:pt x="10555" y="1859"/>
                  </a:lnTo>
                  <a:cubicBezTo>
                    <a:pt x="10555" y="819"/>
                    <a:pt x="9704" y="0"/>
                    <a:pt x="8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38"/>
            <p:cNvSpPr/>
            <p:nvPr/>
          </p:nvSpPr>
          <p:spPr>
            <a:xfrm>
              <a:off x="-54330850" y="2717875"/>
              <a:ext cx="93750" cy="85425"/>
            </a:xfrm>
            <a:custGeom>
              <a:avLst/>
              <a:gdLst/>
              <a:ahLst/>
              <a:cxnLst/>
              <a:rect l="l" t="t" r="r" b="b"/>
              <a:pathLst>
                <a:path w="3750" h="3417" extrusionOk="0">
                  <a:moveTo>
                    <a:pt x="1828" y="1285"/>
                  </a:moveTo>
                  <a:lnTo>
                    <a:pt x="1891" y="1474"/>
                  </a:lnTo>
                  <a:cubicBezTo>
                    <a:pt x="1954" y="1600"/>
                    <a:pt x="2049" y="1663"/>
                    <a:pt x="2175" y="1663"/>
                  </a:cubicBezTo>
                  <a:lnTo>
                    <a:pt x="2364" y="1726"/>
                  </a:lnTo>
                  <a:lnTo>
                    <a:pt x="2206" y="1883"/>
                  </a:lnTo>
                  <a:cubicBezTo>
                    <a:pt x="2143" y="1946"/>
                    <a:pt x="2112" y="2072"/>
                    <a:pt x="2112" y="2198"/>
                  </a:cubicBezTo>
                  <a:lnTo>
                    <a:pt x="2143" y="2387"/>
                  </a:lnTo>
                  <a:lnTo>
                    <a:pt x="1954" y="2293"/>
                  </a:lnTo>
                  <a:cubicBezTo>
                    <a:pt x="1891" y="2277"/>
                    <a:pt x="1828" y="2269"/>
                    <a:pt x="1765" y="2269"/>
                  </a:cubicBezTo>
                  <a:cubicBezTo>
                    <a:pt x="1702" y="2269"/>
                    <a:pt x="1639" y="2277"/>
                    <a:pt x="1576" y="2293"/>
                  </a:cubicBezTo>
                  <a:lnTo>
                    <a:pt x="1387" y="2387"/>
                  </a:lnTo>
                  <a:lnTo>
                    <a:pt x="1450" y="2198"/>
                  </a:lnTo>
                  <a:cubicBezTo>
                    <a:pt x="1482" y="2072"/>
                    <a:pt x="1450" y="1946"/>
                    <a:pt x="1324" y="1883"/>
                  </a:cubicBezTo>
                  <a:lnTo>
                    <a:pt x="1167" y="1726"/>
                  </a:lnTo>
                  <a:lnTo>
                    <a:pt x="1482" y="1663"/>
                  </a:lnTo>
                  <a:cubicBezTo>
                    <a:pt x="1576" y="1663"/>
                    <a:pt x="1702" y="1600"/>
                    <a:pt x="1734" y="1474"/>
                  </a:cubicBezTo>
                  <a:lnTo>
                    <a:pt x="1828" y="1285"/>
                  </a:lnTo>
                  <a:close/>
                  <a:moveTo>
                    <a:pt x="1887" y="1"/>
                  </a:moveTo>
                  <a:cubicBezTo>
                    <a:pt x="1749" y="1"/>
                    <a:pt x="1608" y="72"/>
                    <a:pt x="1545" y="213"/>
                  </a:cubicBezTo>
                  <a:lnTo>
                    <a:pt x="1198" y="938"/>
                  </a:lnTo>
                  <a:lnTo>
                    <a:pt x="442" y="1033"/>
                  </a:lnTo>
                  <a:cubicBezTo>
                    <a:pt x="127" y="1096"/>
                    <a:pt x="1" y="1474"/>
                    <a:pt x="253" y="1663"/>
                  </a:cubicBezTo>
                  <a:lnTo>
                    <a:pt x="757" y="2230"/>
                  </a:lnTo>
                  <a:lnTo>
                    <a:pt x="631" y="2986"/>
                  </a:lnTo>
                  <a:cubicBezTo>
                    <a:pt x="607" y="3229"/>
                    <a:pt x="789" y="3416"/>
                    <a:pt x="1004" y="3416"/>
                  </a:cubicBezTo>
                  <a:cubicBezTo>
                    <a:pt x="1067" y="3416"/>
                    <a:pt x="1133" y="3400"/>
                    <a:pt x="1198" y="3364"/>
                  </a:cubicBezTo>
                  <a:lnTo>
                    <a:pt x="1860" y="3017"/>
                  </a:lnTo>
                  <a:lnTo>
                    <a:pt x="2521" y="3364"/>
                  </a:lnTo>
                  <a:cubicBezTo>
                    <a:pt x="2586" y="3400"/>
                    <a:pt x="2652" y="3416"/>
                    <a:pt x="2715" y="3416"/>
                  </a:cubicBezTo>
                  <a:cubicBezTo>
                    <a:pt x="2930" y="3416"/>
                    <a:pt x="3113" y="3229"/>
                    <a:pt x="3088" y="2986"/>
                  </a:cubicBezTo>
                  <a:lnTo>
                    <a:pt x="2962" y="2230"/>
                  </a:lnTo>
                  <a:lnTo>
                    <a:pt x="3529" y="1663"/>
                  </a:lnTo>
                  <a:cubicBezTo>
                    <a:pt x="3750" y="1474"/>
                    <a:pt x="3624" y="1096"/>
                    <a:pt x="3309" y="1033"/>
                  </a:cubicBezTo>
                  <a:lnTo>
                    <a:pt x="2584" y="938"/>
                  </a:lnTo>
                  <a:lnTo>
                    <a:pt x="2206" y="213"/>
                  </a:lnTo>
                  <a:cubicBezTo>
                    <a:pt x="2159" y="72"/>
                    <a:pt x="2025" y="1"/>
                    <a:pt x="18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4" name="Google Shape;6264;p38"/>
          <p:cNvGrpSpPr/>
          <p:nvPr/>
        </p:nvGrpSpPr>
        <p:grpSpPr>
          <a:xfrm>
            <a:off x="19297132" y="9068299"/>
            <a:ext cx="902421" cy="904131"/>
            <a:chOff x="-52513800" y="1903475"/>
            <a:chExt cx="316650" cy="317250"/>
          </a:xfrm>
        </p:grpSpPr>
        <p:sp>
          <p:nvSpPr>
            <p:cNvPr id="6265" name="Google Shape;6265;p38"/>
            <p:cNvSpPr/>
            <p:nvPr/>
          </p:nvSpPr>
          <p:spPr>
            <a:xfrm>
              <a:off x="-52391700" y="2135825"/>
              <a:ext cx="72475" cy="28975"/>
            </a:xfrm>
            <a:custGeom>
              <a:avLst/>
              <a:gdLst/>
              <a:ahLst/>
              <a:cxnLst/>
              <a:rect l="l" t="t" r="r" b="b"/>
              <a:pathLst>
                <a:path w="2899" h="1159" extrusionOk="0">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38"/>
            <p:cNvSpPr/>
            <p:nvPr/>
          </p:nvSpPr>
          <p:spPr>
            <a:xfrm>
              <a:off x="-52513800" y="1903475"/>
              <a:ext cx="316650" cy="317250"/>
            </a:xfrm>
            <a:custGeom>
              <a:avLst/>
              <a:gdLst/>
              <a:ahLst/>
              <a:cxnLst/>
              <a:rect l="l" t="t" r="r" b="b"/>
              <a:pathLst>
                <a:path w="12666" h="12690" extrusionOk="0">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38"/>
          <p:cNvGrpSpPr/>
          <p:nvPr/>
        </p:nvGrpSpPr>
        <p:grpSpPr>
          <a:xfrm>
            <a:off x="19321819" y="10204433"/>
            <a:ext cx="853046" cy="904630"/>
            <a:chOff x="-52505925" y="2295525"/>
            <a:chExt cx="299325" cy="317425"/>
          </a:xfrm>
        </p:grpSpPr>
        <p:sp>
          <p:nvSpPr>
            <p:cNvPr id="6268" name="Google Shape;6268;p38"/>
            <p:cNvSpPr/>
            <p:nvPr/>
          </p:nvSpPr>
          <p:spPr>
            <a:xfrm>
              <a:off x="-52401950" y="2526500"/>
              <a:ext cx="73275" cy="29750"/>
            </a:xfrm>
            <a:custGeom>
              <a:avLst/>
              <a:gdLst/>
              <a:ahLst/>
              <a:cxnLst/>
              <a:rect l="l" t="t" r="r" b="b"/>
              <a:pathLst>
                <a:path w="2931" h="1190" extrusionOk="0">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38"/>
            <p:cNvSpPr/>
            <p:nvPr/>
          </p:nvSpPr>
          <p:spPr>
            <a:xfrm>
              <a:off x="-52411400"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38"/>
            <p:cNvSpPr/>
            <p:nvPr/>
          </p:nvSpPr>
          <p:spPr>
            <a:xfrm>
              <a:off x="-5233657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38"/>
            <p:cNvSpPr/>
            <p:nvPr/>
          </p:nvSpPr>
          <p:spPr>
            <a:xfrm>
              <a:off x="-52505925" y="2295525"/>
              <a:ext cx="299325" cy="317425"/>
            </a:xfrm>
            <a:custGeom>
              <a:avLst/>
              <a:gdLst/>
              <a:ahLst/>
              <a:cxnLst/>
              <a:rect l="l" t="t" r="r" b="b"/>
              <a:pathLst>
                <a:path w="11973" h="12697" extrusionOk="0">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38"/>
          <p:cNvGrpSpPr/>
          <p:nvPr/>
        </p:nvGrpSpPr>
        <p:grpSpPr>
          <a:xfrm>
            <a:off x="19349891" y="11376520"/>
            <a:ext cx="796903" cy="906909"/>
            <a:chOff x="-52494100" y="2686975"/>
            <a:chExt cx="279625" cy="318225"/>
          </a:xfrm>
        </p:grpSpPr>
        <p:sp>
          <p:nvSpPr>
            <p:cNvPr id="6273" name="Google Shape;6273;p38"/>
            <p:cNvSpPr/>
            <p:nvPr/>
          </p:nvSpPr>
          <p:spPr>
            <a:xfrm>
              <a:off x="-52391700" y="2919525"/>
              <a:ext cx="72475" cy="28950"/>
            </a:xfrm>
            <a:custGeom>
              <a:avLst/>
              <a:gdLst/>
              <a:ahLst/>
              <a:cxnLst/>
              <a:rect l="l" t="t" r="r" b="b"/>
              <a:pathLst>
                <a:path w="2899" h="1158" extrusionOk="0">
                  <a:moveTo>
                    <a:pt x="386" y="0"/>
                  </a:moveTo>
                  <a:cubicBezTo>
                    <a:pt x="291" y="0"/>
                    <a:pt x="205" y="39"/>
                    <a:pt x="158" y="118"/>
                  </a:cubicBezTo>
                  <a:cubicBezTo>
                    <a:pt x="0" y="276"/>
                    <a:pt x="0" y="496"/>
                    <a:pt x="158" y="622"/>
                  </a:cubicBezTo>
                  <a:cubicBezTo>
                    <a:pt x="504" y="969"/>
                    <a:pt x="977" y="1158"/>
                    <a:pt x="1449" y="1158"/>
                  </a:cubicBezTo>
                  <a:cubicBezTo>
                    <a:pt x="1922" y="1158"/>
                    <a:pt x="2426" y="969"/>
                    <a:pt x="2741" y="622"/>
                  </a:cubicBezTo>
                  <a:cubicBezTo>
                    <a:pt x="2898" y="465"/>
                    <a:pt x="2898" y="213"/>
                    <a:pt x="2741" y="118"/>
                  </a:cubicBezTo>
                  <a:cubicBezTo>
                    <a:pt x="2662" y="39"/>
                    <a:pt x="2568" y="0"/>
                    <a:pt x="2477" y="0"/>
                  </a:cubicBezTo>
                  <a:cubicBezTo>
                    <a:pt x="2387" y="0"/>
                    <a:pt x="2300" y="39"/>
                    <a:pt x="2237" y="118"/>
                  </a:cubicBezTo>
                  <a:cubicBezTo>
                    <a:pt x="2048" y="307"/>
                    <a:pt x="1733" y="433"/>
                    <a:pt x="1449" y="433"/>
                  </a:cubicBezTo>
                  <a:cubicBezTo>
                    <a:pt x="1134" y="433"/>
                    <a:pt x="851" y="307"/>
                    <a:pt x="662" y="118"/>
                  </a:cubicBezTo>
                  <a:cubicBezTo>
                    <a:pt x="583" y="39"/>
                    <a:pt x="480" y="0"/>
                    <a:pt x="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38"/>
            <p:cNvSpPr/>
            <p:nvPr/>
          </p:nvSpPr>
          <p:spPr>
            <a:xfrm>
              <a:off x="-52401950" y="2856300"/>
              <a:ext cx="18125" cy="17350"/>
            </a:xfrm>
            <a:custGeom>
              <a:avLst/>
              <a:gdLst/>
              <a:ahLst/>
              <a:cxnLst/>
              <a:rect l="l" t="t" r="r" b="b"/>
              <a:pathLst>
                <a:path w="725" h="694" extrusionOk="0">
                  <a:moveTo>
                    <a:pt x="379" y="1"/>
                  </a:moveTo>
                  <a:cubicBezTo>
                    <a:pt x="158" y="1"/>
                    <a:pt x="0" y="158"/>
                    <a:pt x="0" y="347"/>
                  </a:cubicBezTo>
                  <a:cubicBezTo>
                    <a:pt x="0"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38"/>
            <p:cNvSpPr/>
            <p:nvPr/>
          </p:nvSpPr>
          <p:spPr>
            <a:xfrm>
              <a:off x="-52327925" y="2855525"/>
              <a:ext cx="18925" cy="17350"/>
            </a:xfrm>
            <a:custGeom>
              <a:avLst/>
              <a:gdLst/>
              <a:ahLst/>
              <a:cxnLst/>
              <a:rect l="l" t="t" r="r" b="b"/>
              <a:pathLst>
                <a:path w="757" h="694" extrusionOk="0">
                  <a:moveTo>
                    <a:pt x="347" y="0"/>
                  </a:moveTo>
                  <a:cubicBezTo>
                    <a:pt x="158" y="0"/>
                    <a:pt x="1" y="158"/>
                    <a:pt x="1" y="347"/>
                  </a:cubicBezTo>
                  <a:cubicBezTo>
                    <a:pt x="1" y="536"/>
                    <a:pt x="158" y="693"/>
                    <a:pt x="347" y="693"/>
                  </a:cubicBezTo>
                  <a:cubicBezTo>
                    <a:pt x="537" y="693"/>
                    <a:pt x="694" y="536"/>
                    <a:pt x="694" y="347"/>
                  </a:cubicBezTo>
                  <a:cubicBezTo>
                    <a:pt x="757" y="189"/>
                    <a:pt x="600"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38"/>
            <p:cNvSpPr/>
            <p:nvPr/>
          </p:nvSpPr>
          <p:spPr>
            <a:xfrm>
              <a:off x="-52494100" y="2686975"/>
              <a:ext cx="279625" cy="318225"/>
            </a:xfrm>
            <a:custGeom>
              <a:avLst/>
              <a:gdLst/>
              <a:ahLst/>
              <a:cxnLst/>
              <a:rect l="l" t="t" r="r" b="b"/>
              <a:pathLst>
                <a:path w="11185" h="12729" extrusionOk="0">
                  <a:moveTo>
                    <a:pt x="8538" y="756"/>
                  </a:moveTo>
                  <a:cubicBezTo>
                    <a:pt x="8727" y="756"/>
                    <a:pt x="8885" y="914"/>
                    <a:pt x="8885" y="1103"/>
                  </a:cubicBezTo>
                  <a:lnTo>
                    <a:pt x="8885" y="2269"/>
                  </a:lnTo>
                  <a:lnTo>
                    <a:pt x="2143" y="2269"/>
                  </a:lnTo>
                  <a:lnTo>
                    <a:pt x="2143" y="1103"/>
                  </a:lnTo>
                  <a:cubicBezTo>
                    <a:pt x="2143" y="914"/>
                    <a:pt x="2300" y="756"/>
                    <a:pt x="2552" y="756"/>
                  </a:cubicBezTo>
                  <a:close/>
                  <a:moveTo>
                    <a:pt x="5545" y="3025"/>
                  </a:moveTo>
                  <a:cubicBezTo>
                    <a:pt x="5734" y="3025"/>
                    <a:pt x="5892" y="3182"/>
                    <a:pt x="5892" y="3371"/>
                  </a:cubicBezTo>
                  <a:cubicBezTo>
                    <a:pt x="5892" y="3592"/>
                    <a:pt x="5734" y="3749"/>
                    <a:pt x="5545" y="3749"/>
                  </a:cubicBezTo>
                  <a:cubicBezTo>
                    <a:pt x="5356" y="3749"/>
                    <a:pt x="5199" y="3592"/>
                    <a:pt x="5199" y="3371"/>
                  </a:cubicBezTo>
                  <a:cubicBezTo>
                    <a:pt x="5199" y="3182"/>
                    <a:pt x="5356" y="3025"/>
                    <a:pt x="5545" y="3025"/>
                  </a:cubicBezTo>
                  <a:close/>
                  <a:moveTo>
                    <a:pt x="4474" y="3025"/>
                  </a:moveTo>
                  <a:cubicBezTo>
                    <a:pt x="4443" y="3151"/>
                    <a:pt x="4411" y="3277"/>
                    <a:pt x="4411" y="3434"/>
                  </a:cubicBezTo>
                  <a:cubicBezTo>
                    <a:pt x="4411" y="3529"/>
                    <a:pt x="4443" y="3655"/>
                    <a:pt x="4474" y="3781"/>
                  </a:cubicBezTo>
                  <a:lnTo>
                    <a:pt x="2206" y="3781"/>
                  </a:lnTo>
                  <a:lnTo>
                    <a:pt x="2206" y="3025"/>
                  </a:lnTo>
                  <a:close/>
                  <a:moveTo>
                    <a:pt x="8853" y="3056"/>
                  </a:moveTo>
                  <a:lnTo>
                    <a:pt x="8853" y="3812"/>
                  </a:lnTo>
                  <a:lnTo>
                    <a:pt x="6553" y="3812"/>
                  </a:lnTo>
                  <a:lnTo>
                    <a:pt x="6553" y="3781"/>
                  </a:lnTo>
                  <a:cubicBezTo>
                    <a:pt x="6616" y="3655"/>
                    <a:pt x="6648" y="3529"/>
                    <a:pt x="6648" y="3434"/>
                  </a:cubicBezTo>
                  <a:cubicBezTo>
                    <a:pt x="6648" y="3308"/>
                    <a:pt x="6616" y="3151"/>
                    <a:pt x="6553" y="3056"/>
                  </a:cubicBezTo>
                  <a:close/>
                  <a:moveTo>
                    <a:pt x="9601" y="4568"/>
                  </a:moveTo>
                  <a:cubicBezTo>
                    <a:pt x="9503" y="4903"/>
                    <a:pt x="9317" y="5207"/>
                    <a:pt x="9042" y="5482"/>
                  </a:cubicBezTo>
                  <a:cubicBezTo>
                    <a:pt x="8763" y="5736"/>
                    <a:pt x="8382" y="5887"/>
                    <a:pt x="7997" y="5887"/>
                  </a:cubicBezTo>
                  <a:cubicBezTo>
                    <a:pt x="7904" y="5887"/>
                    <a:pt x="7811" y="5878"/>
                    <a:pt x="7719" y="5860"/>
                  </a:cubicBezTo>
                  <a:cubicBezTo>
                    <a:pt x="6207" y="5640"/>
                    <a:pt x="4758" y="5199"/>
                    <a:pt x="3434" y="4568"/>
                  </a:cubicBezTo>
                  <a:close/>
                  <a:moveTo>
                    <a:pt x="1418" y="6742"/>
                  </a:moveTo>
                  <a:lnTo>
                    <a:pt x="1418" y="8223"/>
                  </a:lnTo>
                  <a:cubicBezTo>
                    <a:pt x="1009" y="8223"/>
                    <a:pt x="662" y="7908"/>
                    <a:pt x="662" y="7467"/>
                  </a:cubicBezTo>
                  <a:cubicBezTo>
                    <a:pt x="662" y="7089"/>
                    <a:pt x="1009" y="6742"/>
                    <a:pt x="1418" y="6742"/>
                  </a:cubicBezTo>
                  <a:close/>
                  <a:moveTo>
                    <a:pt x="9641" y="6742"/>
                  </a:moveTo>
                  <a:cubicBezTo>
                    <a:pt x="10019" y="6742"/>
                    <a:pt x="10397" y="7057"/>
                    <a:pt x="10397" y="7467"/>
                  </a:cubicBezTo>
                  <a:cubicBezTo>
                    <a:pt x="10397" y="7908"/>
                    <a:pt x="10019" y="8223"/>
                    <a:pt x="9641" y="8223"/>
                  </a:cubicBezTo>
                  <a:lnTo>
                    <a:pt x="9641" y="6742"/>
                  </a:lnTo>
                  <a:close/>
                  <a:moveTo>
                    <a:pt x="2143" y="4757"/>
                  </a:moveTo>
                  <a:lnTo>
                    <a:pt x="2741" y="5072"/>
                  </a:lnTo>
                  <a:cubicBezTo>
                    <a:pt x="4254" y="5829"/>
                    <a:pt x="5860" y="6333"/>
                    <a:pt x="7562" y="6616"/>
                  </a:cubicBezTo>
                  <a:cubicBezTo>
                    <a:pt x="7667" y="6633"/>
                    <a:pt x="7777" y="6640"/>
                    <a:pt x="7889" y="6640"/>
                  </a:cubicBezTo>
                  <a:cubicBezTo>
                    <a:pt x="8211" y="6640"/>
                    <a:pt x="8550" y="6576"/>
                    <a:pt x="8853" y="6459"/>
                  </a:cubicBezTo>
                  <a:lnTo>
                    <a:pt x="8853" y="8664"/>
                  </a:lnTo>
                  <a:cubicBezTo>
                    <a:pt x="8885" y="10460"/>
                    <a:pt x="7341" y="11972"/>
                    <a:pt x="5514" y="11972"/>
                  </a:cubicBezTo>
                  <a:cubicBezTo>
                    <a:pt x="3655" y="11972"/>
                    <a:pt x="2143" y="10460"/>
                    <a:pt x="2143" y="8633"/>
                  </a:cubicBezTo>
                  <a:lnTo>
                    <a:pt x="2143" y="4757"/>
                  </a:lnTo>
                  <a:close/>
                  <a:moveTo>
                    <a:pt x="2584" y="0"/>
                  </a:moveTo>
                  <a:cubicBezTo>
                    <a:pt x="1954" y="0"/>
                    <a:pt x="1481" y="504"/>
                    <a:pt x="1481" y="1103"/>
                  </a:cubicBezTo>
                  <a:lnTo>
                    <a:pt x="1481" y="5986"/>
                  </a:lnTo>
                  <a:cubicBezTo>
                    <a:pt x="662" y="5986"/>
                    <a:pt x="0" y="6648"/>
                    <a:pt x="0" y="7467"/>
                  </a:cubicBezTo>
                  <a:cubicBezTo>
                    <a:pt x="0" y="8317"/>
                    <a:pt x="662" y="8979"/>
                    <a:pt x="1481" y="8979"/>
                  </a:cubicBezTo>
                  <a:cubicBezTo>
                    <a:pt x="1670" y="11058"/>
                    <a:pt x="3466" y="12728"/>
                    <a:pt x="5577" y="12728"/>
                  </a:cubicBezTo>
                  <a:cubicBezTo>
                    <a:pt x="7719" y="12728"/>
                    <a:pt x="9483" y="11058"/>
                    <a:pt x="9672" y="8979"/>
                  </a:cubicBezTo>
                  <a:cubicBezTo>
                    <a:pt x="10492" y="8979"/>
                    <a:pt x="11185" y="8317"/>
                    <a:pt x="11185" y="7467"/>
                  </a:cubicBezTo>
                  <a:cubicBezTo>
                    <a:pt x="11122" y="6679"/>
                    <a:pt x="10460" y="6018"/>
                    <a:pt x="9641" y="6018"/>
                  </a:cubicBezTo>
                  <a:lnTo>
                    <a:pt x="9641" y="5892"/>
                  </a:lnTo>
                  <a:cubicBezTo>
                    <a:pt x="10113" y="5419"/>
                    <a:pt x="10397" y="4789"/>
                    <a:pt x="10397" y="4127"/>
                  </a:cubicBezTo>
                  <a:cubicBezTo>
                    <a:pt x="10397" y="3938"/>
                    <a:pt x="10240" y="3781"/>
                    <a:pt x="10019" y="3781"/>
                  </a:cubicBezTo>
                  <a:lnTo>
                    <a:pt x="9672" y="3781"/>
                  </a:lnTo>
                  <a:lnTo>
                    <a:pt x="9672" y="1103"/>
                  </a:lnTo>
                  <a:cubicBezTo>
                    <a:pt x="9672" y="473"/>
                    <a:pt x="9168" y="0"/>
                    <a:pt x="8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7" name="Google Shape;6277;p38"/>
          <p:cNvGrpSpPr/>
          <p:nvPr/>
        </p:nvGrpSpPr>
        <p:grpSpPr>
          <a:xfrm>
            <a:off x="17116568" y="12534187"/>
            <a:ext cx="792415" cy="906909"/>
            <a:chOff x="-51708850" y="2305750"/>
            <a:chExt cx="278050" cy="318225"/>
          </a:xfrm>
        </p:grpSpPr>
        <p:sp>
          <p:nvSpPr>
            <p:cNvPr id="6278" name="Google Shape;6278;p38"/>
            <p:cNvSpPr/>
            <p:nvPr/>
          </p:nvSpPr>
          <p:spPr>
            <a:xfrm>
              <a:off x="-51617475" y="2455400"/>
              <a:ext cx="18125" cy="18150"/>
            </a:xfrm>
            <a:custGeom>
              <a:avLst/>
              <a:gdLst/>
              <a:ahLst/>
              <a:cxnLst/>
              <a:rect l="l" t="t" r="r" b="b"/>
              <a:pathLst>
                <a:path w="725" h="726" extrusionOk="0">
                  <a:moveTo>
                    <a:pt x="378" y="1"/>
                  </a:moveTo>
                  <a:cubicBezTo>
                    <a:pt x="189" y="1"/>
                    <a:pt x="0" y="158"/>
                    <a:pt x="0" y="347"/>
                  </a:cubicBezTo>
                  <a:cubicBezTo>
                    <a:pt x="0" y="536"/>
                    <a:pt x="189" y="725"/>
                    <a:pt x="378" y="725"/>
                  </a:cubicBezTo>
                  <a:cubicBezTo>
                    <a:pt x="568" y="725"/>
                    <a:pt x="725" y="536"/>
                    <a:pt x="725" y="347"/>
                  </a:cubicBezTo>
                  <a:cubicBezTo>
                    <a:pt x="725" y="158"/>
                    <a:pt x="56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38"/>
            <p:cNvSpPr/>
            <p:nvPr/>
          </p:nvSpPr>
          <p:spPr>
            <a:xfrm>
              <a:off x="-51541875" y="2455400"/>
              <a:ext cx="17350" cy="18150"/>
            </a:xfrm>
            <a:custGeom>
              <a:avLst/>
              <a:gdLst/>
              <a:ahLst/>
              <a:cxnLst/>
              <a:rect l="l" t="t" r="r" b="b"/>
              <a:pathLst>
                <a:path w="694" h="726" extrusionOk="0">
                  <a:moveTo>
                    <a:pt x="347" y="1"/>
                  </a:moveTo>
                  <a:cubicBezTo>
                    <a:pt x="158" y="1"/>
                    <a:pt x="1" y="158"/>
                    <a:pt x="1" y="347"/>
                  </a:cubicBezTo>
                  <a:cubicBezTo>
                    <a:pt x="1" y="536"/>
                    <a:pt x="158" y="725"/>
                    <a:pt x="347" y="725"/>
                  </a:cubicBezTo>
                  <a:cubicBezTo>
                    <a:pt x="536" y="725"/>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38"/>
            <p:cNvSpPr/>
            <p:nvPr/>
          </p:nvSpPr>
          <p:spPr>
            <a:xfrm>
              <a:off x="-51708850" y="2305750"/>
              <a:ext cx="278050" cy="318225"/>
            </a:xfrm>
            <a:custGeom>
              <a:avLst/>
              <a:gdLst/>
              <a:ahLst/>
              <a:cxnLst/>
              <a:rect l="l" t="t" r="r" b="b"/>
              <a:pathLst>
                <a:path w="11122" h="12729" extrusionOk="0">
                  <a:moveTo>
                    <a:pt x="1765" y="725"/>
                  </a:moveTo>
                  <a:cubicBezTo>
                    <a:pt x="1986" y="725"/>
                    <a:pt x="2143" y="883"/>
                    <a:pt x="2143" y="1072"/>
                  </a:cubicBezTo>
                  <a:cubicBezTo>
                    <a:pt x="2143" y="1261"/>
                    <a:pt x="1986" y="1419"/>
                    <a:pt x="1765" y="1419"/>
                  </a:cubicBezTo>
                  <a:cubicBezTo>
                    <a:pt x="1576" y="1419"/>
                    <a:pt x="1419" y="1261"/>
                    <a:pt x="1419" y="1072"/>
                  </a:cubicBezTo>
                  <a:cubicBezTo>
                    <a:pt x="1419" y="915"/>
                    <a:pt x="1576" y="725"/>
                    <a:pt x="1765" y="725"/>
                  </a:cubicBezTo>
                  <a:close/>
                  <a:moveTo>
                    <a:pt x="5514" y="725"/>
                  </a:moveTo>
                  <a:cubicBezTo>
                    <a:pt x="5703" y="725"/>
                    <a:pt x="5861" y="883"/>
                    <a:pt x="5861" y="1072"/>
                  </a:cubicBezTo>
                  <a:cubicBezTo>
                    <a:pt x="5861" y="1261"/>
                    <a:pt x="5703" y="1419"/>
                    <a:pt x="5514" y="1419"/>
                  </a:cubicBezTo>
                  <a:cubicBezTo>
                    <a:pt x="5325" y="1419"/>
                    <a:pt x="5168" y="1261"/>
                    <a:pt x="5168" y="1072"/>
                  </a:cubicBezTo>
                  <a:cubicBezTo>
                    <a:pt x="5136" y="915"/>
                    <a:pt x="5294" y="725"/>
                    <a:pt x="5514" y="725"/>
                  </a:cubicBezTo>
                  <a:close/>
                  <a:moveTo>
                    <a:pt x="9232" y="725"/>
                  </a:moveTo>
                  <a:cubicBezTo>
                    <a:pt x="9421" y="725"/>
                    <a:pt x="9578" y="883"/>
                    <a:pt x="9578" y="1072"/>
                  </a:cubicBezTo>
                  <a:cubicBezTo>
                    <a:pt x="9578" y="1261"/>
                    <a:pt x="9421" y="1419"/>
                    <a:pt x="9232" y="1419"/>
                  </a:cubicBezTo>
                  <a:cubicBezTo>
                    <a:pt x="9011" y="1419"/>
                    <a:pt x="8885" y="1261"/>
                    <a:pt x="8885" y="1072"/>
                  </a:cubicBezTo>
                  <a:cubicBezTo>
                    <a:pt x="8854" y="915"/>
                    <a:pt x="9011" y="725"/>
                    <a:pt x="9232" y="725"/>
                  </a:cubicBezTo>
                  <a:close/>
                  <a:moveTo>
                    <a:pt x="5483" y="3277"/>
                  </a:moveTo>
                  <a:lnTo>
                    <a:pt x="5987" y="3781"/>
                  </a:lnTo>
                  <a:lnTo>
                    <a:pt x="5483" y="4286"/>
                  </a:lnTo>
                  <a:lnTo>
                    <a:pt x="4979" y="3781"/>
                  </a:lnTo>
                  <a:lnTo>
                    <a:pt x="5483" y="3277"/>
                  </a:lnTo>
                  <a:close/>
                  <a:moveTo>
                    <a:pt x="8602" y="2049"/>
                  </a:moveTo>
                  <a:lnTo>
                    <a:pt x="8822" y="2175"/>
                  </a:lnTo>
                  <a:lnTo>
                    <a:pt x="8822" y="4443"/>
                  </a:lnTo>
                  <a:lnTo>
                    <a:pt x="6396" y="4443"/>
                  </a:lnTo>
                  <a:lnTo>
                    <a:pt x="6837" y="4034"/>
                  </a:lnTo>
                  <a:cubicBezTo>
                    <a:pt x="6995" y="3876"/>
                    <a:pt x="6995" y="3624"/>
                    <a:pt x="6837" y="3498"/>
                  </a:cubicBezTo>
                  <a:lnTo>
                    <a:pt x="5766" y="2458"/>
                  </a:lnTo>
                  <a:cubicBezTo>
                    <a:pt x="5687" y="2380"/>
                    <a:pt x="5585" y="2340"/>
                    <a:pt x="5491" y="2340"/>
                  </a:cubicBezTo>
                  <a:cubicBezTo>
                    <a:pt x="5396" y="2340"/>
                    <a:pt x="5309" y="2380"/>
                    <a:pt x="5262" y="2458"/>
                  </a:cubicBezTo>
                  <a:lnTo>
                    <a:pt x="4191" y="3498"/>
                  </a:lnTo>
                  <a:cubicBezTo>
                    <a:pt x="4033" y="3655"/>
                    <a:pt x="4033" y="3907"/>
                    <a:pt x="4191" y="4034"/>
                  </a:cubicBezTo>
                  <a:lnTo>
                    <a:pt x="4632" y="4443"/>
                  </a:lnTo>
                  <a:lnTo>
                    <a:pt x="2175" y="4443"/>
                  </a:lnTo>
                  <a:lnTo>
                    <a:pt x="2175" y="2175"/>
                  </a:lnTo>
                  <a:lnTo>
                    <a:pt x="2427" y="2049"/>
                  </a:lnTo>
                  <a:lnTo>
                    <a:pt x="3435" y="2868"/>
                  </a:lnTo>
                  <a:cubicBezTo>
                    <a:pt x="3498" y="2931"/>
                    <a:pt x="3577" y="2962"/>
                    <a:pt x="3655" y="2962"/>
                  </a:cubicBezTo>
                  <a:cubicBezTo>
                    <a:pt x="3734" y="2962"/>
                    <a:pt x="3813" y="2931"/>
                    <a:pt x="3876" y="2868"/>
                  </a:cubicBezTo>
                  <a:lnTo>
                    <a:pt x="4884" y="2049"/>
                  </a:lnTo>
                  <a:cubicBezTo>
                    <a:pt x="5042" y="2175"/>
                    <a:pt x="5231" y="2206"/>
                    <a:pt x="5483" y="2206"/>
                  </a:cubicBezTo>
                  <a:cubicBezTo>
                    <a:pt x="5672" y="2206"/>
                    <a:pt x="5924" y="2143"/>
                    <a:pt x="6081" y="2049"/>
                  </a:cubicBezTo>
                  <a:lnTo>
                    <a:pt x="7089" y="2868"/>
                  </a:lnTo>
                  <a:cubicBezTo>
                    <a:pt x="7152" y="2931"/>
                    <a:pt x="7231" y="2962"/>
                    <a:pt x="7314" y="2962"/>
                  </a:cubicBezTo>
                  <a:cubicBezTo>
                    <a:pt x="7397" y="2962"/>
                    <a:pt x="7483" y="2931"/>
                    <a:pt x="7562" y="2868"/>
                  </a:cubicBezTo>
                  <a:lnTo>
                    <a:pt x="8602" y="2049"/>
                  </a:lnTo>
                  <a:close/>
                  <a:moveTo>
                    <a:pt x="1419" y="5199"/>
                  </a:moveTo>
                  <a:lnTo>
                    <a:pt x="1419" y="6711"/>
                  </a:lnTo>
                  <a:cubicBezTo>
                    <a:pt x="977" y="6711"/>
                    <a:pt x="662" y="6396"/>
                    <a:pt x="662" y="5955"/>
                  </a:cubicBezTo>
                  <a:cubicBezTo>
                    <a:pt x="662" y="5546"/>
                    <a:pt x="1041" y="5199"/>
                    <a:pt x="1419" y="5199"/>
                  </a:cubicBezTo>
                  <a:close/>
                  <a:moveTo>
                    <a:pt x="9610" y="5199"/>
                  </a:moveTo>
                  <a:cubicBezTo>
                    <a:pt x="10019" y="5199"/>
                    <a:pt x="10366" y="5546"/>
                    <a:pt x="10366" y="5955"/>
                  </a:cubicBezTo>
                  <a:cubicBezTo>
                    <a:pt x="10366" y="6333"/>
                    <a:pt x="10019" y="6711"/>
                    <a:pt x="9610" y="6711"/>
                  </a:cubicBezTo>
                  <a:lnTo>
                    <a:pt x="9610" y="5199"/>
                  </a:lnTo>
                  <a:close/>
                  <a:moveTo>
                    <a:pt x="8822" y="5199"/>
                  </a:moveTo>
                  <a:lnTo>
                    <a:pt x="8822" y="8602"/>
                  </a:lnTo>
                  <a:lnTo>
                    <a:pt x="8224" y="8791"/>
                  </a:lnTo>
                  <a:cubicBezTo>
                    <a:pt x="8167" y="8807"/>
                    <a:pt x="8105" y="8815"/>
                    <a:pt x="8043" y="8815"/>
                  </a:cubicBezTo>
                  <a:cubicBezTo>
                    <a:pt x="7863" y="8815"/>
                    <a:pt x="7671" y="8750"/>
                    <a:pt x="7531" y="8633"/>
                  </a:cubicBezTo>
                  <a:cubicBezTo>
                    <a:pt x="7239" y="8342"/>
                    <a:pt x="6873" y="8200"/>
                    <a:pt x="6512" y="8200"/>
                  </a:cubicBezTo>
                  <a:cubicBezTo>
                    <a:pt x="6132" y="8200"/>
                    <a:pt x="5758" y="8358"/>
                    <a:pt x="5483" y="8665"/>
                  </a:cubicBezTo>
                  <a:cubicBezTo>
                    <a:pt x="5217" y="8382"/>
                    <a:pt x="4828" y="8222"/>
                    <a:pt x="4432" y="8222"/>
                  </a:cubicBezTo>
                  <a:cubicBezTo>
                    <a:pt x="4078" y="8222"/>
                    <a:pt x="3718" y="8350"/>
                    <a:pt x="3435" y="8633"/>
                  </a:cubicBezTo>
                  <a:cubicBezTo>
                    <a:pt x="3303" y="8765"/>
                    <a:pt x="3141" y="8820"/>
                    <a:pt x="2958" y="8820"/>
                  </a:cubicBezTo>
                  <a:cubicBezTo>
                    <a:pt x="2879" y="8820"/>
                    <a:pt x="2796" y="8810"/>
                    <a:pt x="2710" y="8791"/>
                  </a:cubicBezTo>
                  <a:lnTo>
                    <a:pt x="2080" y="8602"/>
                  </a:lnTo>
                  <a:lnTo>
                    <a:pt x="2080" y="5199"/>
                  </a:lnTo>
                  <a:close/>
                  <a:moveTo>
                    <a:pt x="4442" y="8945"/>
                  </a:moveTo>
                  <a:cubicBezTo>
                    <a:pt x="4678" y="8945"/>
                    <a:pt x="4913" y="9062"/>
                    <a:pt x="5042" y="9263"/>
                  </a:cubicBezTo>
                  <a:cubicBezTo>
                    <a:pt x="4853" y="9484"/>
                    <a:pt x="4601" y="9767"/>
                    <a:pt x="4096" y="9925"/>
                  </a:cubicBezTo>
                  <a:cubicBezTo>
                    <a:pt x="3889" y="10000"/>
                    <a:pt x="3677" y="10035"/>
                    <a:pt x="3468" y="10035"/>
                  </a:cubicBezTo>
                  <a:cubicBezTo>
                    <a:pt x="2882" y="10035"/>
                    <a:pt x="2317" y="9759"/>
                    <a:pt x="1923" y="9295"/>
                  </a:cubicBezTo>
                  <a:lnTo>
                    <a:pt x="1923" y="9295"/>
                  </a:lnTo>
                  <a:lnTo>
                    <a:pt x="2521" y="9484"/>
                  </a:lnTo>
                  <a:cubicBezTo>
                    <a:pt x="2673" y="9531"/>
                    <a:pt x="2831" y="9556"/>
                    <a:pt x="2987" y="9556"/>
                  </a:cubicBezTo>
                  <a:cubicBezTo>
                    <a:pt x="3350" y="9556"/>
                    <a:pt x="3706" y="9423"/>
                    <a:pt x="3970" y="9137"/>
                  </a:cubicBezTo>
                  <a:cubicBezTo>
                    <a:pt x="4102" y="9006"/>
                    <a:pt x="4273" y="8945"/>
                    <a:pt x="4442" y="8945"/>
                  </a:cubicBezTo>
                  <a:close/>
                  <a:moveTo>
                    <a:pt x="6546" y="9022"/>
                  </a:moveTo>
                  <a:cubicBezTo>
                    <a:pt x="6718" y="9022"/>
                    <a:pt x="6892" y="9080"/>
                    <a:pt x="7026" y="9200"/>
                  </a:cubicBezTo>
                  <a:cubicBezTo>
                    <a:pt x="7299" y="9496"/>
                    <a:pt x="7671" y="9644"/>
                    <a:pt x="8046" y="9644"/>
                  </a:cubicBezTo>
                  <a:cubicBezTo>
                    <a:pt x="8191" y="9644"/>
                    <a:pt x="8336" y="9622"/>
                    <a:pt x="8476" y="9578"/>
                  </a:cubicBezTo>
                  <a:lnTo>
                    <a:pt x="9074" y="9326"/>
                  </a:lnTo>
                  <a:lnTo>
                    <a:pt x="9074" y="9326"/>
                  </a:lnTo>
                  <a:cubicBezTo>
                    <a:pt x="8677" y="9794"/>
                    <a:pt x="8107" y="10053"/>
                    <a:pt x="7517" y="10053"/>
                  </a:cubicBezTo>
                  <a:cubicBezTo>
                    <a:pt x="7312" y="10053"/>
                    <a:pt x="7104" y="10022"/>
                    <a:pt x="6900" y="9956"/>
                  </a:cubicBezTo>
                  <a:cubicBezTo>
                    <a:pt x="6428" y="9799"/>
                    <a:pt x="6144" y="9547"/>
                    <a:pt x="5955" y="9326"/>
                  </a:cubicBezTo>
                  <a:cubicBezTo>
                    <a:pt x="6082" y="9127"/>
                    <a:pt x="6313" y="9022"/>
                    <a:pt x="6546" y="9022"/>
                  </a:cubicBezTo>
                  <a:close/>
                  <a:moveTo>
                    <a:pt x="5514" y="9893"/>
                  </a:moveTo>
                  <a:cubicBezTo>
                    <a:pt x="5640" y="10019"/>
                    <a:pt x="5798" y="10177"/>
                    <a:pt x="6081" y="10334"/>
                  </a:cubicBezTo>
                  <a:cubicBezTo>
                    <a:pt x="5924" y="10397"/>
                    <a:pt x="5703" y="10492"/>
                    <a:pt x="5514" y="10492"/>
                  </a:cubicBezTo>
                  <a:cubicBezTo>
                    <a:pt x="5325" y="10492"/>
                    <a:pt x="5136" y="10429"/>
                    <a:pt x="4979" y="10334"/>
                  </a:cubicBezTo>
                  <a:cubicBezTo>
                    <a:pt x="5231" y="10177"/>
                    <a:pt x="5388" y="10019"/>
                    <a:pt x="5514" y="9893"/>
                  </a:cubicBezTo>
                  <a:close/>
                  <a:moveTo>
                    <a:pt x="6774" y="10681"/>
                  </a:moveTo>
                  <a:cubicBezTo>
                    <a:pt x="7011" y="10749"/>
                    <a:pt x="7247" y="10780"/>
                    <a:pt x="7484" y="10780"/>
                  </a:cubicBezTo>
                  <a:cubicBezTo>
                    <a:pt x="7688" y="10780"/>
                    <a:pt x="7893" y="10756"/>
                    <a:pt x="8098" y="10713"/>
                  </a:cubicBezTo>
                  <a:lnTo>
                    <a:pt x="8098" y="10713"/>
                  </a:lnTo>
                  <a:cubicBezTo>
                    <a:pt x="7499" y="11500"/>
                    <a:pt x="6554" y="11973"/>
                    <a:pt x="5514" y="11973"/>
                  </a:cubicBezTo>
                  <a:cubicBezTo>
                    <a:pt x="4506" y="11973"/>
                    <a:pt x="3498" y="11500"/>
                    <a:pt x="2868" y="10713"/>
                  </a:cubicBezTo>
                  <a:lnTo>
                    <a:pt x="2868" y="10713"/>
                  </a:lnTo>
                  <a:cubicBezTo>
                    <a:pt x="3072" y="10756"/>
                    <a:pt x="3277" y="10780"/>
                    <a:pt x="3482" y="10780"/>
                  </a:cubicBezTo>
                  <a:cubicBezTo>
                    <a:pt x="3718" y="10780"/>
                    <a:pt x="3955" y="10749"/>
                    <a:pt x="4191" y="10681"/>
                  </a:cubicBezTo>
                  <a:cubicBezTo>
                    <a:pt x="4538" y="11028"/>
                    <a:pt x="5010" y="11217"/>
                    <a:pt x="5483" y="11217"/>
                  </a:cubicBezTo>
                  <a:cubicBezTo>
                    <a:pt x="5955" y="11217"/>
                    <a:pt x="6459" y="11028"/>
                    <a:pt x="6774" y="10681"/>
                  </a:cubicBezTo>
                  <a:close/>
                  <a:moveTo>
                    <a:pt x="1860" y="1"/>
                  </a:moveTo>
                  <a:cubicBezTo>
                    <a:pt x="1261" y="1"/>
                    <a:pt x="757" y="505"/>
                    <a:pt x="757" y="1104"/>
                  </a:cubicBezTo>
                  <a:cubicBezTo>
                    <a:pt x="757" y="1576"/>
                    <a:pt x="1072" y="2017"/>
                    <a:pt x="1513" y="2175"/>
                  </a:cubicBezTo>
                  <a:lnTo>
                    <a:pt x="1513" y="4443"/>
                  </a:lnTo>
                  <a:cubicBezTo>
                    <a:pt x="662" y="4443"/>
                    <a:pt x="1" y="5105"/>
                    <a:pt x="1" y="5955"/>
                  </a:cubicBezTo>
                  <a:cubicBezTo>
                    <a:pt x="1" y="6774"/>
                    <a:pt x="662" y="7436"/>
                    <a:pt x="1513" y="7436"/>
                  </a:cubicBezTo>
                  <a:lnTo>
                    <a:pt x="1513" y="8350"/>
                  </a:lnTo>
                  <a:lnTo>
                    <a:pt x="1261" y="8287"/>
                  </a:lnTo>
                  <a:cubicBezTo>
                    <a:pt x="1214" y="8270"/>
                    <a:pt x="1168" y="8262"/>
                    <a:pt x="1124" y="8262"/>
                  </a:cubicBezTo>
                  <a:cubicBezTo>
                    <a:pt x="846" y="8262"/>
                    <a:pt x="657" y="8577"/>
                    <a:pt x="820" y="8822"/>
                  </a:cubicBezTo>
                  <a:cubicBezTo>
                    <a:pt x="1356" y="9610"/>
                    <a:pt x="1450" y="9799"/>
                    <a:pt x="1765" y="10082"/>
                  </a:cubicBezTo>
                  <a:cubicBezTo>
                    <a:pt x="2364" y="11658"/>
                    <a:pt x="3907" y="12729"/>
                    <a:pt x="5609" y="12729"/>
                  </a:cubicBezTo>
                  <a:cubicBezTo>
                    <a:pt x="7278" y="12729"/>
                    <a:pt x="8822" y="11658"/>
                    <a:pt x="9421" y="10082"/>
                  </a:cubicBezTo>
                  <a:cubicBezTo>
                    <a:pt x="9736" y="9799"/>
                    <a:pt x="9862" y="9610"/>
                    <a:pt x="10366" y="8822"/>
                  </a:cubicBezTo>
                  <a:cubicBezTo>
                    <a:pt x="10529" y="8577"/>
                    <a:pt x="10340" y="8262"/>
                    <a:pt x="10062" y="8262"/>
                  </a:cubicBezTo>
                  <a:cubicBezTo>
                    <a:pt x="10018" y="8262"/>
                    <a:pt x="9972" y="8270"/>
                    <a:pt x="9925" y="8287"/>
                  </a:cubicBezTo>
                  <a:lnTo>
                    <a:pt x="9704" y="8350"/>
                  </a:lnTo>
                  <a:lnTo>
                    <a:pt x="9704" y="7436"/>
                  </a:lnTo>
                  <a:cubicBezTo>
                    <a:pt x="10429" y="7436"/>
                    <a:pt x="11122" y="6774"/>
                    <a:pt x="11122" y="5955"/>
                  </a:cubicBezTo>
                  <a:cubicBezTo>
                    <a:pt x="11122" y="5136"/>
                    <a:pt x="10429" y="4443"/>
                    <a:pt x="9610" y="4443"/>
                  </a:cubicBezTo>
                  <a:lnTo>
                    <a:pt x="9610" y="2175"/>
                  </a:lnTo>
                  <a:cubicBezTo>
                    <a:pt x="10051" y="2017"/>
                    <a:pt x="10366" y="1608"/>
                    <a:pt x="10366" y="1104"/>
                  </a:cubicBezTo>
                  <a:cubicBezTo>
                    <a:pt x="10366" y="473"/>
                    <a:pt x="9862" y="1"/>
                    <a:pt x="9263" y="1"/>
                  </a:cubicBezTo>
                  <a:cubicBezTo>
                    <a:pt x="8633" y="1"/>
                    <a:pt x="8161" y="505"/>
                    <a:pt x="8161" y="1104"/>
                  </a:cubicBezTo>
                  <a:cubicBezTo>
                    <a:pt x="8161" y="1230"/>
                    <a:pt x="8192" y="1324"/>
                    <a:pt x="8224" y="1450"/>
                  </a:cubicBezTo>
                  <a:lnTo>
                    <a:pt x="7405" y="2080"/>
                  </a:lnTo>
                  <a:lnTo>
                    <a:pt x="6585" y="1450"/>
                  </a:lnTo>
                  <a:cubicBezTo>
                    <a:pt x="6617" y="1324"/>
                    <a:pt x="6648" y="1230"/>
                    <a:pt x="6648" y="1104"/>
                  </a:cubicBezTo>
                  <a:cubicBezTo>
                    <a:pt x="6648" y="473"/>
                    <a:pt x="6144" y="1"/>
                    <a:pt x="5546" y="1"/>
                  </a:cubicBezTo>
                  <a:cubicBezTo>
                    <a:pt x="4916" y="1"/>
                    <a:pt x="4443" y="505"/>
                    <a:pt x="4443" y="1104"/>
                  </a:cubicBezTo>
                  <a:cubicBezTo>
                    <a:pt x="4443" y="1230"/>
                    <a:pt x="4506" y="1324"/>
                    <a:pt x="4538" y="1450"/>
                  </a:cubicBezTo>
                  <a:lnTo>
                    <a:pt x="3718" y="2080"/>
                  </a:lnTo>
                  <a:lnTo>
                    <a:pt x="2868" y="1450"/>
                  </a:lnTo>
                  <a:cubicBezTo>
                    <a:pt x="2931" y="1324"/>
                    <a:pt x="2962" y="1230"/>
                    <a:pt x="2962" y="1104"/>
                  </a:cubicBezTo>
                  <a:cubicBezTo>
                    <a:pt x="2962" y="473"/>
                    <a:pt x="2458"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1" name="Google Shape;6281;p38"/>
          <p:cNvGrpSpPr/>
          <p:nvPr/>
        </p:nvGrpSpPr>
        <p:grpSpPr>
          <a:xfrm>
            <a:off x="19306887" y="5606821"/>
            <a:ext cx="801419" cy="909378"/>
            <a:chOff x="1044400" y="2917425"/>
            <a:chExt cx="248125" cy="281550"/>
          </a:xfrm>
        </p:grpSpPr>
        <p:sp>
          <p:nvSpPr>
            <p:cNvPr id="6282" name="Google Shape;6282;p38"/>
            <p:cNvSpPr/>
            <p:nvPr/>
          </p:nvSpPr>
          <p:spPr>
            <a:xfrm>
              <a:off x="1136400" y="3123175"/>
              <a:ext cx="64125" cy="26325"/>
            </a:xfrm>
            <a:custGeom>
              <a:avLst/>
              <a:gdLst/>
              <a:ahLst/>
              <a:cxnLst/>
              <a:rect l="l" t="t" r="r" b="b"/>
              <a:pathLst>
                <a:path w="2565" h="1053" extrusionOk="0">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38"/>
            <p:cNvSpPr/>
            <p:nvPr/>
          </p:nvSpPr>
          <p:spPr>
            <a:xfrm>
              <a:off x="1127325" y="3050525"/>
              <a:ext cx="16075" cy="16050"/>
            </a:xfrm>
            <a:custGeom>
              <a:avLst/>
              <a:gdLst/>
              <a:ahLst/>
              <a:cxnLst/>
              <a:rect l="l" t="t" r="r" b="b"/>
              <a:pathLst>
                <a:path w="643" h="642" extrusionOk="0">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38"/>
            <p:cNvSpPr/>
            <p:nvPr/>
          </p:nvSpPr>
          <p:spPr>
            <a:xfrm>
              <a:off x="1192850" y="3050525"/>
              <a:ext cx="15350" cy="16050"/>
            </a:xfrm>
            <a:custGeom>
              <a:avLst/>
              <a:gdLst/>
              <a:ahLst/>
              <a:cxnLst/>
              <a:rect l="l" t="t" r="r" b="b"/>
              <a:pathLst>
                <a:path w="614" h="642" extrusionOk="0">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38"/>
            <p:cNvSpPr/>
            <p:nvPr/>
          </p:nvSpPr>
          <p:spPr>
            <a:xfrm>
              <a:off x="1044400" y="2917425"/>
              <a:ext cx="248125" cy="281550"/>
            </a:xfrm>
            <a:custGeom>
              <a:avLst/>
              <a:gdLst/>
              <a:ahLst/>
              <a:cxnLst/>
              <a:rect l="l" t="t" r="r" b="b"/>
              <a:pathLst>
                <a:path w="9925" h="11262" extrusionOk="0">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38"/>
            <p:cNvSpPr/>
            <p:nvPr/>
          </p:nvSpPr>
          <p:spPr>
            <a:xfrm>
              <a:off x="1086125" y="2932961"/>
              <a:ext cx="11427" cy="58241"/>
            </a:xfrm>
            <a:custGeom>
              <a:avLst/>
              <a:gdLst/>
              <a:ahLst/>
              <a:cxnLst/>
              <a:rect l="l" t="t" r="r" b="b"/>
              <a:pathLst>
                <a:path w="500" h="2548" extrusionOk="0">
                  <a:moveTo>
                    <a:pt x="500" y="2238"/>
                  </a:moveTo>
                  <a:lnTo>
                    <a:pt x="500" y="0"/>
                  </a:lnTo>
                  <a:lnTo>
                    <a:pt x="72" y="214"/>
                  </a:lnTo>
                  <a:lnTo>
                    <a:pt x="0" y="1547"/>
                  </a:lnTo>
                  <a:lnTo>
                    <a:pt x="0" y="2548"/>
                  </a:lnTo>
                  <a:close/>
                </a:path>
              </a:pathLst>
            </a:custGeom>
            <a:solidFill>
              <a:srgbClr val="5F7D95"/>
            </a:solidFill>
            <a:ln>
              <a:noFill/>
            </a:ln>
          </p:spPr>
        </p:sp>
        <p:sp>
          <p:nvSpPr>
            <p:cNvPr id="6287" name="Google Shape;6287;p38"/>
            <p:cNvSpPr/>
            <p:nvPr/>
          </p:nvSpPr>
          <p:spPr>
            <a:xfrm>
              <a:off x="1090922" y="2925900"/>
              <a:ext cx="29209" cy="38629"/>
            </a:xfrm>
            <a:custGeom>
              <a:avLst/>
              <a:gdLst/>
              <a:ahLst/>
              <a:cxnLst/>
              <a:rect l="l" t="t" r="r" b="b"/>
              <a:pathLst>
                <a:path w="1278" h="1690" extrusionOk="0">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rgbClr val="5F7D95"/>
            </a:solidFill>
            <a:ln>
              <a:noFill/>
            </a:ln>
          </p:spPr>
        </p:sp>
        <p:sp>
          <p:nvSpPr>
            <p:cNvPr id="6288" name="Google Shape;6288;p38"/>
            <p:cNvSpPr/>
            <p:nvPr/>
          </p:nvSpPr>
          <p:spPr>
            <a:xfrm>
              <a:off x="1222775" y="2966925"/>
              <a:ext cx="28574" cy="36325"/>
            </a:xfrm>
            <a:custGeom>
              <a:avLst/>
              <a:gdLst/>
              <a:ahLst/>
              <a:cxnLst/>
              <a:rect l="l" t="t" r="r" b="b"/>
              <a:pathLst>
                <a:path w="1048" h="1453" extrusionOk="0">
                  <a:moveTo>
                    <a:pt x="0" y="0"/>
                  </a:moveTo>
                  <a:lnTo>
                    <a:pt x="1048" y="1072"/>
                  </a:lnTo>
                  <a:lnTo>
                    <a:pt x="905" y="1453"/>
                  </a:lnTo>
                  <a:lnTo>
                    <a:pt x="0" y="667"/>
                  </a:lnTo>
                  <a:close/>
                </a:path>
              </a:pathLst>
            </a:custGeom>
            <a:solidFill>
              <a:srgbClr val="5F7D95"/>
            </a:solidFill>
            <a:ln>
              <a:noFill/>
            </a:ln>
          </p:spPr>
        </p:sp>
        <p:sp>
          <p:nvSpPr>
            <p:cNvPr id="6289" name="Google Shape;6289;p38"/>
            <p:cNvSpPr/>
            <p:nvPr/>
          </p:nvSpPr>
          <p:spPr>
            <a:xfrm>
              <a:off x="1205975" y="2965750"/>
              <a:ext cx="21000" cy="162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38"/>
            <p:cNvSpPr/>
            <p:nvPr/>
          </p:nvSpPr>
          <p:spPr>
            <a:xfrm>
              <a:off x="1082225" y="2937250"/>
              <a:ext cx="11400" cy="264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1" name="Google Shape;6291;p38"/>
          <p:cNvSpPr/>
          <p:nvPr/>
        </p:nvSpPr>
        <p:spPr>
          <a:xfrm>
            <a:off x="17038544" y="7932248"/>
            <a:ext cx="862000" cy="909560"/>
          </a:xfrm>
          <a:custGeom>
            <a:avLst/>
            <a:gdLst/>
            <a:ahLst/>
            <a:cxnLst/>
            <a:rect l="l" t="t" r="r" b="b"/>
            <a:pathLst>
              <a:path w="10621" h="11207" extrusionOk="0">
                <a:moveTo>
                  <a:pt x="6412" y="614"/>
                </a:moveTo>
                <a:lnTo>
                  <a:pt x="6690" y="1980"/>
                </a:lnTo>
                <a:cubicBezTo>
                  <a:pt x="6384" y="2063"/>
                  <a:pt x="6105" y="2203"/>
                  <a:pt x="5854" y="2426"/>
                </a:cubicBezTo>
                <a:cubicBezTo>
                  <a:pt x="5548" y="2119"/>
                  <a:pt x="5129" y="1952"/>
                  <a:pt x="4711" y="1952"/>
                </a:cubicBezTo>
                <a:cubicBezTo>
                  <a:pt x="4265" y="1952"/>
                  <a:pt x="3875" y="2119"/>
                  <a:pt x="3568" y="2426"/>
                </a:cubicBezTo>
                <a:cubicBezTo>
                  <a:pt x="3345" y="2231"/>
                  <a:pt x="3039" y="2063"/>
                  <a:pt x="2732" y="1980"/>
                </a:cubicBezTo>
                <a:lnTo>
                  <a:pt x="3011" y="614"/>
                </a:lnTo>
                <a:close/>
                <a:moveTo>
                  <a:pt x="7192" y="1088"/>
                </a:moveTo>
                <a:lnTo>
                  <a:pt x="8530" y="2147"/>
                </a:lnTo>
                <a:cubicBezTo>
                  <a:pt x="8447" y="2259"/>
                  <a:pt x="8335" y="2370"/>
                  <a:pt x="8251" y="2482"/>
                </a:cubicBezTo>
                <a:cubicBezTo>
                  <a:pt x="8028" y="2231"/>
                  <a:pt x="7750" y="2008"/>
                  <a:pt x="7359" y="1952"/>
                </a:cubicBezTo>
                <a:lnTo>
                  <a:pt x="7192" y="1088"/>
                </a:lnTo>
                <a:close/>
                <a:moveTo>
                  <a:pt x="9339" y="2565"/>
                </a:moveTo>
                <a:cubicBezTo>
                  <a:pt x="9729" y="2565"/>
                  <a:pt x="10008" y="2844"/>
                  <a:pt x="10008" y="3234"/>
                </a:cubicBezTo>
                <a:cubicBezTo>
                  <a:pt x="9980" y="3624"/>
                  <a:pt x="9701" y="3903"/>
                  <a:pt x="9339" y="3903"/>
                </a:cubicBezTo>
                <a:cubicBezTo>
                  <a:pt x="9004" y="3903"/>
                  <a:pt x="8670" y="3624"/>
                  <a:pt x="8670" y="3234"/>
                </a:cubicBezTo>
                <a:cubicBezTo>
                  <a:pt x="8670" y="2900"/>
                  <a:pt x="8948" y="2565"/>
                  <a:pt x="9339" y="2565"/>
                </a:cubicBezTo>
                <a:close/>
                <a:moveTo>
                  <a:pt x="7081" y="2565"/>
                </a:moveTo>
                <a:cubicBezTo>
                  <a:pt x="7638" y="2565"/>
                  <a:pt x="8056" y="3039"/>
                  <a:pt x="8056" y="3541"/>
                </a:cubicBezTo>
                <a:cubicBezTo>
                  <a:pt x="8056" y="4070"/>
                  <a:pt x="7610" y="4516"/>
                  <a:pt x="7081" y="4516"/>
                </a:cubicBezTo>
                <a:cubicBezTo>
                  <a:pt x="6718" y="4516"/>
                  <a:pt x="6384" y="4321"/>
                  <a:pt x="6217" y="4015"/>
                </a:cubicBezTo>
                <a:cubicBezTo>
                  <a:pt x="6147" y="3889"/>
                  <a:pt x="6028" y="3827"/>
                  <a:pt x="5910" y="3827"/>
                </a:cubicBezTo>
                <a:cubicBezTo>
                  <a:pt x="5791" y="3827"/>
                  <a:pt x="5673" y="3889"/>
                  <a:pt x="5603" y="4015"/>
                </a:cubicBezTo>
                <a:cubicBezTo>
                  <a:pt x="5436" y="4321"/>
                  <a:pt x="5102" y="4516"/>
                  <a:pt x="4739" y="4516"/>
                </a:cubicBezTo>
                <a:cubicBezTo>
                  <a:pt x="4405" y="4516"/>
                  <a:pt x="4042" y="4321"/>
                  <a:pt x="3875" y="4015"/>
                </a:cubicBezTo>
                <a:cubicBezTo>
                  <a:pt x="3805" y="3889"/>
                  <a:pt x="3694" y="3827"/>
                  <a:pt x="3582" y="3827"/>
                </a:cubicBezTo>
                <a:cubicBezTo>
                  <a:pt x="3471" y="3827"/>
                  <a:pt x="3359" y="3889"/>
                  <a:pt x="3290" y="4015"/>
                </a:cubicBezTo>
                <a:cubicBezTo>
                  <a:pt x="3094" y="4321"/>
                  <a:pt x="2760" y="4516"/>
                  <a:pt x="2398" y="4516"/>
                </a:cubicBezTo>
                <a:cubicBezTo>
                  <a:pt x="1840" y="4516"/>
                  <a:pt x="1422" y="4070"/>
                  <a:pt x="1422" y="3541"/>
                </a:cubicBezTo>
                <a:cubicBezTo>
                  <a:pt x="1422" y="3039"/>
                  <a:pt x="1840" y="2565"/>
                  <a:pt x="2398" y="2565"/>
                </a:cubicBezTo>
                <a:cubicBezTo>
                  <a:pt x="2760" y="2565"/>
                  <a:pt x="3094" y="2788"/>
                  <a:pt x="3290" y="3095"/>
                </a:cubicBezTo>
                <a:cubicBezTo>
                  <a:pt x="3359" y="3220"/>
                  <a:pt x="3471" y="3283"/>
                  <a:pt x="3582" y="3283"/>
                </a:cubicBezTo>
                <a:cubicBezTo>
                  <a:pt x="3694" y="3283"/>
                  <a:pt x="3805" y="3220"/>
                  <a:pt x="3875" y="3095"/>
                </a:cubicBezTo>
                <a:cubicBezTo>
                  <a:pt x="4042" y="2788"/>
                  <a:pt x="4405" y="2565"/>
                  <a:pt x="4739" y="2565"/>
                </a:cubicBezTo>
                <a:cubicBezTo>
                  <a:pt x="5102" y="2565"/>
                  <a:pt x="5436" y="2788"/>
                  <a:pt x="5603" y="3095"/>
                </a:cubicBezTo>
                <a:cubicBezTo>
                  <a:pt x="5673" y="3220"/>
                  <a:pt x="5791" y="3283"/>
                  <a:pt x="5910" y="3283"/>
                </a:cubicBezTo>
                <a:cubicBezTo>
                  <a:pt x="6028" y="3283"/>
                  <a:pt x="6147" y="3220"/>
                  <a:pt x="6217" y="3095"/>
                </a:cubicBezTo>
                <a:cubicBezTo>
                  <a:pt x="6384" y="2788"/>
                  <a:pt x="6718" y="2565"/>
                  <a:pt x="7081" y="2565"/>
                </a:cubicBezTo>
                <a:close/>
                <a:moveTo>
                  <a:pt x="5798" y="4767"/>
                </a:moveTo>
                <a:cubicBezTo>
                  <a:pt x="6105" y="5074"/>
                  <a:pt x="6523" y="5269"/>
                  <a:pt x="6941" y="5269"/>
                </a:cubicBezTo>
                <a:cubicBezTo>
                  <a:pt x="7192" y="5269"/>
                  <a:pt x="7387" y="5213"/>
                  <a:pt x="7610" y="5130"/>
                </a:cubicBezTo>
                <a:lnTo>
                  <a:pt x="7610" y="6273"/>
                </a:lnTo>
                <a:lnTo>
                  <a:pt x="7109" y="6440"/>
                </a:lnTo>
                <a:cubicBezTo>
                  <a:pt x="7055" y="6463"/>
                  <a:pt x="6997" y="6473"/>
                  <a:pt x="6938" y="6473"/>
                </a:cubicBezTo>
                <a:cubicBezTo>
                  <a:pt x="6782" y="6473"/>
                  <a:pt x="6616" y="6402"/>
                  <a:pt x="6495" y="6301"/>
                </a:cubicBezTo>
                <a:cubicBezTo>
                  <a:pt x="6241" y="6046"/>
                  <a:pt x="5923" y="5927"/>
                  <a:pt x="5608" y="5927"/>
                </a:cubicBezTo>
                <a:cubicBezTo>
                  <a:pt x="5267" y="5927"/>
                  <a:pt x="4930" y="6067"/>
                  <a:pt x="4683" y="6328"/>
                </a:cubicBezTo>
                <a:cubicBezTo>
                  <a:pt x="4433" y="6078"/>
                  <a:pt x="4082" y="5937"/>
                  <a:pt x="3733" y="5937"/>
                </a:cubicBezTo>
                <a:cubicBezTo>
                  <a:pt x="3420" y="5937"/>
                  <a:pt x="3109" y="6050"/>
                  <a:pt x="2871" y="6301"/>
                </a:cubicBezTo>
                <a:cubicBezTo>
                  <a:pt x="2737" y="6416"/>
                  <a:pt x="2602" y="6478"/>
                  <a:pt x="2449" y="6478"/>
                </a:cubicBezTo>
                <a:cubicBezTo>
                  <a:pt x="2380" y="6478"/>
                  <a:pt x="2308" y="6466"/>
                  <a:pt x="2230" y="6440"/>
                </a:cubicBezTo>
                <a:lnTo>
                  <a:pt x="1673" y="6273"/>
                </a:lnTo>
                <a:lnTo>
                  <a:pt x="1673" y="5130"/>
                </a:lnTo>
                <a:cubicBezTo>
                  <a:pt x="1896" y="5213"/>
                  <a:pt x="2091" y="5269"/>
                  <a:pt x="2342" y="5269"/>
                </a:cubicBezTo>
                <a:cubicBezTo>
                  <a:pt x="2788" y="5269"/>
                  <a:pt x="3178" y="5074"/>
                  <a:pt x="3485" y="4767"/>
                </a:cubicBezTo>
                <a:cubicBezTo>
                  <a:pt x="3791" y="5074"/>
                  <a:pt x="4209" y="5269"/>
                  <a:pt x="4628" y="5269"/>
                </a:cubicBezTo>
                <a:cubicBezTo>
                  <a:pt x="5102" y="5269"/>
                  <a:pt x="5464" y="5074"/>
                  <a:pt x="5798" y="4767"/>
                </a:cubicBezTo>
                <a:close/>
                <a:moveTo>
                  <a:pt x="3791" y="6577"/>
                </a:moveTo>
                <a:cubicBezTo>
                  <a:pt x="4000" y="6577"/>
                  <a:pt x="4207" y="6680"/>
                  <a:pt x="4321" y="6858"/>
                </a:cubicBezTo>
                <a:lnTo>
                  <a:pt x="4182" y="6997"/>
                </a:lnTo>
                <a:cubicBezTo>
                  <a:pt x="3826" y="7340"/>
                  <a:pt x="3371" y="7508"/>
                  <a:pt x="2920" y="7508"/>
                </a:cubicBezTo>
                <a:cubicBezTo>
                  <a:pt x="2415" y="7508"/>
                  <a:pt x="1914" y="7298"/>
                  <a:pt x="1561" y="6886"/>
                </a:cubicBezTo>
                <a:lnTo>
                  <a:pt x="1561" y="6886"/>
                </a:lnTo>
                <a:lnTo>
                  <a:pt x="2091" y="7081"/>
                </a:lnTo>
                <a:cubicBezTo>
                  <a:pt x="2215" y="7120"/>
                  <a:pt x="2343" y="7139"/>
                  <a:pt x="2471" y="7139"/>
                </a:cubicBezTo>
                <a:cubicBezTo>
                  <a:pt x="2803" y="7139"/>
                  <a:pt x="3132" y="7008"/>
                  <a:pt x="3373" y="6747"/>
                </a:cubicBezTo>
                <a:cubicBezTo>
                  <a:pt x="3490" y="6630"/>
                  <a:pt x="3641" y="6577"/>
                  <a:pt x="3791" y="6577"/>
                </a:cubicBezTo>
                <a:close/>
                <a:moveTo>
                  <a:pt x="5591" y="6621"/>
                </a:moveTo>
                <a:cubicBezTo>
                  <a:pt x="5743" y="6621"/>
                  <a:pt x="5898" y="6679"/>
                  <a:pt x="6021" y="6802"/>
                </a:cubicBezTo>
                <a:cubicBezTo>
                  <a:pt x="6282" y="7042"/>
                  <a:pt x="6599" y="7168"/>
                  <a:pt x="6933" y="7168"/>
                </a:cubicBezTo>
                <a:cubicBezTo>
                  <a:pt x="7064" y="7168"/>
                  <a:pt x="7198" y="7148"/>
                  <a:pt x="7332" y="7109"/>
                </a:cubicBezTo>
                <a:lnTo>
                  <a:pt x="7833" y="6886"/>
                </a:lnTo>
                <a:lnTo>
                  <a:pt x="7833" y="6886"/>
                </a:lnTo>
                <a:cubicBezTo>
                  <a:pt x="7503" y="7299"/>
                  <a:pt x="7003" y="7529"/>
                  <a:pt x="6483" y="7529"/>
                </a:cubicBezTo>
                <a:cubicBezTo>
                  <a:pt x="6302" y="7529"/>
                  <a:pt x="6118" y="7501"/>
                  <a:pt x="5938" y="7443"/>
                </a:cubicBezTo>
                <a:cubicBezTo>
                  <a:pt x="5464" y="7304"/>
                  <a:pt x="5269" y="7025"/>
                  <a:pt x="5102" y="6886"/>
                </a:cubicBezTo>
                <a:cubicBezTo>
                  <a:pt x="5211" y="6714"/>
                  <a:pt x="5398" y="6621"/>
                  <a:pt x="5591" y="6621"/>
                </a:cubicBezTo>
                <a:close/>
                <a:moveTo>
                  <a:pt x="4628" y="7416"/>
                </a:moveTo>
                <a:cubicBezTo>
                  <a:pt x="4906" y="7694"/>
                  <a:pt x="5185" y="7945"/>
                  <a:pt x="5659" y="8085"/>
                </a:cubicBezTo>
                <a:cubicBezTo>
                  <a:pt x="5882" y="8140"/>
                  <a:pt x="6161" y="8224"/>
                  <a:pt x="6412" y="8224"/>
                </a:cubicBezTo>
                <a:cubicBezTo>
                  <a:pt x="7053" y="8224"/>
                  <a:pt x="7666" y="7973"/>
                  <a:pt x="8112" y="7527"/>
                </a:cubicBezTo>
                <a:cubicBezTo>
                  <a:pt x="8224" y="7639"/>
                  <a:pt x="8251" y="7806"/>
                  <a:pt x="8251" y="7945"/>
                </a:cubicBezTo>
                <a:cubicBezTo>
                  <a:pt x="8335" y="8280"/>
                  <a:pt x="8056" y="8558"/>
                  <a:pt x="7666" y="8558"/>
                </a:cubicBezTo>
                <a:cubicBezTo>
                  <a:pt x="7555" y="8558"/>
                  <a:pt x="7471" y="8531"/>
                  <a:pt x="7387" y="8503"/>
                </a:cubicBezTo>
                <a:cubicBezTo>
                  <a:pt x="7339" y="8479"/>
                  <a:pt x="7291" y="8468"/>
                  <a:pt x="7243" y="8468"/>
                </a:cubicBezTo>
                <a:cubicBezTo>
                  <a:pt x="7016" y="8468"/>
                  <a:pt x="6826" y="8718"/>
                  <a:pt x="6941" y="8949"/>
                </a:cubicBezTo>
                <a:cubicBezTo>
                  <a:pt x="6969" y="9060"/>
                  <a:pt x="6997" y="9172"/>
                  <a:pt x="6997" y="9227"/>
                </a:cubicBezTo>
                <a:cubicBezTo>
                  <a:pt x="6997" y="9590"/>
                  <a:pt x="6718" y="9896"/>
                  <a:pt x="6356" y="9896"/>
                </a:cubicBezTo>
                <a:cubicBezTo>
                  <a:pt x="6161" y="9896"/>
                  <a:pt x="6021" y="9813"/>
                  <a:pt x="5882" y="9729"/>
                </a:cubicBezTo>
                <a:cubicBezTo>
                  <a:pt x="5815" y="9662"/>
                  <a:pt x="5734" y="9631"/>
                  <a:pt x="5655" y="9631"/>
                </a:cubicBezTo>
                <a:cubicBezTo>
                  <a:pt x="5505" y="9631"/>
                  <a:pt x="5361" y="9742"/>
                  <a:pt x="5325" y="9924"/>
                </a:cubicBezTo>
                <a:cubicBezTo>
                  <a:pt x="5297" y="10287"/>
                  <a:pt x="5018" y="10565"/>
                  <a:pt x="4683" y="10565"/>
                </a:cubicBezTo>
                <a:cubicBezTo>
                  <a:pt x="4321" y="10565"/>
                  <a:pt x="4042" y="10287"/>
                  <a:pt x="4014" y="9924"/>
                </a:cubicBezTo>
                <a:cubicBezTo>
                  <a:pt x="3996" y="9741"/>
                  <a:pt x="3846" y="9619"/>
                  <a:pt x="3690" y="9619"/>
                </a:cubicBezTo>
                <a:cubicBezTo>
                  <a:pt x="3608" y="9619"/>
                  <a:pt x="3524" y="9652"/>
                  <a:pt x="3457" y="9729"/>
                </a:cubicBezTo>
                <a:cubicBezTo>
                  <a:pt x="3317" y="9813"/>
                  <a:pt x="3178" y="9896"/>
                  <a:pt x="3011" y="9896"/>
                </a:cubicBezTo>
                <a:cubicBezTo>
                  <a:pt x="2648" y="9896"/>
                  <a:pt x="2342" y="9618"/>
                  <a:pt x="2342" y="9227"/>
                </a:cubicBezTo>
                <a:cubicBezTo>
                  <a:pt x="2342" y="9116"/>
                  <a:pt x="2370" y="9032"/>
                  <a:pt x="2398" y="8949"/>
                </a:cubicBezTo>
                <a:cubicBezTo>
                  <a:pt x="2513" y="8718"/>
                  <a:pt x="2323" y="8468"/>
                  <a:pt x="2095" y="8468"/>
                </a:cubicBezTo>
                <a:cubicBezTo>
                  <a:pt x="2048" y="8468"/>
                  <a:pt x="2000" y="8479"/>
                  <a:pt x="1952" y="8503"/>
                </a:cubicBezTo>
                <a:cubicBezTo>
                  <a:pt x="1859" y="8555"/>
                  <a:pt x="1755" y="8583"/>
                  <a:pt x="1653" y="8583"/>
                </a:cubicBezTo>
                <a:cubicBezTo>
                  <a:pt x="1538" y="8583"/>
                  <a:pt x="1427" y="8548"/>
                  <a:pt x="1338" y="8475"/>
                </a:cubicBezTo>
                <a:cubicBezTo>
                  <a:pt x="1115" y="8335"/>
                  <a:pt x="1004" y="8112"/>
                  <a:pt x="1004" y="7917"/>
                </a:cubicBezTo>
                <a:cubicBezTo>
                  <a:pt x="1004" y="7722"/>
                  <a:pt x="1087" y="7583"/>
                  <a:pt x="1143" y="7499"/>
                </a:cubicBezTo>
                <a:cubicBezTo>
                  <a:pt x="1617" y="7945"/>
                  <a:pt x="2230" y="8196"/>
                  <a:pt x="2871" y="8196"/>
                </a:cubicBezTo>
                <a:cubicBezTo>
                  <a:pt x="3485" y="8196"/>
                  <a:pt x="4126" y="7945"/>
                  <a:pt x="4572" y="7499"/>
                </a:cubicBezTo>
                <a:lnTo>
                  <a:pt x="4628" y="7416"/>
                </a:lnTo>
                <a:close/>
                <a:moveTo>
                  <a:pt x="2732" y="1"/>
                </a:moveTo>
                <a:cubicBezTo>
                  <a:pt x="2537" y="1"/>
                  <a:pt x="2453" y="112"/>
                  <a:pt x="2398" y="279"/>
                </a:cubicBezTo>
                <a:lnTo>
                  <a:pt x="2063" y="2008"/>
                </a:lnTo>
                <a:cubicBezTo>
                  <a:pt x="1310" y="2203"/>
                  <a:pt x="753" y="2844"/>
                  <a:pt x="753" y="3624"/>
                </a:cubicBezTo>
                <a:cubicBezTo>
                  <a:pt x="753" y="4015"/>
                  <a:pt x="892" y="4321"/>
                  <a:pt x="1087" y="4600"/>
                </a:cubicBezTo>
                <a:lnTo>
                  <a:pt x="1087" y="6050"/>
                </a:lnTo>
                <a:lnTo>
                  <a:pt x="864" y="5994"/>
                </a:lnTo>
                <a:cubicBezTo>
                  <a:pt x="832" y="5987"/>
                  <a:pt x="799" y="5984"/>
                  <a:pt x="766" y="5984"/>
                </a:cubicBezTo>
                <a:cubicBezTo>
                  <a:pt x="662" y="5984"/>
                  <a:pt x="566" y="6020"/>
                  <a:pt x="502" y="6105"/>
                </a:cubicBezTo>
                <a:cubicBezTo>
                  <a:pt x="418" y="6189"/>
                  <a:pt x="391" y="6384"/>
                  <a:pt x="502" y="6468"/>
                </a:cubicBezTo>
                <a:lnTo>
                  <a:pt x="837" y="6997"/>
                </a:lnTo>
                <a:cubicBezTo>
                  <a:pt x="0" y="7806"/>
                  <a:pt x="558" y="9255"/>
                  <a:pt x="1756" y="9255"/>
                </a:cubicBezTo>
                <a:cubicBezTo>
                  <a:pt x="1756" y="10001"/>
                  <a:pt x="2361" y="10582"/>
                  <a:pt x="3036" y="10582"/>
                </a:cubicBezTo>
                <a:cubicBezTo>
                  <a:pt x="3193" y="10582"/>
                  <a:pt x="3354" y="10550"/>
                  <a:pt x="3513" y="10482"/>
                </a:cubicBezTo>
                <a:cubicBezTo>
                  <a:pt x="3736" y="10928"/>
                  <a:pt x="4182" y="11207"/>
                  <a:pt x="4711" y="11207"/>
                </a:cubicBezTo>
                <a:cubicBezTo>
                  <a:pt x="5241" y="11207"/>
                  <a:pt x="5687" y="10900"/>
                  <a:pt x="5882" y="10482"/>
                </a:cubicBezTo>
                <a:cubicBezTo>
                  <a:pt x="6040" y="10536"/>
                  <a:pt x="6198" y="10562"/>
                  <a:pt x="6351" y="10562"/>
                </a:cubicBezTo>
                <a:cubicBezTo>
                  <a:pt x="7062" y="10562"/>
                  <a:pt x="7666" y="10012"/>
                  <a:pt x="7666" y="9255"/>
                </a:cubicBezTo>
                <a:cubicBezTo>
                  <a:pt x="8865" y="9255"/>
                  <a:pt x="9450" y="7806"/>
                  <a:pt x="8586" y="6997"/>
                </a:cubicBezTo>
                <a:lnTo>
                  <a:pt x="8920" y="6468"/>
                </a:lnTo>
                <a:cubicBezTo>
                  <a:pt x="9066" y="6273"/>
                  <a:pt x="8894" y="5973"/>
                  <a:pt x="8645" y="5973"/>
                </a:cubicBezTo>
                <a:cubicBezTo>
                  <a:pt x="8608" y="5973"/>
                  <a:pt x="8570" y="5980"/>
                  <a:pt x="8530" y="5994"/>
                </a:cubicBezTo>
                <a:lnTo>
                  <a:pt x="8335" y="6050"/>
                </a:lnTo>
                <a:lnTo>
                  <a:pt x="8335" y="4600"/>
                </a:lnTo>
                <a:cubicBezTo>
                  <a:pt x="8391" y="4489"/>
                  <a:pt x="8474" y="4433"/>
                  <a:pt x="8502" y="4321"/>
                </a:cubicBezTo>
                <a:cubicBezTo>
                  <a:pt x="8725" y="4489"/>
                  <a:pt x="9032" y="4600"/>
                  <a:pt x="9311" y="4600"/>
                </a:cubicBezTo>
                <a:cubicBezTo>
                  <a:pt x="10035" y="4600"/>
                  <a:pt x="10621" y="4015"/>
                  <a:pt x="10621" y="3262"/>
                </a:cubicBezTo>
                <a:cubicBezTo>
                  <a:pt x="10621" y="2537"/>
                  <a:pt x="10035" y="1924"/>
                  <a:pt x="9339" y="1924"/>
                </a:cubicBezTo>
                <a:lnTo>
                  <a:pt x="9311" y="1924"/>
                </a:lnTo>
                <a:lnTo>
                  <a:pt x="69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95"/>
        <p:cNvGrpSpPr/>
        <p:nvPr/>
      </p:nvGrpSpPr>
      <p:grpSpPr>
        <a:xfrm>
          <a:off x="0" y="0"/>
          <a:ext cx="0" cy="0"/>
          <a:chOff x="0" y="0"/>
          <a:chExt cx="0" cy="0"/>
        </a:xfrm>
      </p:grpSpPr>
      <p:sp>
        <p:nvSpPr>
          <p:cNvPr id="6296" name="Google Shape;6296;p39"/>
          <p:cNvSpPr txBox="1">
            <a:spLocks noGrp="1"/>
          </p:cNvSpPr>
          <p:nvPr>
            <p:ph type="title" idx="4294967295"/>
          </p:nvPr>
        </p:nvSpPr>
        <p:spPr>
          <a:xfrm>
            <a:off x="850651" y="2009250"/>
            <a:ext cx="10453800" cy="1620300"/>
          </a:xfrm>
          <a:prstGeom prst="rect">
            <a:avLst/>
          </a:prstGeom>
        </p:spPr>
        <p:txBody>
          <a:bodyPr spcFirstLastPara="1" wrap="square" lIns="255150" tIns="255150" rIns="255150" bIns="255150" anchor="t" anchorCtr="0">
            <a:noAutofit/>
          </a:bodyPr>
          <a:lstStyle/>
          <a:p>
            <a:pPr marL="0" lvl="0" indent="0" algn="ctr" rtl="0">
              <a:spcBef>
                <a:spcPts val="0"/>
              </a:spcBef>
              <a:spcAft>
                <a:spcPts val="0"/>
              </a:spcAft>
              <a:buClr>
                <a:srgbClr val="000000"/>
              </a:buClr>
              <a:buSzPts val="3100"/>
              <a:buFont typeface="Arial"/>
              <a:buNone/>
            </a:pPr>
            <a:r>
              <a:rPr lang="en" sz="7500">
                <a:latin typeface="Arial"/>
                <a:ea typeface="Arial"/>
                <a:cs typeface="Arial"/>
                <a:sym typeface="Arial"/>
              </a:rPr>
              <a:t>Creative Process I</a:t>
            </a:r>
            <a:r>
              <a:rPr lang="en" sz="7500">
                <a:solidFill>
                  <a:srgbClr val="FFFFFF"/>
                </a:solidFill>
                <a:latin typeface="Arial"/>
                <a:ea typeface="Arial"/>
                <a:cs typeface="Arial"/>
                <a:sym typeface="Arial"/>
              </a:rPr>
              <a:t>cons</a:t>
            </a:r>
            <a:endParaRPr sz="7500">
              <a:solidFill>
                <a:srgbClr val="FFFFFF"/>
              </a:solidFill>
              <a:latin typeface="Arial"/>
              <a:ea typeface="Arial"/>
              <a:cs typeface="Arial"/>
              <a:sym typeface="Arial"/>
            </a:endParaRPr>
          </a:p>
        </p:txBody>
      </p:sp>
      <p:sp>
        <p:nvSpPr>
          <p:cNvPr id="6297" name="Google Shape;6297;p39"/>
          <p:cNvSpPr txBox="1">
            <a:spLocks noGrp="1"/>
          </p:cNvSpPr>
          <p:nvPr>
            <p:ph type="title" idx="4294967295"/>
          </p:nvPr>
        </p:nvSpPr>
        <p:spPr>
          <a:xfrm>
            <a:off x="11679701" y="2009250"/>
            <a:ext cx="10453800" cy="1620300"/>
          </a:xfrm>
          <a:prstGeom prst="rect">
            <a:avLst/>
          </a:prstGeom>
        </p:spPr>
        <p:txBody>
          <a:bodyPr spcFirstLastPara="1" wrap="square" lIns="255150" tIns="255150" rIns="255150" bIns="255150" anchor="t" anchorCtr="0">
            <a:noAutofit/>
          </a:bodyPr>
          <a:lstStyle/>
          <a:p>
            <a:pPr marL="0" lvl="0" indent="0" algn="ctr" rtl="0">
              <a:spcBef>
                <a:spcPts val="0"/>
              </a:spcBef>
              <a:spcAft>
                <a:spcPts val="0"/>
              </a:spcAft>
              <a:buClr>
                <a:srgbClr val="000000"/>
              </a:buClr>
              <a:buSzPts val="3100"/>
              <a:buFont typeface="Arial"/>
              <a:buNone/>
            </a:pPr>
            <a:r>
              <a:rPr lang="en" sz="7500">
                <a:latin typeface="Arial"/>
                <a:ea typeface="Arial"/>
                <a:cs typeface="Arial"/>
                <a:sym typeface="Arial"/>
              </a:rPr>
              <a:t>Performing Arts Icons</a:t>
            </a:r>
            <a:endParaRPr sz="7500">
              <a:solidFill>
                <a:srgbClr val="FFFFFF"/>
              </a:solidFill>
              <a:latin typeface="Arial"/>
              <a:ea typeface="Arial"/>
              <a:cs typeface="Arial"/>
              <a:sym typeface="Arial"/>
            </a:endParaRPr>
          </a:p>
        </p:txBody>
      </p:sp>
      <p:grpSp>
        <p:nvGrpSpPr>
          <p:cNvPr id="6298" name="Google Shape;6298;p39"/>
          <p:cNvGrpSpPr/>
          <p:nvPr/>
        </p:nvGrpSpPr>
        <p:grpSpPr>
          <a:xfrm>
            <a:off x="1796369" y="5601081"/>
            <a:ext cx="700546" cy="898781"/>
            <a:chOff x="-50489600" y="1947400"/>
            <a:chExt cx="233150" cy="299125"/>
          </a:xfrm>
        </p:grpSpPr>
        <p:sp>
          <p:nvSpPr>
            <p:cNvPr id="6299" name="Google Shape;6299;p39"/>
            <p:cNvSpPr/>
            <p:nvPr/>
          </p:nvSpPr>
          <p:spPr>
            <a:xfrm>
              <a:off x="-50382475" y="2018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39"/>
            <p:cNvSpPr/>
            <p:nvPr/>
          </p:nvSpPr>
          <p:spPr>
            <a:xfrm>
              <a:off x="-50489600" y="1947400"/>
              <a:ext cx="233150" cy="299125"/>
            </a:xfrm>
            <a:custGeom>
              <a:avLst/>
              <a:gdLst/>
              <a:ahLst/>
              <a:cxnLst/>
              <a:rect l="l" t="t" r="r" b="b"/>
              <a:pathLst>
                <a:path w="9326" h="11965" extrusionOk="0">
                  <a:moveTo>
                    <a:pt x="4632" y="725"/>
                  </a:moveTo>
                  <a:cubicBezTo>
                    <a:pt x="4821" y="725"/>
                    <a:pt x="4978" y="882"/>
                    <a:pt x="4978" y="1071"/>
                  </a:cubicBezTo>
                  <a:lnTo>
                    <a:pt x="4978" y="1449"/>
                  </a:lnTo>
                  <a:cubicBezTo>
                    <a:pt x="4884" y="1418"/>
                    <a:pt x="4758" y="1418"/>
                    <a:pt x="4632" y="1418"/>
                  </a:cubicBezTo>
                  <a:cubicBezTo>
                    <a:pt x="4506" y="1418"/>
                    <a:pt x="4411" y="1418"/>
                    <a:pt x="4285" y="1449"/>
                  </a:cubicBezTo>
                  <a:lnTo>
                    <a:pt x="4285" y="1071"/>
                  </a:lnTo>
                  <a:cubicBezTo>
                    <a:pt x="4285" y="882"/>
                    <a:pt x="4443" y="725"/>
                    <a:pt x="4632" y="725"/>
                  </a:cubicBezTo>
                  <a:close/>
                  <a:moveTo>
                    <a:pt x="4632" y="2143"/>
                  </a:moveTo>
                  <a:cubicBezTo>
                    <a:pt x="5230" y="2143"/>
                    <a:pt x="5703" y="2615"/>
                    <a:pt x="5703" y="3182"/>
                  </a:cubicBezTo>
                  <a:cubicBezTo>
                    <a:pt x="5703" y="3781"/>
                    <a:pt x="5230" y="4253"/>
                    <a:pt x="4632" y="4253"/>
                  </a:cubicBezTo>
                  <a:cubicBezTo>
                    <a:pt x="4033" y="4253"/>
                    <a:pt x="3592" y="3781"/>
                    <a:pt x="3592" y="3182"/>
                  </a:cubicBezTo>
                  <a:cubicBezTo>
                    <a:pt x="3592" y="2615"/>
                    <a:pt x="4033" y="2143"/>
                    <a:pt x="4632" y="2143"/>
                  </a:cubicBezTo>
                  <a:close/>
                  <a:moveTo>
                    <a:pt x="4632" y="5356"/>
                  </a:moveTo>
                  <a:lnTo>
                    <a:pt x="6018" y="8191"/>
                  </a:lnTo>
                  <a:cubicBezTo>
                    <a:pt x="5671" y="8349"/>
                    <a:pt x="5356" y="8443"/>
                    <a:pt x="4978" y="8443"/>
                  </a:cubicBezTo>
                  <a:lnTo>
                    <a:pt x="4978" y="8065"/>
                  </a:lnTo>
                  <a:cubicBezTo>
                    <a:pt x="4978" y="7876"/>
                    <a:pt x="4821" y="7719"/>
                    <a:pt x="4632" y="7719"/>
                  </a:cubicBezTo>
                  <a:cubicBezTo>
                    <a:pt x="4443" y="7719"/>
                    <a:pt x="4285" y="7876"/>
                    <a:pt x="4285" y="8065"/>
                  </a:cubicBezTo>
                  <a:lnTo>
                    <a:pt x="4285" y="8443"/>
                  </a:lnTo>
                  <a:cubicBezTo>
                    <a:pt x="3939" y="8380"/>
                    <a:pt x="3592" y="8317"/>
                    <a:pt x="3246" y="8191"/>
                  </a:cubicBezTo>
                  <a:lnTo>
                    <a:pt x="4632" y="5356"/>
                  </a:lnTo>
                  <a:close/>
                  <a:moveTo>
                    <a:pt x="3466" y="4505"/>
                  </a:moveTo>
                  <a:cubicBezTo>
                    <a:pt x="3624" y="4663"/>
                    <a:pt x="3844" y="4757"/>
                    <a:pt x="4096" y="4852"/>
                  </a:cubicBezTo>
                  <a:cubicBezTo>
                    <a:pt x="4033" y="5009"/>
                    <a:pt x="1481" y="10271"/>
                    <a:pt x="1450" y="10365"/>
                  </a:cubicBezTo>
                  <a:cubicBezTo>
                    <a:pt x="1381" y="10504"/>
                    <a:pt x="1261" y="10591"/>
                    <a:pt x="1127" y="10591"/>
                  </a:cubicBezTo>
                  <a:cubicBezTo>
                    <a:pt x="1078" y="10591"/>
                    <a:pt x="1028" y="10580"/>
                    <a:pt x="977" y="10554"/>
                  </a:cubicBezTo>
                  <a:cubicBezTo>
                    <a:pt x="820" y="10491"/>
                    <a:pt x="694" y="10271"/>
                    <a:pt x="788" y="10082"/>
                  </a:cubicBezTo>
                  <a:lnTo>
                    <a:pt x="3466" y="4505"/>
                  </a:lnTo>
                  <a:close/>
                  <a:moveTo>
                    <a:pt x="5829" y="4537"/>
                  </a:moveTo>
                  <a:lnTo>
                    <a:pt x="8507" y="10113"/>
                  </a:lnTo>
                  <a:cubicBezTo>
                    <a:pt x="8570" y="10271"/>
                    <a:pt x="8507" y="10523"/>
                    <a:pt x="8318" y="10586"/>
                  </a:cubicBezTo>
                  <a:cubicBezTo>
                    <a:pt x="8271" y="10599"/>
                    <a:pt x="8225" y="10606"/>
                    <a:pt x="8181" y="10606"/>
                  </a:cubicBezTo>
                  <a:cubicBezTo>
                    <a:pt x="8021" y="10606"/>
                    <a:pt x="7888" y="10521"/>
                    <a:pt x="7814" y="10397"/>
                  </a:cubicBezTo>
                  <a:cubicBezTo>
                    <a:pt x="7719" y="10176"/>
                    <a:pt x="5293" y="5167"/>
                    <a:pt x="5199" y="4883"/>
                  </a:cubicBezTo>
                  <a:cubicBezTo>
                    <a:pt x="5419" y="4820"/>
                    <a:pt x="5608" y="4694"/>
                    <a:pt x="5829" y="4537"/>
                  </a:cubicBezTo>
                  <a:close/>
                  <a:moveTo>
                    <a:pt x="4632" y="0"/>
                  </a:moveTo>
                  <a:cubicBezTo>
                    <a:pt x="4033" y="0"/>
                    <a:pt x="3592" y="473"/>
                    <a:pt x="3592" y="1071"/>
                  </a:cubicBezTo>
                  <a:lnTo>
                    <a:pt x="3592" y="1764"/>
                  </a:lnTo>
                  <a:cubicBezTo>
                    <a:pt x="3151" y="2080"/>
                    <a:pt x="2867" y="2584"/>
                    <a:pt x="2867" y="3182"/>
                  </a:cubicBezTo>
                  <a:cubicBezTo>
                    <a:pt x="2867" y="3434"/>
                    <a:pt x="2899" y="3655"/>
                    <a:pt x="3025" y="3875"/>
                  </a:cubicBezTo>
                  <a:lnTo>
                    <a:pt x="1576" y="6900"/>
                  </a:lnTo>
                  <a:cubicBezTo>
                    <a:pt x="1355" y="6648"/>
                    <a:pt x="1229" y="6396"/>
                    <a:pt x="1103" y="6081"/>
                  </a:cubicBezTo>
                  <a:cubicBezTo>
                    <a:pt x="1032" y="5914"/>
                    <a:pt x="906" y="5837"/>
                    <a:pt x="767" y="5837"/>
                  </a:cubicBezTo>
                  <a:cubicBezTo>
                    <a:pt x="722" y="5837"/>
                    <a:pt x="676" y="5845"/>
                    <a:pt x="631" y="5860"/>
                  </a:cubicBezTo>
                  <a:cubicBezTo>
                    <a:pt x="442" y="5955"/>
                    <a:pt x="347" y="6144"/>
                    <a:pt x="442" y="6333"/>
                  </a:cubicBezTo>
                  <a:cubicBezTo>
                    <a:pt x="631" y="6805"/>
                    <a:pt x="883" y="7215"/>
                    <a:pt x="1229" y="7593"/>
                  </a:cubicBezTo>
                  <a:lnTo>
                    <a:pt x="158" y="9798"/>
                  </a:lnTo>
                  <a:cubicBezTo>
                    <a:pt x="1" y="10208"/>
                    <a:pt x="64" y="10649"/>
                    <a:pt x="347" y="10964"/>
                  </a:cubicBezTo>
                  <a:lnTo>
                    <a:pt x="95" y="11468"/>
                  </a:lnTo>
                  <a:cubicBezTo>
                    <a:pt x="32" y="11625"/>
                    <a:pt x="95" y="11846"/>
                    <a:pt x="253" y="11941"/>
                  </a:cubicBezTo>
                  <a:cubicBezTo>
                    <a:pt x="293" y="11957"/>
                    <a:pt x="340" y="11965"/>
                    <a:pt x="389" y="11965"/>
                  </a:cubicBezTo>
                  <a:cubicBezTo>
                    <a:pt x="528" y="11965"/>
                    <a:pt x="678" y="11900"/>
                    <a:pt x="725" y="11783"/>
                  </a:cubicBezTo>
                  <a:lnTo>
                    <a:pt x="977" y="11247"/>
                  </a:lnTo>
                  <a:cubicBezTo>
                    <a:pt x="1027" y="11255"/>
                    <a:pt x="1077" y="11258"/>
                    <a:pt x="1127" y="11258"/>
                  </a:cubicBezTo>
                  <a:cubicBezTo>
                    <a:pt x="1521" y="11258"/>
                    <a:pt x="1912" y="11040"/>
                    <a:pt x="2080" y="10649"/>
                  </a:cubicBezTo>
                  <a:lnTo>
                    <a:pt x="2930" y="8822"/>
                  </a:lnTo>
                  <a:cubicBezTo>
                    <a:pt x="3372" y="8979"/>
                    <a:pt x="3813" y="9105"/>
                    <a:pt x="4285" y="9137"/>
                  </a:cubicBezTo>
                  <a:lnTo>
                    <a:pt x="4285" y="9483"/>
                  </a:lnTo>
                  <a:cubicBezTo>
                    <a:pt x="4285" y="9704"/>
                    <a:pt x="4443" y="9861"/>
                    <a:pt x="4632" y="9861"/>
                  </a:cubicBezTo>
                  <a:cubicBezTo>
                    <a:pt x="4821" y="9861"/>
                    <a:pt x="4978" y="9704"/>
                    <a:pt x="4978" y="9483"/>
                  </a:cubicBezTo>
                  <a:lnTo>
                    <a:pt x="4978" y="9137"/>
                  </a:lnTo>
                  <a:cubicBezTo>
                    <a:pt x="5451" y="9105"/>
                    <a:pt x="5892" y="9011"/>
                    <a:pt x="6333" y="8822"/>
                  </a:cubicBezTo>
                  <a:lnTo>
                    <a:pt x="7184" y="10649"/>
                  </a:lnTo>
                  <a:cubicBezTo>
                    <a:pt x="7382" y="11016"/>
                    <a:pt x="7732" y="11257"/>
                    <a:pt x="8143" y="11257"/>
                  </a:cubicBezTo>
                  <a:cubicBezTo>
                    <a:pt x="8190" y="11257"/>
                    <a:pt x="8238" y="11254"/>
                    <a:pt x="8286" y="11247"/>
                  </a:cubicBezTo>
                  <a:lnTo>
                    <a:pt x="8538" y="11783"/>
                  </a:lnTo>
                  <a:cubicBezTo>
                    <a:pt x="8585" y="11900"/>
                    <a:pt x="8718" y="11965"/>
                    <a:pt x="8861" y="11965"/>
                  </a:cubicBezTo>
                  <a:cubicBezTo>
                    <a:pt x="8911" y="11965"/>
                    <a:pt x="8962" y="11957"/>
                    <a:pt x="9011" y="11941"/>
                  </a:cubicBezTo>
                  <a:cubicBezTo>
                    <a:pt x="9168" y="11846"/>
                    <a:pt x="9231" y="11657"/>
                    <a:pt x="9168" y="11468"/>
                  </a:cubicBezTo>
                  <a:lnTo>
                    <a:pt x="8916" y="10964"/>
                  </a:lnTo>
                  <a:cubicBezTo>
                    <a:pt x="9200" y="10649"/>
                    <a:pt x="9326" y="10208"/>
                    <a:pt x="9137" y="9798"/>
                  </a:cubicBezTo>
                  <a:lnTo>
                    <a:pt x="8066" y="7593"/>
                  </a:lnTo>
                  <a:cubicBezTo>
                    <a:pt x="8381" y="7246"/>
                    <a:pt x="8664" y="6805"/>
                    <a:pt x="8853" y="6333"/>
                  </a:cubicBezTo>
                  <a:cubicBezTo>
                    <a:pt x="8916" y="6144"/>
                    <a:pt x="8853" y="5955"/>
                    <a:pt x="8664" y="5860"/>
                  </a:cubicBezTo>
                  <a:cubicBezTo>
                    <a:pt x="8611" y="5845"/>
                    <a:pt x="8559" y="5837"/>
                    <a:pt x="8511" y="5837"/>
                  </a:cubicBezTo>
                  <a:cubicBezTo>
                    <a:pt x="8360" y="5837"/>
                    <a:pt x="8240" y="5914"/>
                    <a:pt x="8192" y="6081"/>
                  </a:cubicBezTo>
                  <a:cubicBezTo>
                    <a:pt x="8066" y="6333"/>
                    <a:pt x="7908" y="6616"/>
                    <a:pt x="7719" y="6900"/>
                  </a:cubicBezTo>
                  <a:lnTo>
                    <a:pt x="6270" y="3875"/>
                  </a:lnTo>
                  <a:cubicBezTo>
                    <a:pt x="6333" y="3655"/>
                    <a:pt x="6396" y="3434"/>
                    <a:pt x="6396" y="3182"/>
                  </a:cubicBezTo>
                  <a:cubicBezTo>
                    <a:pt x="6396" y="2584"/>
                    <a:pt x="6144" y="2080"/>
                    <a:pt x="5703" y="1764"/>
                  </a:cubicBezTo>
                  <a:lnTo>
                    <a:pt x="5703" y="1071"/>
                  </a:lnTo>
                  <a:cubicBezTo>
                    <a:pt x="5703" y="473"/>
                    <a:pt x="5230"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1" name="Google Shape;6301;p39"/>
          <p:cNvGrpSpPr/>
          <p:nvPr/>
        </p:nvGrpSpPr>
        <p:grpSpPr>
          <a:xfrm>
            <a:off x="1696950" y="6746363"/>
            <a:ext cx="899382" cy="901710"/>
            <a:chOff x="-50523475" y="2316000"/>
            <a:chExt cx="299325" cy="300100"/>
          </a:xfrm>
        </p:grpSpPr>
        <p:sp>
          <p:nvSpPr>
            <p:cNvPr id="6302" name="Google Shape;6302;p39"/>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39"/>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4" name="Google Shape;6304;p39"/>
          <p:cNvGrpSpPr/>
          <p:nvPr/>
        </p:nvGrpSpPr>
        <p:grpSpPr>
          <a:xfrm>
            <a:off x="1693420" y="7877427"/>
            <a:ext cx="906443" cy="899457"/>
            <a:chOff x="-50524250" y="2686150"/>
            <a:chExt cx="301675" cy="299350"/>
          </a:xfrm>
        </p:grpSpPr>
        <p:sp>
          <p:nvSpPr>
            <p:cNvPr id="6305" name="Google Shape;6305;p39"/>
            <p:cNvSpPr/>
            <p:nvPr/>
          </p:nvSpPr>
          <p:spPr>
            <a:xfrm>
              <a:off x="-50488025" y="2792500"/>
              <a:ext cx="18150" cy="52800"/>
            </a:xfrm>
            <a:custGeom>
              <a:avLst/>
              <a:gdLst/>
              <a:ahLst/>
              <a:cxnLst/>
              <a:rect l="l" t="t" r="r" b="b"/>
              <a:pathLst>
                <a:path w="726" h="2112" extrusionOk="0">
                  <a:moveTo>
                    <a:pt x="379" y="1"/>
                  </a:moveTo>
                  <a:cubicBezTo>
                    <a:pt x="158" y="1"/>
                    <a:pt x="1" y="158"/>
                    <a:pt x="1" y="347"/>
                  </a:cubicBezTo>
                  <a:lnTo>
                    <a:pt x="1" y="1765"/>
                  </a:lnTo>
                  <a:cubicBezTo>
                    <a:pt x="1" y="1954"/>
                    <a:pt x="158" y="2112"/>
                    <a:pt x="379" y="2112"/>
                  </a:cubicBezTo>
                  <a:cubicBezTo>
                    <a:pt x="568" y="2112"/>
                    <a:pt x="725" y="1954"/>
                    <a:pt x="725" y="1765"/>
                  </a:cubicBezTo>
                  <a:lnTo>
                    <a:pt x="725" y="347"/>
                  </a:ln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39"/>
            <p:cNvSpPr/>
            <p:nvPr/>
          </p:nvSpPr>
          <p:spPr>
            <a:xfrm>
              <a:off x="-50488025" y="2897250"/>
              <a:ext cx="18150" cy="53600"/>
            </a:xfrm>
            <a:custGeom>
              <a:avLst/>
              <a:gdLst/>
              <a:ahLst/>
              <a:cxnLst/>
              <a:rect l="l" t="t" r="r" b="b"/>
              <a:pathLst>
                <a:path w="726" h="2144" extrusionOk="0">
                  <a:moveTo>
                    <a:pt x="379" y="1"/>
                  </a:moveTo>
                  <a:cubicBezTo>
                    <a:pt x="158" y="1"/>
                    <a:pt x="1" y="159"/>
                    <a:pt x="1" y="379"/>
                  </a:cubicBezTo>
                  <a:lnTo>
                    <a:pt x="1" y="1797"/>
                  </a:lnTo>
                  <a:cubicBezTo>
                    <a:pt x="1" y="1986"/>
                    <a:pt x="158" y="2143"/>
                    <a:pt x="379" y="2143"/>
                  </a:cubicBezTo>
                  <a:cubicBezTo>
                    <a:pt x="568" y="2143"/>
                    <a:pt x="725" y="1986"/>
                    <a:pt x="725" y="1797"/>
                  </a:cubicBezTo>
                  <a:lnTo>
                    <a:pt x="725" y="379"/>
                  </a:ln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39"/>
            <p:cNvSpPr/>
            <p:nvPr/>
          </p:nvSpPr>
          <p:spPr>
            <a:xfrm>
              <a:off x="-50488025" y="2861825"/>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39"/>
            <p:cNvSpPr/>
            <p:nvPr/>
          </p:nvSpPr>
          <p:spPr>
            <a:xfrm>
              <a:off x="-50524250" y="2686150"/>
              <a:ext cx="301675" cy="52825"/>
            </a:xfrm>
            <a:custGeom>
              <a:avLst/>
              <a:gdLst/>
              <a:ahLst/>
              <a:cxnLst/>
              <a:rect l="l" t="t" r="r" b="b"/>
              <a:pathLst>
                <a:path w="12067" h="2113" extrusionOk="0">
                  <a:moveTo>
                    <a:pt x="2143" y="695"/>
                  </a:moveTo>
                  <a:lnTo>
                    <a:pt x="2143" y="1419"/>
                  </a:lnTo>
                  <a:lnTo>
                    <a:pt x="1891" y="1419"/>
                  </a:lnTo>
                  <a:lnTo>
                    <a:pt x="1166" y="1041"/>
                  </a:lnTo>
                  <a:lnTo>
                    <a:pt x="1891" y="695"/>
                  </a:lnTo>
                  <a:close/>
                  <a:moveTo>
                    <a:pt x="9924" y="695"/>
                  </a:moveTo>
                  <a:lnTo>
                    <a:pt x="9924" y="1419"/>
                  </a:lnTo>
                  <a:lnTo>
                    <a:pt x="2836" y="1419"/>
                  </a:lnTo>
                  <a:lnTo>
                    <a:pt x="2836" y="695"/>
                  </a:lnTo>
                  <a:close/>
                  <a:moveTo>
                    <a:pt x="10996" y="695"/>
                  </a:moveTo>
                  <a:cubicBezTo>
                    <a:pt x="11185" y="695"/>
                    <a:pt x="11342" y="852"/>
                    <a:pt x="11342" y="1041"/>
                  </a:cubicBezTo>
                  <a:cubicBezTo>
                    <a:pt x="11342" y="1262"/>
                    <a:pt x="11185" y="1419"/>
                    <a:pt x="10996" y="1419"/>
                  </a:cubicBezTo>
                  <a:lnTo>
                    <a:pt x="10649" y="1419"/>
                  </a:lnTo>
                  <a:lnTo>
                    <a:pt x="10649" y="695"/>
                  </a:lnTo>
                  <a:close/>
                  <a:moveTo>
                    <a:pt x="1782" y="1"/>
                  </a:moveTo>
                  <a:cubicBezTo>
                    <a:pt x="1689" y="1"/>
                    <a:pt x="1556" y="47"/>
                    <a:pt x="252" y="726"/>
                  </a:cubicBezTo>
                  <a:cubicBezTo>
                    <a:pt x="0" y="852"/>
                    <a:pt x="0" y="1199"/>
                    <a:pt x="252" y="1356"/>
                  </a:cubicBezTo>
                  <a:cubicBezTo>
                    <a:pt x="1765" y="2113"/>
                    <a:pt x="1702" y="2113"/>
                    <a:pt x="1828" y="2113"/>
                  </a:cubicBezTo>
                  <a:lnTo>
                    <a:pt x="10996" y="2113"/>
                  </a:lnTo>
                  <a:cubicBezTo>
                    <a:pt x="11594" y="2113"/>
                    <a:pt x="12067" y="1640"/>
                    <a:pt x="12067" y="1041"/>
                  </a:cubicBezTo>
                  <a:cubicBezTo>
                    <a:pt x="12067" y="474"/>
                    <a:pt x="11594" y="2"/>
                    <a:pt x="10996" y="2"/>
                  </a:cubicBezTo>
                  <a:lnTo>
                    <a:pt x="1828" y="2"/>
                  </a:lnTo>
                  <a:cubicBezTo>
                    <a:pt x="1810" y="2"/>
                    <a:pt x="1796" y="1"/>
                    <a:pt x="1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39"/>
            <p:cNvSpPr/>
            <p:nvPr/>
          </p:nvSpPr>
          <p:spPr>
            <a:xfrm>
              <a:off x="-50523475" y="2757075"/>
              <a:ext cx="300900" cy="228425"/>
            </a:xfrm>
            <a:custGeom>
              <a:avLst/>
              <a:gdLst/>
              <a:ahLst/>
              <a:cxnLst/>
              <a:rect l="l" t="t" r="r" b="b"/>
              <a:pathLst>
                <a:path w="12036" h="9137" extrusionOk="0">
                  <a:moveTo>
                    <a:pt x="10965" y="725"/>
                  </a:moveTo>
                  <a:cubicBezTo>
                    <a:pt x="11154" y="725"/>
                    <a:pt x="11311" y="882"/>
                    <a:pt x="11311" y="1103"/>
                  </a:cubicBezTo>
                  <a:lnTo>
                    <a:pt x="11311" y="8097"/>
                  </a:lnTo>
                  <a:cubicBezTo>
                    <a:pt x="11311" y="8286"/>
                    <a:pt x="11154" y="8443"/>
                    <a:pt x="10965" y="8443"/>
                  </a:cubicBezTo>
                  <a:lnTo>
                    <a:pt x="1072" y="8443"/>
                  </a:lnTo>
                  <a:cubicBezTo>
                    <a:pt x="883" y="8443"/>
                    <a:pt x="725" y="8286"/>
                    <a:pt x="725" y="8097"/>
                  </a:cubicBezTo>
                  <a:lnTo>
                    <a:pt x="725" y="1103"/>
                  </a:lnTo>
                  <a:cubicBezTo>
                    <a:pt x="725" y="882"/>
                    <a:pt x="883" y="725"/>
                    <a:pt x="1072" y="725"/>
                  </a:cubicBezTo>
                  <a:close/>
                  <a:moveTo>
                    <a:pt x="1072" y="0"/>
                  </a:moveTo>
                  <a:cubicBezTo>
                    <a:pt x="473" y="0"/>
                    <a:pt x="1" y="473"/>
                    <a:pt x="1" y="1040"/>
                  </a:cubicBezTo>
                  <a:lnTo>
                    <a:pt x="1" y="8065"/>
                  </a:lnTo>
                  <a:cubicBezTo>
                    <a:pt x="1" y="8664"/>
                    <a:pt x="473" y="9137"/>
                    <a:pt x="1072" y="9137"/>
                  </a:cubicBezTo>
                  <a:lnTo>
                    <a:pt x="10965" y="9137"/>
                  </a:lnTo>
                  <a:cubicBezTo>
                    <a:pt x="11532" y="9137"/>
                    <a:pt x="12004" y="8664"/>
                    <a:pt x="12004" y="8065"/>
                  </a:cubicBezTo>
                  <a:lnTo>
                    <a:pt x="12004" y="1040"/>
                  </a:lnTo>
                  <a:cubicBezTo>
                    <a:pt x="12036" y="473"/>
                    <a:pt x="11532" y="0"/>
                    <a:pt x="10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39"/>
            <p:cNvSpPr/>
            <p:nvPr/>
          </p:nvSpPr>
          <p:spPr>
            <a:xfrm>
              <a:off x="-50453375" y="2792500"/>
              <a:ext cx="194575" cy="158350"/>
            </a:xfrm>
            <a:custGeom>
              <a:avLst/>
              <a:gdLst/>
              <a:ahLst/>
              <a:cxnLst/>
              <a:rect l="l" t="t" r="r" b="b"/>
              <a:pathLst>
                <a:path w="7783" h="6334" extrusionOk="0">
                  <a:moveTo>
                    <a:pt x="7089" y="694"/>
                  </a:moveTo>
                  <a:lnTo>
                    <a:pt x="7089" y="5609"/>
                  </a:lnTo>
                  <a:lnTo>
                    <a:pt x="694" y="5609"/>
                  </a:lnTo>
                  <a:lnTo>
                    <a:pt x="694" y="694"/>
                  </a:lnTo>
                  <a:close/>
                  <a:moveTo>
                    <a:pt x="347" y="1"/>
                  </a:moveTo>
                  <a:cubicBezTo>
                    <a:pt x="158" y="1"/>
                    <a:pt x="1" y="158"/>
                    <a:pt x="1" y="347"/>
                  </a:cubicBezTo>
                  <a:lnTo>
                    <a:pt x="1" y="5987"/>
                  </a:lnTo>
                  <a:cubicBezTo>
                    <a:pt x="1" y="6176"/>
                    <a:pt x="158" y="6333"/>
                    <a:pt x="347" y="6333"/>
                  </a:cubicBezTo>
                  <a:lnTo>
                    <a:pt x="7436" y="6333"/>
                  </a:lnTo>
                  <a:cubicBezTo>
                    <a:pt x="7656" y="6333"/>
                    <a:pt x="7782" y="6176"/>
                    <a:pt x="7782" y="5987"/>
                  </a:cubicBezTo>
                  <a:lnTo>
                    <a:pt x="7782" y="347"/>
                  </a:lnTo>
                  <a:cubicBezTo>
                    <a:pt x="7782" y="158"/>
                    <a:pt x="7656" y="1"/>
                    <a:pt x="74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1" name="Google Shape;6311;p39"/>
          <p:cNvGrpSpPr/>
          <p:nvPr/>
        </p:nvGrpSpPr>
        <p:grpSpPr>
          <a:xfrm>
            <a:off x="7288877" y="5676800"/>
            <a:ext cx="901710" cy="904114"/>
            <a:chOff x="-48633950" y="1972600"/>
            <a:chExt cx="300100" cy="300900"/>
          </a:xfrm>
        </p:grpSpPr>
        <p:sp>
          <p:nvSpPr>
            <p:cNvPr id="6312" name="Google Shape;6312;p39"/>
            <p:cNvSpPr/>
            <p:nvPr/>
          </p:nvSpPr>
          <p:spPr>
            <a:xfrm>
              <a:off x="-48633950" y="1972600"/>
              <a:ext cx="300100" cy="300900"/>
            </a:xfrm>
            <a:custGeom>
              <a:avLst/>
              <a:gdLst/>
              <a:ahLst/>
              <a:cxnLst/>
              <a:rect l="l" t="t" r="r" b="b"/>
              <a:pathLst>
                <a:path w="12004" h="12036" extrusionOk="0">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39"/>
            <p:cNvSpPr/>
            <p:nvPr/>
          </p:nvSpPr>
          <p:spPr>
            <a:xfrm>
              <a:off x="-48509525" y="2097050"/>
              <a:ext cx="52800" cy="52775"/>
            </a:xfrm>
            <a:custGeom>
              <a:avLst/>
              <a:gdLst/>
              <a:ahLst/>
              <a:cxnLst/>
              <a:rect l="l" t="t" r="r" b="b"/>
              <a:pathLst>
                <a:path w="2112" h="2111" extrusionOk="0">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4" name="Google Shape;6314;p39"/>
          <p:cNvGrpSpPr/>
          <p:nvPr/>
        </p:nvGrpSpPr>
        <p:grpSpPr>
          <a:xfrm>
            <a:off x="7287675" y="6824485"/>
            <a:ext cx="904114" cy="908772"/>
            <a:chOff x="-48634750" y="2342000"/>
            <a:chExt cx="300900" cy="302450"/>
          </a:xfrm>
        </p:grpSpPr>
        <p:sp>
          <p:nvSpPr>
            <p:cNvPr id="6315" name="Google Shape;6315;p39"/>
            <p:cNvSpPr/>
            <p:nvPr/>
          </p:nvSpPr>
          <p:spPr>
            <a:xfrm>
              <a:off x="-48545750" y="2342000"/>
              <a:ext cx="211900" cy="300875"/>
            </a:xfrm>
            <a:custGeom>
              <a:avLst/>
              <a:gdLst/>
              <a:ahLst/>
              <a:cxnLst/>
              <a:rect l="l" t="t" r="r" b="b"/>
              <a:pathLst>
                <a:path w="8476" h="12035" extrusionOk="0">
                  <a:moveTo>
                    <a:pt x="6711" y="725"/>
                  </a:moveTo>
                  <a:cubicBezTo>
                    <a:pt x="7310" y="725"/>
                    <a:pt x="7782" y="1197"/>
                    <a:pt x="7782" y="1764"/>
                  </a:cubicBezTo>
                  <a:lnTo>
                    <a:pt x="7782" y="10239"/>
                  </a:lnTo>
                  <a:cubicBezTo>
                    <a:pt x="7782" y="10838"/>
                    <a:pt x="7310" y="11310"/>
                    <a:pt x="6711" y="11310"/>
                  </a:cubicBezTo>
                  <a:lnTo>
                    <a:pt x="1797" y="11310"/>
                  </a:lnTo>
                  <a:cubicBezTo>
                    <a:pt x="1198" y="11310"/>
                    <a:pt x="725" y="10838"/>
                    <a:pt x="725" y="10239"/>
                  </a:cubicBezTo>
                  <a:lnTo>
                    <a:pt x="725" y="1764"/>
                  </a:lnTo>
                  <a:cubicBezTo>
                    <a:pt x="725" y="1197"/>
                    <a:pt x="1198" y="725"/>
                    <a:pt x="1797" y="725"/>
                  </a:cubicBezTo>
                  <a:close/>
                  <a:moveTo>
                    <a:pt x="1797" y="0"/>
                  </a:moveTo>
                  <a:cubicBezTo>
                    <a:pt x="788" y="0"/>
                    <a:pt x="1" y="788"/>
                    <a:pt x="1" y="1764"/>
                  </a:cubicBezTo>
                  <a:lnTo>
                    <a:pt x="1" y="10239"/>
                  </a:lnTo>
                  <a:cubicBezTo>
                    <a:pt x="1" y="11247"/>
                    <a:pt x="788" y="12035"/>
                    <a:pt x="1797" y="12035"/>
                  </a:cubicBezTo>
                  <a:lnTo>
                    <a:pt x="6711" y="12035"/>
                  </a:lnTo>
                  <a:cubicBezTo>
                    <a:pt x="7688" y="12035"/>
                    <a:pt x="8476" y="11247"/>
                    <a:pt x="8476" y="10239"/>
                  </a:cubicBezTo>
                  <a:lnTo>
                    <a:pt x="8476" y="1764"/>
                  </a:lnTo>
                  <a:cubicBezTo>
                    <a:pt x="8476" y="788"/>
                    <a:pt x="7688"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39"/>
            <p:cNvSpPr/>
            <p:nvPr/>
          </p:nvSpPr>
          <p:spPr>
            <a:xfrm>
              <a:off x="-48509525" y="2395550"/>
              <a:ext cx="52800" cy="52800"/>
            </a:xfrm>
            <a:custGeom>
              <a:avLst/>
              <a:gdLst/>
              <a:ahLst/>
              <a:cxnLst/>
              <a:rect l="l" t="t" r="r" b="b"/>
              <a:pathLst>
                <a:path w="2112" h="2112" extrusionOk="0">
                  <a:moveTo>
                    <a:pt x="1041" y="694"/>
                  </a:moveTo>
                  <a:cubicBezTo>
                    <a:pt x="1230" y="694"/>
                    <a:pt x="1387" y="851"/>
                    <a:pt x="1387" y="1040"/>
                  </a:cubicBezTo>
                  <a:cubicBezTo>
                    <a:pt x="1387" y="1261"/>
                    <a:pt x="1230" y="1418"/>
                    <a:pt x="1041" y="1418"/>
                  </a:cubicBezTo>
                  <a:cubicBezTo>
                    <a:pt x="852" y="1418"/>
                    <a:pt x="694" y="1261"/>
                    <a:pt x="694" y="1040"/>
                  </a:cubicBezTo>
                  <a:cubicBezTo>
                    <a:pt x="694" y="851"/>
                    <a:pt x="852" y="694"/>
                    <a:pt x="1041" y="694"/>
                  </a:cubicBezTo>
                  <a:close/>
                  <a:moveTo>
                    <a:pt x="1041" y="0"/>
                  </a:moveTo>
                  <a:cubicBezTo>
                    <a:pt x="442" y="0"/>
                    <a:pt x="1" y="473"/>
                    <a:pt x="1" y="1040"/>
                  </a:cubicBezTo>
                  <a:cubicBezTo>
                    <a:pt x="1" y="1639"/>
                    <a:pt x="442" y="2111"/>
                    <a:pt x="1041" y="2111"/>
                  </a:cubicBezTo>
                  <a:cubicBezTo>
                    <a:pt x="1639" y="2111"/>
                    <a:pt x="2112" y="1639"/>
                    <a:pt x="2112" y="1040"/>
                  </a:cubicBezTo>
                  <a:cubicBezTo>
                    <a:pt x="2112" y="473"/>
                    <a:pt x="1639"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39"/>
            <p:cNvSpPr/>
            <p:nvPr/>
          </p:nvSpPr>
          <p:spPr>
            <a:xfrm>
              <a:off x="-48509525" y="2466425"/>
              <a:ext cx="52800" cy="52800"/>
            </a:xfrm>
            <a:custGeom>
              <a:avLst/>
              <a:gdLst/>
              <a:ahLst/>
              <a:cxnLst/>
              <a:rect l="l" t="t" r="r" b="b"/>
              <a:pathLst>
                <a:path w="2112" h="2112" extrusionOk="0">
                  <a:moveTo>
                    <a:pt x="1041" y="694"/>
                  </a:moveTo>
                  <a:cubicBezTo>
                    <a:pt x="1230" y="694"/>
                    <a:pt x="1387" y="851"/>
                    <a:pt x="1387" y="1072"/>
                  </a:cubicBezTo>
                  <a:cubicBezTo>
                    <a:pt x="1387" y="1261"/>
                    <a:pt x="1230" y="1419"/>
                    <a:pt x="1041" y="1419"/>
                  </a:cubicBezTo>
                  <a:cubicBezTo>
                    <a:pt x="852" y="1419"/>
                    <a:pt x="694" y="1261"/>
                    <a:pt x="694" y="1072"/>
                  </a:cubicBezTo>
                  <a:cubicBezTo>
                    <a:pt x="694" y="851"/>
                    <a:pt x="852" y="694"/>
                    <a:pt x="1041" y="694"/>
                  </a:cubicBezTo>
                  <a:close/>
                  <a:moveTo>
                    <a:pt x="1041" y="1"/>
                  </a:moveTo>
                  <a:cubicBezTo>
                    <a:pt x="442" y="1"/>
                    <a:pt x="1" y="473"/>
                    <a:pt x="1" y="1072"/>
                  </a:cubicBezTo>
                  <a:cubicBezTo>
                    <a:pt x="1" y="1639"/>
                    <a:pt x="442" y="2112"/>
                    <a:pt x="1041" y="2112"/>
                  </a:cubicBezTo>
                  <a:cubicBezTo>
                    <a:pt x="1639" y="2112"/>
                    <a:pt x="2112" y="1639"/>
                    <a:pt x="2112" y="1072"/>
                  </a:cubicBezTo>
                  <a:cubicBezTo>
                    <a:pt x="2112" y="473"/>
                    <a:pt x="1639"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39"/>
            <p:cNvSpPr/>
            <p:nvPr/>
          </p:nvSpPr>
          <p:spPr>
            <a:xfrm>
              <a:off x="-48509525" y="2537325"/>
              <a:ext cx="52800" cy="52800"/>
            </a:xfrm>
            <a:custGeom>
              <a:avLst/>
              <a:gdLst/>
              <a:ahLst/>
              <a:cxnLst/>
              <a:rect l="l" t="t" r="r" b="b"/>
              <a:pathLst>
                <a:path w="2112" h="2112" extrusionOk="0">
                  <a:moveTo>
                    <a:pt x="1041" y="693"/>
                  </a:moveTo>
                  <a:cubicBezTo>
                    <a:pt x="1230" y="693"/>
                    <a:pt x="1387" y="851"/>
                    <a:pt x="1387" y="1071"/>
                  </a:cubicBezTo>
                  <a:cubicBezTo>
                    <a:pt x="1387" y="1260"/>
                    <a:pt x="1230" y="1418"/>
                    <a:pt x="1041" y="1418"/>
                  </a:cubicBezTo>
                  <a:cubicBezTo>
                    <a:pt x="852" y="1418"/>
                    <a:pt x="694" y="1260"/>
                    <a:pt x="694" y="1071"/>
                  </a:cubicBezTo>
                  <a:cubicBezTo>
                    <a:pt x="694" y="851"/>
                    <a:pt x="852" y="693"/>
                    <a:pt x="1041" y="693"/>
                  </a:cubicBezTo>
                  <a:close/>
                  <a:moveTo>
                    <a:pt x="1041" y="0"/>
                  </a:moveTo>
                  <a:cubicBezTo>
                    <a:pt x="442" y="0"/>
                    <a:pt x="1" y="473"/>
                    <a:pt x="1" y="1071"/>
                  </a:cubicBezTo>
                  <a:cubicBezTo>
                    <a:pt x="1" y="1639"/>
                    <a:pt x="442" y="2111"/>
                    <a:pt x="1041" y="2111"/>
                  </a:cubicBezTo>
                  <a:cubicBezTo>
                    <a:pt x="1639" y="2111"/>
                    <a:pt x="2112" y="1639"/>
                    <a:pt x="2112" y="1071"/>
                  </a:cubicBezTo>
                  <a:cubicBezTo>
                    <a:pt x="2112" y="473"/>
                    <a:pt x="1639"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39"/>
            <p:cNvSpPr/>
            <p:nvPr/>
          </p:nvSpPr>
          <p:spPr>
            <a:xfrm>
              <a:off x="-48421300" y="2395550"/>
              <a:ext cx="52800" cy="52800"/>
            </a:xfrm>
            <a:custGeom>
              <a:avLst/>
              <a:gdLst/>
              <a:ahLst/>
              <a:cxnLst/>
              <a:rect l="l" t="t" r="r" b="b"/>
              <a:pathLst>
                <a:path w="2112" h="2112" extrusionOk="0">
                  <a:moveTo>
                    <a:pt x="1072" y="694"/>
                  </a:moveTo>
                  <a:cubicBezTo>
                    <a:pt x="1261" y="694"/>
                    <a:pt x="1418" y="851"/>
                    <a:pt x="1418" y="1040"/>
                  </a:cubicBezTo>
                  <a:cubicBezTo>
                    <a:pt x="1387" y="1261"/>
                    <a:pt x="1229" y="1418"/>
                    <a:pt x="1072" y="1418"/>
                  </a:cubicBezTo>
                  <a:cubicBezTo>
                    <a:pt x="851" y="1418"/>
                    <a:pt x="725" y="1261"/>
                    <a:pt x="725" y="1040"/>
                  </a:cubicBezTo>
                  <a:cubicBezTo>
                    <a:pt x="725" y="851"/>
                    <a:pt x="851" y="694"/>
                    <a:pt x="1072" y="694"/>
                  </a:cubicBezTo>
                  <a:close/>
                  <a:moveTo>
                    <a:pt x="1072" y="0"/>
                  </a:moveTo>
                  <a:cubicBezTo>
                    <a:pt x="473" y="0"/>
                    <a:pt x="1" y="473"/>
                    <a:pt x="1" y="1040"/>
                  </a:cubicBezTo>
                  <a:cubicBezTo>
                    <a:pt x="1" y="1639"/>
                    <a:pt x="473" y="2111"/>
                    <a:pt x="1072" y="2111"/>
                  </a:cubicBezTo>
                  <a:cubicBezTo>
                    <a:pt x="1639" y="2111"/>
                    <a:pt x="2111" y="1639"/>
                    <a:pt x="2111" y="1040"/>
                  </a:cubicBezTo>
                  <a:cubicBezTo>
                    <a:pt x="2080" y="473"/>
                    <a:pt x="1607"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39"/>
            <p:cNvSpPr/>
            <p:nvPr/>
          </p:nvSpPr>
          <p:spPr>
            <a:xfrm>
              <a:off x="-48421300" y="2466425"/>
              <a:ext cx="52800" cy="52800"/>
            </a:xfrm>
            <a:custGeom>
              <a:avLst/>
              <a:gdLst/>
              <a:ahLst/>
              <a:cxnLst/>
              <a:rect l="l" t="t" r="r" b="b"/>
              <a:pathLst>
                <a:path w="2112" h="2112" extrusionOk="0">
                  <a:moveTo>
                    <a:pt x="1072" y="694"/>
                  </a:moveTo>
                  <a:cubicBezTo>
                    <a:pt x="1261" y="694"/>
                    <a:pt x="1418" y="851"/>
                    <a:pt x="1418" y="1072"/>
                  </a:cubicBezTo>
                  <a:cubicBezTo>
                    <a:pt x="1387" y="1261"/>
                    <a:pt x="1229" y="1419"/>
                    <a:pt x="1072" y="1419"/>
                  </a:cubicBezTo>
                  <a:cubicBezTo>
                    <a:pt x="851" y="1419"/>
                    <a:pt x="725" y="1261"/>
                    <a:pt x="725" y="1072"/>
                  </a:cubicBezTo>
                  <a:cubicBezTo>
                    <a:pt x="725" y="851"/>
                    <a:pt x="851" y="694"/>
                    <a:pt x="1072" y="694"/>
                  </a:cubicBezTo>
                  <a:close/>
                  <a:moveTo>
                    <a:pt x="1072" y="1"/>
                  </a:moveTo>
                  <a:cubicBezTo>
                    <a:pt x="473" y="1"/>
                    <a:pt x="1" y="473"/>
                    <a:pt x="1" y="1072"/>
                  </a:cubicBezTo>
                  <a:cubicBezTo>
                    <a:pt x="1" y="1639"/>
                    <a:pt x="473" y="2112"/>
                    <a:pt x="1072" y="2112"/>
                  </a:cubicBezTo>
                  <a:cubicBezTo>
                    <a:pt x="1639" y="2112"/>
                    <a:pt x="2111" y="1639"/>
                    <a:pt x="2111" y="1072"/>
                  </a:cubicBez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39"/>
            <p:cNvSpPr/>
            <p:nvPr/>
          </p:nvSpPr>
          <p:spPr>
            <a:xfrm>
              <a:off x="-48421300" y="2537325"/>
              <a:ext cx="52800" cy="52800"/>
            </a:xfrm>
            <a:custGeom>
              <a:avLst/>
              <a:gdLst/>
              <a:ahLst/>
              <a:cxnLst/>
              <a:rect l="l" t="t" r="r" b="b"/>
              <a:pathLst>
                <a:path w="2112" h="2112" extrusionOk="0">
                  <a:moveTo>
                    <a:pt x="1072" y="693"/>
                  </a:moveTo>
                  <a:cubicBezTo>
                    <a:pt x="1261" y="693"/>
                    <a:pt x="1418" y="851"/>
                    <a:pt x="1418" y="1071"/>
                  </a:cubicBezTo>
                  <a:cubicBezTo>
                    <a:pt x="1418" y="1260"/>
                    <a:pt x="1229" y="1418"/>
                    <a:pt x="1072" y="1418"/>
                  </a:cubicBezTo>
                  <a:cubicBezTo>
                    <a:pt x="851" y="1418"/>
                    <a:pt x="725" y="1260"/>
                    <a:pt x="725" y="1071"/>
                  </a:cubicBezTo>
                  <a:cubicBezTo>
                    <a:pt x="725" y="851"/>
                    <a:pt x="851" y="693"/>
                    <a:pt x="1072" y="693"/>
                  </a:cubicBezTo>
                  <a:close/>
                  <a:moveTo>
                    <a:pt x="1072" y="0"/>
                  </a:moveTo>
                  <a:cubicBezTo>
                    <a:pt x="473" y="0"/>
                    <a:pt x="1" y="473"/>
                    <a:pt x="1" y="1071"/>
                  </a:cubicBezTo>
                  <a:cubicBezTo>
                    <a:pt x="1" y="1639"/>
                    <a:pt x="473" y="2111"/>
                    <a:pt x="1072" y="2111"/>
                  </a:cubicBezTo>
                  <a:cubicBezTo>
                    <a:pt x="1639" y="2111"/>
                    <a:pt x="2111" y="1639"/>
                    <a:pt x="2111" y="1071"/>
                  </a:cubicBezTo>
                  <a:cubicBezTo>
                    <a:pt x="2080" y="473"/>
                    <a:pt x="1607"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39"/>
            <p:cNvSpPr/>
            <p:nvPr/>
          </p:nvSpPr>
          <p:spPr>
            <a:xfrm>
              <a:off x="-48634750" y="2342775"/>
              <a:ext cx="71700" cy="301675"/>
            </a:xfrm>
            <a:custGeom>
              <a:avLst/>
              <a:gdLst/>
              <a:ahLst/>
              <a:cxnLst/>
              <a:rect l="l" t="t" r="r" b="b"/>
              <a:pathLst>
                <a:path w="2868" h="12067" extrusionOk="0">
                  <a:moveTo>
                    <a:pt x="1891" y="725"/>
                  </a:moveTo>
                  <a:lnTo>
                    <a:pt x="1891" y="725"/>
                  </a:lnTo>
                  <a:cubicBezTo>
                    <a:pt x="1828" y="851"/>
                    <a:pt x="1796" y="946"/>
                    <a:pt x="1796" y="1072"/>
                  </a:cubicBezTo>
                  <a:cubicBezTo>
                    <a:pt x="1765" y="1450"/>
                    <a:pt x="1859" y="1796"/>
                    <a:pt x="2112" y="2143"/>
                  </a:cubicBezTo>
                  <a:cubicBezTo>
                    <a:pt x="2175" y="2174"/>
                    <a:pt x="2206" y="2269"/>
                    <a:pt x="2175" y="2332"/>
                  </a:cubicBezTo>
                  <a:cubicBezTo>
                    <a:pt x="2049" y="2616"/>
                    <a:pt x="1796" y="2805"/>
                    <a:pt x="1481" y="2805"/>
                  </a:cubicBezTo>
                  <a:cubicBezTo>
                    <a:pt x="1103" y="2805"/>
                    <a:pt x="788" y="2489"/>
                    <a:pt x="788" y="2111"/>
                  </a:cubicBezTo>
                  <a:cubicBezTo>
                    <a:pt x="725" y="1702"/>
                    <a:pt x="883" y="1355"/>
                    <a:pt x="1166" y="1135"/>
                  </a:cubicBezTo>
                  <a:cubicBezTo>
                    <a:pt x="1418" y="883"/>
                    <a:pt x="1607" y="788"/>
                    <a:pt x="1891" y="725"/>
                  </a:cubicBezTo>
                  <a:close/>
                  <a:moveTo>
                    <a:pt x="1481" y="3529"/>
                  </a:moveTo>
                  <a:cubicBezTo>
                    <a:pt x="1733" y="3750"/>
                    <a:pt x="1891" y="4600"/>
                    <a:pt x="1954" y="4947"/>
                  </a:cubicBezTo>
                  <a:lnTo>
                    <a:pt x="977" y="4947"/>
                  </a:lnTo>
                  <a:cubicBezTo>
                    <a:pt x="1040" y="4600"/>
                    <a:pt x="1198" y="3750"/>
                    <a:pt x="1481" y="3529"/>
                  </a:cubicBezTo>
                  <a:close/>
                  <a:moveTo>
                    <a:pt x="2049" y="5608"/>
                  </a:moveTo>
                  <a:cubicBezTo>
                    <a:pt x="2112" y="6176"/>
                    <a:pt x="2112" y="6743"/>
                    <a:pt x="2112" y="7373"/>
                  </a:cubicBezTo>
                  <a:cubicBezTo>
                    <a:pt x="2143" y="9421"/>
                    <a:pt x="1796" y="10933"/>
                    <a:pt x="1450" y="11279"/>
                  </a:cubicBezTo>
                  <a:cubicBezTo>
                    <a:pt x="1387" y="11216"/>
                    <a:pt x="1166" y="10964"/>
                    <a:pt x="1009" y="10145"/>
                  </a:cubicBezTo>
                  <a:cubicBezTo>
                    <a:pt x="851" y="9389"/>
                    <a:pt x="725" y="8412"/>
                    <a:pt x="725" y="7373"/>
                  </a:cubicBezTo>
                  <a:cubicBezTo>
                    <a:pt x="725" y="6743"/>
                    <a:pt x="788" y="6176"/>
                    <a:pt x="820" y="5608"/>
                  </a:cubicBezTo>
                  <a:close/>
                  <a:moveTo>
                    <a:pt x="2458" y="1"/>
                  </a:moveTo>
                  <a:cubicBezTo>
                    <a:pt x="1765" y="1"/>
                    <a:pt x="1198" y="64"/>
                    <a:pt x="631" y="631"/>
                  </a:cubicBezTo>
                  <a:cubicBezTo>
                    <a:pt x="221" y="1040"/>
                    <a:pt x="1" y="1576"/>
                    <a:pt x="1" y="2143"/>
                  </a:cubicBezTo>
                  <a:cubicBezTo>
                    <a:pt x="1" y="2647"/>
                    <a:pt x="253" y="3120"/>
                    <a:pt x="694" y="3372"/>
                  </a:cubicBezTo>
                  <a:cubicBezTo>
                    <a:pt x="158" y="4317"/>
                    <a:pt x="1" y="6333"/>
                    <a:pt x="1" y="7467"/>
                  </a:cubicBezTo>
                  <a:cubicBezTo>
                    <a:pt x="1" y="8570"/>
                    <a:pt x="95" y="10586"/>
                    <a:pt x="694" y="11563"/>
                  </a:cubicBezTo>
                  <a:cubicBezTo>
                    <a:pt x="883" y="11909"/>
                    <a:pt x="1135" y="12067"/>
                    <a:pt x="1418" y="12067"/>
                  </a:cubicBezTo>
                  <a:cubicBezTo>
                    <a:pt x="1670" y="12067"/>
                    <a:pt x="1923" y="11909"/>
                    <a:pt x="2112" y="11563"/>
                  </a:cubicBezTo>
                  <a:cubicBezTo>
                    <a:pt x="2679" y="10618"/>
                    <a:pt x="2836" y="8601"/>
                    <a:pt x="2836" y="7467"/>
                  </a:cubicBezTo>
                  <a:cubicBezTo>
                    <a:pt x="2868" y="6270"/>
                    <a:pt x="2742" y="4285"/>
                    <a:pt x="2143" y="3309"/>
                  </a:cubicBezTo>
                  <a:cubicBezTo>
                    <a:pt x="2427" y="3151"/>
                    <a:pt x="2679" y="2899"/>
                    <a:pt x="2742" y="2584"/>
                  </a:cubicBezTo>
                  <a:cubicBezTo>
                    <a:pt x="2868" y="2269"/>
                    <a:pt x="2773" y="1954"/>
                    <a:pt x="2584" y="1702"/>
                  </a:cubicBezTo>
                  <a:cubicBezTo>
                    <a:pt x="2395" y="1481"/>
                    <a:pt x="2269" y="1166"/>
                    <a:pt x="2742" y="568"/>
                  </a:cubicBezTo>
                  <a:cubicBezTo>
                    <a:pt x="2836" y="442"/>
                    <a:pt x="2868" y="347"/>
                    <a:pt x="2773" y="221"/>
                  </a:cubicBezTo>
                  <a:cubicBezTo>
                    <a:pt x="2742" y="95"/>
                    <a:pt x="258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3" name="Google Shape;6323;p39"/>
          <p:cNvGrpSpPr/>
          <p:nvPr/>
        </p:nvGrpSpPr>
        <p:grpSpPr>
          <a:xfrm>
            <a:off x="7290041" y="7953220"/>
            <a:ext cx="899382" cy="899382"/>
            <a:chOff x="-48633175" y="2711375"/>
            <a:chExt cx="299325" cy="299325"/>
          </a:xfrm>
        </p:grpSpPr>
        <p:sp>
          <p:nvSpPr>
            <p:cNvPr id="6324" name="Google Shape;6324;p39"/>
            <p:cNvSpPr/>
            <p:nvPr/>
          </p:nvSpPr>
          <p:spPr>
            <a:xfrm>
              <a:off x="-48633175" y="2711375"/>
              <a:ext cx="299325" cy="299325"/>
            </a:xfrm>
            <a:custGeom>
              <a:avLst/>
              <a:gdLst/>
              <a:ahLst/>
              <a:cxnLst/>
              <a:rect l="l" t="t" r="r" b="b"/>
              <a:pathLst>
                <a:path w="11973" h="11973" extrusionOk="0">
                  <a:moveTo>
                    <a:pt x="6459" y="662"/>
                  </a:moveTo>
                  <a:lnTo>
                    <a:pt x="6774" y="1356"/>
                  </a:lnTo>
                  <a:cubicBezTo>
                    <a:pt x="6837" y="1419"/>
                    <a:pt x="6900" y="1513"/>
                    <a:pt x="7026" y="1545"/>
                  </a:cubicBezTo>
                  <a:cubicBezTo>
                    <a:pt x="7499" y="1671"/>
                    <a:pt x="7971" y="1860"/>
                    <a:pt x="8413" y="2080"/>
                  </a:cubicBezTo>
                  <a:cubicBezTo>
                    <a:pt x="8459" y="2126"/>
                    <a:pt x="8539" y="2156"/>
                    <a:pt x="8627" y="2156"/>
                  </a:cubicBezTo>
                  <a:cubicBezTo>
                    <a:pt x="8660" y="2156"/>
                    <a:pt x="8694" y="2152"/>
                    <a:pt x="8728" y="2143"/>
                  </a:cubicBezTo>
                  <a:lnTo>
                    <a:pt x="9389" y="1891"/>
                  </a:lnTo>
                  <a:lnTo>
                    <a:pt x="10051" y="2553"/>
                  </a:lnTo>
                  <a:lnTo>
                    <a:pt x="9799" y="3214"/>
                  </a:lnTo>
                  <a:cubicBezTo>
                    <a:pt x="9767" y="3340"/>
                    <a:pt x="9767" y="3435"/>
                    <a:pt x="9862" y="3561"/>
                  </a:cubicBezTo>
                  <a:cubicBezTo>
                    <a:pt x="10114" y="3970"/>
                    <a:pt x="10334" y="4412"/>
                    <a:pt x="10397" y="4916"/>
                  </a:cubicBezTo>
                  <a:cubicBezTo>
                    <a:pt x="10460" y="5042"/>
                    <a:pt x="10492" y="5136"/>
                    <a:pt x="10586" y="5168"/>
                  </a:cubicBezTo>
                  <a:lnTo>
                    <a:pt x="11279" y="5483"/>
                  </a:lnTo>
                  <a:lnTo>
                    <a:pt x="11279" y="6459"/>
                  </a:lnTo>
                  <a:lnTo>
                    <a:pt x="10586" y="6774"/>
                  </a:lnTo>
                  <a:cubicBezTo>
                    <a:pt x="10523" y="6806"/>
                    <a:pt x="10460" y="6900"/>
                    <a:pt x="10397" y="7026"/>
                  </a:cubicBezTo>
                  <a:cubicBezTo>
                    <a:pt x="10271" y="7499"/>
                    <a:pt x="10082" y="7972"/>
                    <a:pt x="9862" y="8381"/>
                  </a:cubicBezTo>
                  <a:cubicBezTo>
                    <a:pt x="9799" y="8476"/>
                    <a:pt x="9767" y="8602"/>
                    <a:pt x="9799" y="8696"/>
                  </a:cubicBezTo>
                  <a:lnTo>
                    <a:pt x="10051" y="9389"/>
                  </a:lnTo>
                  <a:lnTo>
                    <a:pt x="9389" y="10051"/>
                  </a:lnTo>
                  <a:lnTo>
                    <a:pt x="8728" y="9799"/>
                  </a:lnTo>
                  <a:cubicBezTo>
                    <a:pt x="8681" y="9787"/>
                    <a:pt x="8640" y="9780"/>
                    <a:pt x="8600" y="9780"/>
                  </a:cubicBezTo>
                  <a:cubicBezTo>
                    <a:pt x="8532" y="9780"/>
                    <a:pt x="8472" y="9802"/>
                    <a:pt x="8413" y="9862"/>
                  </a:cubicBezTo>
                  <a:cubicBezTo>
                    <a:pt x="7971" y="10114"/>
                    <a:pt x="7530" y="10303"/>
                    <a:pt x="7026" y="10397"/>
                  </a:cubicBezTo>
                  <a:cubicBezTo>
                    <a:pt x="6900" y="10429"/>
                    <a:pt x="6837" y="10492"/>
                    <a:pt x="6774" y="10586"/>
                  </a:cubicBezTo>
                  <a:lnTo>
                    <a:pt x="6459" y="11280"/>
                  </a:lnTo>
                  <a:lnTo>
                    <a:pt x="5483" y="11280"/>
                  </a:lnTo>
                  <a:lnTo>
                    <a:pt x="5168" y="10586"/>
                  </a:lnTo>
                  <a:cubicBezTo>
                    <a:pt x="5136" y="10523"/>
                    <a:pt x="5042" y="10429"/>
                    <a:pt x="4915" y="10397"/>
                  </a:cubicBezTo>
                  <a:cubicBezTo>
                    <a:pt x="4443" y="10271"/>
                    <a:pt x="3970" y="10082"/>
                    <a:pt x="3561" y="9862"/>
                  </a:cubicBezTo>
                  <a:cubicBezTo>
                    <a:pt x="3492" y="9816"/>
                    <a:pt x="3406" y="9786"/>
                    <a:pt x="3327" y="9786"/>
                  </a:cubicBezTo>
                  <a:cubicBezTo>
                    <a:pt x="3299" y="9786"/>
                    <a:pt x="3271" y="9790"/>
                    <a:pt x="3246" y="9799"/>
                  </a:cubicBezTo>
                  <a:lnTo>
                    <a:pt x="2553" y="10051"/>
                  </a:lnTo>
                  <a:lnTo>
                    <a:pt x="1891" y="9389"/>
                  </a:lnTo>
                  <a:lnTo>
                    <a:pt x="2143" y="8696"/>
                  </a:lnTo>
                  <a:cubicBezTo>
                    <a:pt x="2175" y="8602"/>
                    <a:pt x="2175" y="8507"/>
                    <a:pt x="2080" y="8381"/>
                  </a:cubicBezTo>
                  <a:cubicBezTo>
                    <a:pt x="1828" y="7972"/>
                    <a:pt x="1607" y="7531"/>
                    <a:pt x="1544" y="7026"/>
                  </a:cubicBezTo>
                  <a:cubicBezTo>
                    <a:pt x="1513" y="6900"/>
                    <a:pt x="1450" y="6806"/>
                    <a:pt x="1355" y="6774"/>
                  </a:cubicBezTo>
                  <a:lnTo>
                    <a:pt x="662" y="6459"/>
                  </a:lnTo>
                  <a:lnTo>
                    <a:pt x="662" y="5483"/>
                  </a:lnTo>
                  <a:lnTo>
                    <a:pt x="1355" y="5168"/>
                  </a:lnTo>
                  <a:cubicBezTo>
                    <a:pt x="1418" y="5136"/>
                    <a:pt x="1513" y="5042"/>
                    <a:pt x="1544" y="4916"/>
                  </a:cubicBezTo>
                  <a:cubicBezTo>
                    <a:pt x="1670" y="4443"/>
                    <a:pt x="1860" y="3970"/>
                    <a:pt x="2080" y="3561"/>
                  </a:cubicBezTo>
                  <a:cubicBezTo>
                    <a:pt x="2143" y="3466"/>
                    <a:pt x="2175" y="3340"/>
                    <a:pt x="2143" y="3214"/>
                  </a:cubicBezTo>
                  <a:lnTo>
                    <a:pt x="1891" y="2553"/>
                  </a:lnTo>
                  <a:lnTo>
                    <a:pt x="2553" y="1891"/>
                  </a:lnTo>
                  <a:lnTo>
                    <a:pt x="3246" y="2143"/>
                  </a:lnTo>
                  <a:cubicBezTo>
                    <a:pt x="3280" y="2155"/>
                    <a:pt x="3315" y="2162"/>
                    <a:pt x="3351" y="2162"/>
                  </a:cubicBezTo>
                  <a:cubicBezTo>
                    <a:pt x="3414" y="2162"/>
                    <a:pt x="3481" y="2140"/>
                    <a:pt x="3561" y="2080"/>
                  </a:cubicBezTo>
                  <a:cubicBezTo>
                    <a:pt x="3970" y="1828"/>
                    <a:pt x="4411" y="1608"/>
                    <a:pt x="4915" y="1545"/>
                  </a:cubicBezTo>
                  <a:cubicBezTo>
                    <a:pt x="5042" y="1513"/>
                    <a:pt x="5136" y="1450"/>
                    <a:pt x="5168" y="1356"/>
                  </a:cubicBezTo>
                  <a:lnTo>
                    <a:pt x="5483" y="662"/>
                  </a:lnTo>
                  <a:close/>
                  <a:moveTo>
                    <a:pt x="5294" y="1"/>
                  </a:moveTo>
                  <a:cubicBezTo>
                    <a:pt x="5168" y="1"/>
                    <a:pt x="5010" y="64"/>
                    <a:pt x="4978" y="190"/>
                  </a:cubicBezTo>
                  <a:lnTo>
                    <a:pt x="4632" y="915"/>
                  </a:lnTo>
                  <a:cubicBezTo>
                    <a:pt x="4191" y="1041"/>
                    <a:pt x="3750" y="1198"/>
                    <a:pt x="3372" y="1419"/>
                  </a:cubicBezTo>
                  <a:lnTo>
                    <a:pt x="2616" y="1198"/>
                  </a:lnTo>
                  <a:cubicBezTo>
                    <a:pt x="2579" y="1180"/>
                    <a:pt x="2539" y="1172"/>
                    <a:pt x="2500" y="1172"/>
                  </a:cubicBezTo>
                  <a:cubicBezTo>
                    <a:pt x="2405" y="1172"/>
                    <a:pt x="2314" y="1217"/>
                    <a:pt x="2269" y="1261"/>
                  </a:cubicBezTo>
                  <a:lnTo>
                    <a:pt x="1261" y="2238"/>
                  </a:lnTo>
                  <a:cubicBezTo>
                    <a:pt x="1198" y="2332"/>
                    <a:pt x="1166" y="2490"/>
                    <a:pt x="1198" y="2616"/>
                  </a:cubicBezTo>
                  <a:lnTo>
                    <a:pt x="1418" y="3340"/>
                  </a:lnTo>
                  <a:cubicBezTo>
                    <a:pt x="1198" y="3750"/>
                    <a:pt x="1040" y="4191"/>
                    <a:pt x="914" y="4601"/>
                  </a:cubicBezTo>
                  <a:lnTo>
                    <a:pt x="221" y="4979"/>
                  </a:lnTo>
                  <a:cubicBezTo>
                    <a:pt x="95" y="5010"/>
                    <a:pt x="1" y="5168"/>
                    <a:pt x="1" y="5294"/>
                  </a:cubicBezTo>
                  <a:lnTo>
                    <a:pt x="1" y="6711"/>
                  </a:lnTo>
                  <a:cubicBezTo>
                    <a:pt x="1" y="6806"/>
                    <a:pt x="95" y="6963"/>
                    <a:pt x="221" y="7026"/>
                  </a:cubicBezTo>
                  <a:lnTo>
                    <a:pt x="914" y="7373"/>
                  </a:lnTo>
                  <a:cubicBezTo>
                    <a:pt x="1040" y="7814"/>
                    <a:pt x="1198" y="8224"/>
                    <a:pt x="1418" y="8633"/>
                  </a:cubicBezTo>
                  <a:lnTo>
                    <a:pt x="1198" y="9389"/>
                  </a:lnTo>
                  <a:cubicBezTo>
                    <a:pt x="1166" y="9484"/>
                    <a:pt x="1198" y="9641"/>
                    <a:pt x="1261" y="9736"/>
                  </a:cubicBezTo>
                  <a:lnTo>
                    <a:pt x="2269" y="10712"/>
                  </a:lnTo>
                  <a:cubicBezTo>
                    <a:pt x="2316" y="10783"/>
                    <a:pt x="2417" y="10819"/>
                    <a:pt x="2517" y="10819"/>
                  </a:cubicBezTo>
                  <a:cubicBezTo>
                    <a:pt x="2551" y="10819"/>
                    <a:pt x="2584" y="10815"/>
                    <a:pt x="2616" y="10807"/>
                  </a:cubicBezTo>
                  <a:lnTo>
                    <a:pt x="3372" y="10555"/>
                  </a:lnTo>
                  <a:cubicBezTo>
                    <a:pt x="3750" y="10807"/>
                    <a:pt x="4191" y="10965"/>
                    <a:pt x="4632" y="11059"/>
                  </a:cubicBezTo>
                  <a:lnTo>
                    <a:pt x="4978" y="11784"/>
                  </a:lnTo>
                  <a:cubicBezTo>
                    <a:pt x="5010" y="11910"/>
                    <a:pt x="5168" y="11973"/>
                    <a:pt x="5294" y="11973"/>
                  </a:cubicBezTo>
                  <a:lnTo>
                    <a:pt x="6711" y="11973"/>
                  </a:lnTo>
                  <a:cubicBezTo>
                    <a:pt x="6837" y="11973"/>
                    <a:pt x="6995" y="11910"/>
                    <a:pt x="7026" y="11784"/>
                  </a:cubicBezTo>
                  <a:lnTo>
                    <a:pt x="7373" y="11059"/>
                  </a:lnTo>
                  <a:cubicBezTo>
                    <a:pt x="7814" y="10965"/>
                    <a:pt x="8255" y="10807"/>
                    <a:pt x="8633" y="10555"/>
                  </a:cubicBezTo>
                  <a:lnTo>
                    <a:pt x="9389" y="10807"/>
                  </a:lnTo>
                  <a:cubicBezTo>
                    <a:pt x="9421" y="10815"/>
                    <a:pt x="9454" y="10819"/>
                    <a:pt x="9488" y="10819"/>
                  </a:cubicBezTo>
                  <a:cubicBezTo>
                    <a:pt x="9588" y="10819"/>
                    <a:pt x="9688" y="10783"/>
                    <a:pt x="9736" y="10712"/>
                  </a:cubicBezTo>
                  <a:lnTo>
                    <a:pt x="10712" y="9736"/>
                  </a:lnTo>
                  <a:cubicBezTo>
                    <a:pt x="10807" y="9641"/>
                    <a:pt x="10838" y="9484"/>
                    <a:pt x="10807" y="9389"/>
                  </a:cubicBezTo>
                  <a:lnTo>
                    <a:pt x="10555" y="8633"/>
                  </a:lnTo>
                  <a:cubicBezTo>
                    <a:pt x="10807" y="8224"/>
                    <a:pt x="10964" y="7814"/>
                    <a:pt x="11059" y="7373"/>
                  </a:cubicBezTo>
                  <a:lnTo>
                    <a:pt x="11784" y="7026"/>
                  </a:lnTo>
                  <a:cubicBezTo>
                    <a:pt x="11910" y="6963"/>
                    <a:pt x="11973" y="6806"/>
                    <a:pt x="11973" y="6711"/>
                  </a:cubicBezTo>
                  <a:lnTo>
                    <a:pt x="11973" y="5294"/>
                  </a:lnTo>
                  <a:cubicBezTo>
                    <a:pt x="11973" y="5168"/>
                    <a:pt x="11910" y="5042"/>
                    <a:pt x="11784" y="4979"/>
                  </a:cubicBezTo>
                  <a:lnTo>
                    <a:pt x="11059" y="4601"/>
                  </a:lnTo>
                  <a:cubicBezTo>
                    <a:pt x="10964" y="4191"/>
                    <a:pt x="10807" y="3750"/>
                    <a:pt x="10555" y="3340"/>
                  </a:cubicBezTo>
                  <a:lnTo>
                    <a:pt x="10807" y="2616"/>
                  </a:lnTo>
                  <a:cubicBezTo>
                    <a:pt x="10838" y="2490"/>
                    <a:pt x="10807" y="2332"/>
                    <a:pt x="10712" y="2238"/>
                  </a:cubicBezTo>
                  <a:lnTo>
                    <a:pt x="9736" y="1261"/>
                  </a:lnTo>
                  <a:cubicBezTo>
                    <a:pt x="9691" y="1217"/>
                    <a:pt x="9584" y="1172"/>
                    <a:pt x="9491" y="1172"/>
                  </a:cubicBezTo>
                  <a:cubicBezTo>
                    <a:pt x="9453" y="1172"/>
                    <a:pt x="9417" y="1180"/>
                    <a:pt x="9389" y="1198"/>
                  </a:cubicBezTo>
                  <a:lnTo>
                    <a:pt x="8633" y="1419"/>
                  </a:lnTo>
                  <a:cubicBezTo>
                    <a:pt x="8255" y="1198"/>
                    <a:pt x="7814" y="1041"/>
                    <a:pt x="7373" y="915"/>
                  </a:cubicBezTo>
                  <a:lnTo>
                    <a:pt x="7026" y="190"/>
                  </a:lnTo>
                  <a:cubicBezTo>
                    <a:pt x="6995" y="64"/>
                    <a:pt x="683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39"/>
            <p:cNvSpPr/>
            <p:nvPr/>
          </p:nvSpPr>
          <p:spPr>
            <a:xfrm>
              <a:off x="-48579600" y="2764950"/>
              <a:ext cx="192975" cy="191400"/>
            </a:xfrm>
            <a:custGeom>
              <a:avLst/>
              <a:gdLst/>
              <a:ahLst/>
              <a:cxnLst/>
              <a:rect l="l" t="t" r="r" b="b"/>
              <a:pathLst>
                <a:path w="7719" h="7656" extrusionOk="0">
                  <a:moveTo>
                    <a:pt x="3844" y="3214"/>
                  </a:moveTo>
                  <a:lnTo>
                    <a:pt x="4442" y="4411"/>
                  </a:lnTo>
                  <a:cubicBezTo>
                    <a:pt x="4237" y="4490"/>
                    <a:pt x="4033" y="4529"/>
                    <a:pt x="3832" y="4529"/>
                  </a:cubicBezTo>
                  <a:cubicBezTo>
                    <a:pt x="3631" y="4529"/>
                    <a:pt x="3434" y="4490"/>
                    <a:pt x="3245" y="4411"/>
                  </a:cubicBezTo>
                  <a:lnTo>
                    <a:pt x="3844" y="3214"/>
                  </a:lnTo>
                  <a:close/>
                  <a:moveTo>
                    <a:pt x="3781" y="693"/>
                  </a:moveTo>
                  <a:cubicBezTo>
                    <a:pt x="5513" y="693"/>
                    <a:pt x="6931" y="2111"/>
                    <a:pt x="6931" y="3844"/>
                  </a:cubicBezTo>
                  <a:cubicBezTo>
                    <a:pt x="6994" y="5104"/>
                    <a:pt x="6301" y="6175"/>
                    <a:pt x="5230" y="6679"/>
                  </a:cubicBezTo>
                  <a:lnTo>
                    <a:pt x="5230" y="4568"/>
                  </a:lnTo>
                  <a:cubicBezTo>
                    <a:pt x="5230" y="4411"/>
                    <a:pt x="5230" y="4442"/>
                    <a:pt x="4127" y="2300"/>
                  </a:cubicBezTo>
                  <a:cubicBezTo>
                    <a:pt x="4033" y="2206"/>
                    <a:pt x="3938" y="2111"/>
                    <a:pt x="3812" y="2111"/>
                  </a:cubicBezTo>
                  <a:cubicBezTo>
                    <a:pt x="3686" y="2111"/>
                    <a:pt x="3560" y="2206"/>
                    <a:pt x="3497" y="2300"/>
                  </a:cubicBezTo>
                  <a:cubicBezTo>
                    <a:pt x="2363" y="4600"/>
                    <a:pt x="2394" y="4442"/>
                    <a:pt x="2394" y="4568"/>
                  </a:cubicBezTo>
                  <a:lnTo>
                    <a:pt x="2394" y="6679"/>
                  </a:lnTo>
                  <a:cubicBezTo>
                    <a:pt x="1355" y="6175"/>
                    <a:pt x="630" y="5104"/>
                    <a:pt x="630" y="3844"/>
                  </a:cubicBezTo>
                  <a:cubicBezTo>
                    <a:pt x="630" y="2111"/>
                    <a:pt x="2048" y="693"/>
                    <a:pt x="3781" y="693"/>
                  </a:cubicBezTo>
                  <a:close/>
                  <a:moveTo>
                    <a:pt x="4568" y="5104"/>
                  </a:moveTo>
                  <a:lnTo>
                    <a:pt x="4568" y="6931"/>
                  </a:lnTo>
                  <a:cubicBezTo>
                    <a:pt x="4316" y="6963"/>
                    <a:pt x="4096" y="6994"/>
                    <a:pt x="3844" y="6994"/>
                  </a:cubicBezTo>
                  <a:cubicBezTo>
                    <a:pt x="3623" y="6994"/>
                    <a:pt x="3371" y="6994"/>
                    <a:pt x="3151" y="6931"/>
                  </a:cubicBezTo>
                  <a:lnTo>
                    <a:pt x="3151" y="5104"/>
                  </a:lnTo>
                  <a:cubicBezTo>
                    <a:pt x="3371" y="5198"/>
                    <a:pt x="3623" y="5230"/>
                    <a:pt x="3844" y="5230"/>
                  </a:cubicBezTo>
                  <a:cubicBezTo>
                    <a:pt x="4096" y="5230"/>
                    <a:pt x="4316" y="5198"/>
                    <a:pt x="4568" y="5104"/>
                  </a:cubicBezTo>
                  <a:close/>
                  <a:moveTo>
                    <a:pt x="3844" y="0"/>
                  </a:moveTo>
                  <a:cubicBezTo>
                    <a:pt x="1733" y="0"/>
                    <a:pt x="0" y="1733"/>
                    <a:pt x="0" y="3844"/>
                  </a:cubicBezTo>
                  <a:cubicBezTo>
                    <a:pt x="0" y="5577"/>
                    <a:pt x="1134" y="7026"/>
                    <a:pt x="2678" y="7498"/>
                  </a:cubicBezTo>
                  <a:lnTo>
                    <a:pt x="2709" y="7498"/>
                  </a:lnTo>
                  <a:cubicBezTo>
                    <a:pt x="3056" y="7624"/>
                    <a:pt x="3466" y="7656"/>
                    <a:pt x="3844" y="7656"/>
                  </a:cubicBezTo>
                  <a:cubicBezTo>
                    <a:pt x="4253" y="7656"/>
                    <a:pt x="4631" y="7593"/>
                    <a:pt x="4978" y="7498"/>
                  </a:cubicBezTo>
                  <a:lnTo>
                    <a:pt x="5041" y="7498"/>
                  </a:lnTo>
                  <a:cubicBezTo>
                    <a:pt x="6616" y="6994"/>
                    <a:pt x="7719" y="5545"/>
                    <a:pt x="7719" y="3844"/>
                  </a:cubicBezTo>
                  <a:cubicBezTo>
                    <a:pt x="7719" y="1733"/>
                    <a:pt x="5986"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6" name="Google Shape;6326;p39"/>
          <p:cNvGrpSpPr/>
          <p:nvPr/>
        </p:nvGrpSpPr>
        <p:grpSpPr>
          <a:xfrm>
            <a:off x="3983598" y="9090920"/>
            <a:ext cx="790461" cy="901786"/>
            <a:chOff x="-46753100" y="1965500"/>
            <a:chExt cx="263075" cy="300125"/>
          </a:xfrm>
        </p:grpSpPr>
        <p:sp>
          <p:nvSpPr>
            <p:cNvPr id="6327" name="Google Shape;6327;p39"/>
            <p:cNvSpPr/>
            <p:nvPr/>
          </p:nvSpPr>
          <p:spPr>
            <a:xfrm>
              <a:off x="-46647575" y="2034825"/>
              <a:ext cx="53575" cy="53575"/>
            </a:xfrm>
            <a:custGeom>
              <a:avLst/>
              <a:gdLst/>
              <a:ahLst/>
              <a:cxnLst/>
              <a:rect l="l" t="t" r="r" b="b"/>
              <a:pathLst>
                <a:path w="2143" h="2143" extrusionOk="0">
                  <a:moveTo>
                    <a:pt x="1072" y="756"/>
                  </a:moveTo>
                  <a:cubicBezTo>
                    <a:pt x="1261" y="756"/>
                    <a:pt x="1418" y="914"/>
                    <a:pt x="1418" y="1103"/>
                  </a:cubicBezTo>
                  <a:cubicBezTo>
                    <a:pt x="1418" y="1323"/>
                    <a:pt x="1261" y="1481"/>
                    <a:pt x="1072" y="1481"/>
                  </a:cubicBezTo>
                  <a:cubicBezTo>
                    <a:pt x="883" y="1481"/>
                    <a:pt x="725" y="1323"/>
                    <a:pt x="725" y="1103"/>
                  </a:cubicBezTo>
                  <a:cubicBezTo>
                    <a:pt x="725" y="914"/>
                    <a:pt x="883" y="756"/>
                    <a:pt x="1072" y="756"/>
                  </a:cubicBezTo>
                  <a:close/>
                  <a:moveTo>
                    <a:pt x="1072" y="0"/>
                  </a:moveTo>
                  <a:cubicBezTo>
                    <a:pt x="473" y="0"/>
                    <a:pt x="1" y="473"/>
                    <a:pt x="1" y="1071"/>
                  </a:cubicBezTo>
                  <a:cubicBezTo>
                    <a:pt x="1" y="1670"/>
                    <a:pt x="473" y="2143"/>
                    <a:pt x="1072" y="2143"/>
                  </a:cubicBezTo>
                  <a:cubicBezTo>
                    <a:pt x="1670" y="2143"/>
                    <a:pt x="2143" y="1670"/>
                    <a:pt x="2143" y="1071"/>
                  </a:cubicBezTo>
                  <a:cubicBezTo>
                    <a:pt x="2143" y="473"/>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39"/>
            <p:cNvSpPr/>
            <p:nvPr/>
          </p:nvSpPr>
          <p:spPr>
            <a:xfrm>
              <a:off x="-46753100" y="1965500"/>
              <a:ext cx="263075" cy="300125"/>
            </a:xfrm>
            <a:custGeom>
              <a:avLst/>
              <a:gdLst/>
              <a:ahLst/>
              <a:cxnLst/>
              <a:rect l="l" t="t" r="r" b="b"/>
              <a:pathLst>
                <a:path w="10523" h="12005" extrusionOk="0">
                  <a:moveTo>
                    <a:pt x="5293" y="694"/>
                  </a:moveTo>
                  <a:cubicBezTo>
                    <a:pt x="5765" y="694"/>
                    <a:pt x="6175" y="977"/>
                    <a:pt x="6270" y="1419"/>
                  </a:cubicBezTo>
                  <a:lnTo>
                    <a:pt x="4316" y="1419"/>
                  </a:lnTo>
                  <a:cubicBezTo>
                    <a:pt x="4442" y="977"/>
                    <a:pt x="4820" y="694"/>
                    <a:pt x="5293" y="694"/>
                  </a:cubicBezTo>
                  <a:close/>
                  <a:moveTo>
                    <a:pt x="3875" y="5766"/>
                  </a:moveTo>
                  <a:lnTo>
                    <a:pt x="5135" y="7026"/>
                  </a:lnTo>
                  <a:lnTo>
                    <a:pt x="2615" y="7026"/>
                  </a:lnTo>
                  <a:lnTo>
                    <a:pt x="3875" y="5766"/>
                  </a:lnTo>
                  <a:close/>
                  <a:moveTo>
                    <a:pt x="6679" y="5766"/>
                  </a:moveTo>
                  <a:lnTo>
                    <a:pt x="7939" y="7026"/>
                  </a:lnTo>
                  <a:lnTo>
                    <a:pt x="6144" y="7026"/>
                  </a:lnTo>
                  <a:lnTo>
                    <a:pt x="5797" y="6711"/>
                  </a:lnTo>
                  <a:lnTo>
                    <a:pt x="6679" y="5766"/>
                  </a:lnTo>
                  <a:close/>
                  <a:moveTo>
                    <a:pt x="8758" y="2112"/>
                  </a:moveTo>
                  <a:cubicBezTo>
                    <a:pt x="8947" y="2112"/>
                    <a:pt x="9105" y="2269"/>
                    <a:pt x="9105" y="2458"/>
                  </a:cubicBezTo>
                  <a:lnTo>
                    <a:pt x="9105" y="7089"/>
                  </a:lnTo>
                  <a:lnTo>
                    <a:pt x="8916" y="7089"/>
                  </a:lnTo>
                  <a:lnTo>
                    <a:pt x="6900" y="5073"/>
                  </a:lnTo>
                  <a:cubicBezTo>
                    <a:pt x="6825" y="4999"/>
                    <a:pt x="6744" y="4966"/>
                    <a:pt x="6662" y="4966"/>
                  </a:cubicBezTo>
                  <a:cubicBezTo>
                    <a:pt x="6571" y="4966"/>
                    <a:pt x="6479" y="5007"/>
                    <a:pt x="6396" y="5073"/>
                  </a:cubicBezTo>
                  <a:lnTo>
                    <a:pt x="5293" y="6239"/>
                  </a:lnTo>
                  <a:lnTo>
                    <a:pt x="4127" y="5073"/>
                  </a:lnTo>
                  <a:cubicBezTo>
                    <a:pt x="4064" y="5010"/>
                    <a:pt x="3970" y="4979"/>
                    <a:pt x="3871" y="4979"/>
                  </a:cubicBezTo>
                  <a:cubicBezTo>
                    <a:pt x="3773" y="4979"/>
                    <a:pt x="3670" y="5010"/>
                    <a:pt x="3592" y="5073"/>
                  </a:cubicBezTo>
                  <a:lnTo>
                    <a:pt x="1607" y="7089"/>
                  </a:lnTo>
                  <a:lnTo>
                    <a:pt x="1386" y="7089"/>
                  </a:lnTo>
                  <a:lnTo>
                    <a:pt x="1386" y="2458"/>
                  </a:lnTo>
                  <a:cubicBezTo>
                    <a:pt x="1449" y="2269"/>
                    <a:pt x="1607" y="2112"/>
                    <a:pt x="1764" y="2112"/>
                  </a:cubicBezTo>
                  <a:close/>
                  <a:moveTo>
                    <a:pt x="9168" y="7751"/>
                  </a:moveTo>
                  <a:lnTo>
                    <a:pt x="9168" y="8444"/>
                  </a:lnTo>
                  <a:lnTo>
                    <a:pt x="1449" y="8444"/>
                  </a:lnTo>
                  <a:lnTo>
                    <a:pt x="1449" y="7751"/>
                  </a:lnTo>
                  <a:close/>
                  <a:moveTo>
                    <a:pt x="7782" y="9137"/>
                  </a:moveTo>
                  <a:lnTo>
                    <a:pt x="7971" y="9830"/>
                  </a:lnTo>
                  <a:lnTo>
                    <a:pt x="2552" y="9830"/>
                  </a:lnTo>
                  <a:lnTo>
                    <a:pt x="2709" y="9137"/>
                  </a:lnTo>
                  <a:close/>
                  <a:moveTo>
                    <a:pt x="5261" y="1"/>
                  </a:moveTo>
                  <a:cubicBezTo>
                    <a:pt x="4411" y="1"/>
                    <a:pt x="3686" y="568"/>
                    <a:pt x="3529" y="1419"/>
                  </a:cubicBezTo>
                  <a:lnTo>
                    <a:pt x="1764" y="1419"/>
                  </a:lnTo>
                  <a:cubicBezTo>
                    <a:pt x="1166" y="1419"/>
                    <a:pt x="693" y="1891"/>
                    <a:pt x="693" y="2458"/>
                  </a:cubicBezTo>
                  <a:lnTo>
                    <a:pt x="693" y="8444"/>
                  </a:lnTo>
                  <a:lnTo>
                    <a:pt x="347" y="8444"/>
                  </a:lnTo>
                  <a:cubicBezTo>
                    <a:pt x="158" y="8444"/>
                    <a:pt x="0" y="8602"/>
                    <a:pt x="0" y="8822"/>
                  </a:cubicBezTo>
                  <a:cubicBezTo>
                    <a:pt x="0" y="9011"/>
                    <a:pt x="158" y="9169"/>
                    <a:pt x="347" y="9169"/>
                  </a:cubicBezTo>
                  <a:lnTo>
                    <a:pt x="1985" y="9169"/>
                  </a:lnTo>
                  <a:cubicBezTo>
                    <a:pt x="1922" y="9484"/>
                    <a:pt x="1481" y="11217"/>
                    <a:pt x="1418" y="11563"/>
                  </a:cubicBezTo>
                  <a:cubicBezTo>
                    <a:pt x="1355" y="11752"/>
                    <a:pt x="1481" y="11973"/>
                    <a:pt x="1670" y="12004"/>
                  </a:cubicBezTo>
                  <a:lnTo>
                    <a:pt x="1764" y="12004"/>
                  </a:lnTo>
                  <a:cubicBezTo>
                    <a:pt x="1922" y="12004"/>
                    <a:pt x="2079" y="11878"/>
                    <a:pt x="2111" y="11721"/>
                  </a:cubicBezTo>
                  <a:lnTo>
                    <a:pt x="2394" y="10586"/>
                  </a:lnTo>
                  <a:lnTo>
                    <a:pt x="8128" y="10586"/>
                  </a:lnTo>
                  <a:lnTo>
                    <a:pt x="8412" y="11721"/>
                  </a:lnTo>
                  <a:cubicBezTo>
                    <a:pt x="8443" y="11878"/>
                    <a:pt x="8601" y="12004"/>
                    <a:pt x="8758" y="12004"/>
                  </a:cubicBezTo>
                  <a:lnTo>
                    <a:pt x="8853" y="12004"/>
                  </a:lnTo>
                  <a:cubicBezTo>
                    <a:pt x="9042" y="11973"/>
                    <a:pt x="9168" y="11752"/>
                    <a:pt x="9105" y="11563"/>
                  </a:cubicBezTo>
                  <a:cubicBezTo>
                    <a:pt x="9042" y="11217"/>
                    <a:pt x="8601" y="9484"/>
                    <a:pt x="8538" y="9169"/>
                  </a:cubicBezTo>
                  <a:lnTo>
                    <a:pt x="10176" y="9169"/>
                  </a:lnTo>
                  <a:cubicBezTo>
                    <a:pt x="10365" y="9169"/>
                    <a:pt x="10523" y="9011"/>
                    <a:pt x="10523" y="8822"/>
                  </a:cubicBezTo>
                  <a:cubicBezTo>
                    <a:pt x="10523" y="8602"/>
                    <a:pt x="10365" y="8444"/>
                    <a:pt x="10176" y="8444"/>
                  </a:cubicBezTo>
                  <a:lnTo>
                    <a:pt x="9830" y="8444"/>
                  </a:lnTo>
                  <a:lnTo>
                    <a:pt x="9830" y="2458"/>
                  </a:lnTo>
                  <a:cubicBezTo>
                    <a:pt x="9830" y="1891"/>
                    <a:pt x="9357" y="1419"/>
                    <a:pt x="8758" y="1419"/>
                  </a:cubicBezTo>
                  <a:lnTo>
                    <a:pt x="6994" y="1419"/>
                  </a:lnTo>
                  <a:cubicBezTo>
                    <a:pt x="6837" y="631"/>
                    <a:pt x="6144" y="1"/>
                    <a:pt x="5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9" name="Google Shape;6329;p39"/>
          <p:cNvGrpSpPr/>
          <p:nvPr/>
        </p:nvGrpSpPr>
        <p:grpSpPr>
          <a:xfrm>
            <a:off x="3926772" y="10267054"/>
            <a:ext cx="904114" cy="795269"/>
            <a:chOff x="-46772025" y="2350650"/>
            <a:chExt cx="300900" cy="264675"/>
          </a:xfrm>
        </p:grpSpPr>
        <p:sp>
          <p:nvSpPr>
            <p:cNvPr id="6330" name="Google Shape;6330;p39"/>
            <p:cNvSpPr/>
            <p:nvPr/>
          </p:nvSpPr>
          <p:spPr>
            <a:xfrm>
              <a:off x="-46772025" y="2350650"/>
              <a:ext cx="300900" cy="264675"/>
            </a:xfrm>
            <a:custGeom>
              <a:avLst/>
              <a:gdLst/>
              <a:ahLst/>
              <a:cxnLst/>
              <a:rect l="l" t="t" r="r" b="b"/>
              <a:pathLst>
                <a:path w="12036" h="10587" extrusionOk="0">
                  <a:moveTo>
                    <a:pt x="6050" y="820"/>
                  </a:moveTo>
                  <a:cubicBezTo>
                    <a:pt x="7184" y="820"/>
                    <a:pt x="8287" y="1229"/>
                    <a:pt x="9169" y="1985"/>
                  </a:cubicBezTo>
                  <a:cubicBezTo>
                    <a:pt x="9326" y="2111"/>
                    <a:pt x="9326" y="2332"/>
                    <a:pt x="9169" y="2458"/>
                  </a:cubicBezTo>
                  <a:lnTo>
                    <a:pt x="9137" y="2490"/>
                  </a:lnTo>
                  <a:cubicBezTo>
                    <a:pt x="9064" y="2533"/>
                    <a:pt x="8978" y="2557"/>
                    <a:pt x="8896" y="2557"/>
                  </a:cubicBezTo>
                  <a:cubicBezTo>
                    <a:pt x="8802" y="2557"/>
                    <a:pt x="8715" y="2526"/>
                    <a:pt x="8665" y="2458"/>
                  </a:cubicBezTo>
                  <a:cubicBezTo>
                    <a:pt x="7940" y="1828"/>
                    <a:pt x="7027" y="1481"/>
                    <a:pt x="6050" y="1481"/>
                  </a:cubicBezTo>
                  <a:cubicBezTo>
                    <a:pt x="5073" y="1481"/>
                    <a:pt x="4160" y="1828"/>
                    <a:pt x="3466" y="2458"/>
                  </a:cubicBezTo>
                  <a:cubicBezTo>
                    <a:pt x="3378" y="2529"/>
                    <a:pt x="3270" y="2570"/>
                    <a:pt x="3175" y="2570"/>
                  </a:cubicBezTo>
                  <a:cubicBezTo>
                    <a:pt x="3101" y="2570"/>
                    <a:pt x="3035" y="2545"/>
                    <a:pt x="2994" y="2490"/>
                  </a:cubicBezTo>
                  <a:lnTo>
                    <a:pt x="2931" y="2458"/>
                  </a:lnTo>
                  <a:cubicBezTo>
                    <a:pt x="2836" y="2301"/>
                    <a:pt x="2836" y="2111"/>
                    <a:pt x="2931" y="1985"/>
                  </a:cubicBezTo>
                  <a:cubicBezTo>
                    <a:pt x="3782" y="1198"/>
                    <a:pt x="4884" y="820"/>
                    <a:pt x="6050" y="820"/>
                  </a:cubicBezTo>
                  <a:close/>
                  <a:moveTo>
                    <a:pt x="1450" y="7152"/>
                  </a:moveTo>
                  <a:lnTo>
                    <a:pt x="1450" y="9106"/>
                  </a:lnTo>
                  <a:cubicBezTo>
                    <a:pt x="1041" y="9011"/>
                    <a:pt x="726" y="8601"/>
                    <a:pt x="726" y="8129"/>
                  </a:cubicBezTo>
                  <a:cubicBezTo>
                    <a:pt x="726" y="7656"/>
                    <a:pt x="1009" y="7278"/>
                    <a:pt x="1450" y="7152"/>
                  </a:cubicBezTo>
                  <a:close/>
                  <a:moveTo>
                    <a:pt x="10618" y="7152"/>
                  </a:moveTo>
                  <a:cubicBezTo>
                    <a:pt x="11028" y="7310"/>
                    <a:pt x="11343" y="7688"/>
                    <a:pt x="11343" y="8129"/>
                  </a:cubicBezTo>
                  <a:cubicBezTo>
                    <a:pt x="11343" y="8601"/>
                    <a:pt x="11059" y="9011"/>
                    <a:pt x="10618" y="9106"/>
                  </a:cubicBezTo>
                  <a:lnTo>
                    <a:pt x="10618" y="7152"/>
                  </a:lnTo>
                  <a:close/>
                  <a:moveTo>
                    <a:pt x="2521" y="6396"/>
                  </a:moveTo>
                  <a:cubicBezTo>
                    <a:pt x="2710" y="6396"/>
                    <a:pt x="2868" y="6554"/>
                    <a:pt x="2868" y="6743"/>
                  </a:cubicBezTo>
                  <a:lnTo>
                    <a:pt x="2868" y="9547"/>
                  </a:lnTo>
                  <a:cubicBezTo>
                    <a:pt x="2868" y="9736"/>
                    <a:pt x="2710" y="9893"/>
                    <a:pt x="2521" y="9893"/>
                  </a:cubicBezTo>
                  <a:cubicBezTo>
                    <a:pt x="2301" y="9893"/>
                    <a:pt x="2175" y="9736"/>
                    <a:pt x="2175" y="9547"/>
                  </a:cubicBezTo>
                  <a:lnTo>
                    <a:pt x="2175" y="6743"/>
                  </a:lnTo>
                  <a:cubicBezTo>
                    <a:pt x="2175" y="6554"/>
                    <a:pt x="2301" y="6396"/>
                    <a:pt x="2521" y="6396"/>
                  </a:cubicBezTo>
                  <a:close/>
                  <a:moveTo>
                    <a:pt x="9547" y="6396"/>
                  </a:moveTo>
                  <a:cubicBezTo>
                    <a:pt x="9767" y="6396"/>
                    <a:pt x="9925" y="6554"/>
                    <a:pt x="9925" y="6743"/>
                  </a:cubicBezTo>
                  <a:lnTo>
                    <a:pt x="9925" y="9547"/>
                  </a:lnTo>
                  <a:cubicBezTo>
                    <a:pt x="9925" y="9736"/>
                    <a:pt x="9767" y="9893"/>
                    <a:pt x="9547" y="9893"/>
                  </a:cubicBezTo>
                  <a:cubicBezTo>
                    <a:pt x="9358" y="9893"/>
                    <a:pt x="9200" y="9736"/>
                    <a:pt x="9200" y="9547"/>
                  </a:cubicBezTo>
                  <a:lnTo>
                    <a:pt x="9200" y="6743"/>
                  </a:lnTo>
                  <a:cubicBezTo>
                    <a:pt x="9200" y="6554"/>
                    <a:pt x="9358" y="6396"/>
                    <a:pt x="9547" y="6396"/>
                  </a:cubicBezTo>
                  <a:close/>
                  <a:moveTo>
                    <a:pt x="6018" y="1"/>
                  </a:moveTo>
                  <a:cubicBezTo>
                    <a:pt x="4664" y="1"/>
                    <a:pt x="3403" y="473"/>
                    <a:pt x="2427" y="1387"/>
                  </a:cubicBezTo>
                  <a:cubicBezTo>
                    <a:pt x="2080" y="1733"/>
                    <a:pt x="1986" y="2269"/>
                    <a:pt x="2238" y="2679"/>
                  </a:cubicBezTo>
                  <a:cubicBezTo>
                    <a:pt x="1671" y="3435"/>
                    <a:pt x="1419" y="4348"/>
                    <a:pt x="1419" y="5293"/>
                  </a:cubicBezTo>
                  <a:lnTo>
                    <a:pt x="1419" y="6396"/>
                  </a:lnTo>
                  <a:cubicBezTo>
                    <a:pt x="631" y="6554"/>
                    <a:pt x="1" y="7247"/>
                    <a:pt x="1" y="8129"/>
                  </a:cubicBezTo>
                  <a:cubicBezTo>
                    <a:pt x="1" y="8980"/>
                    <a:pt x="631" y="9704"/>
                    <a:pt x="1450" y="9862"/>
                  </a:cubicBezTo>
                  <a:cubicBezTo>
                    <a:pt x="1576" y="10303"/>
                    <a:pt x="1986" y="10586"/>
                    <a:pt x="2427" y="10586"/>
                  </a:cubicBezTo>
                  <a:cubicBezTo>
                    <a:pt x="3025" y="10586"/>
                    <a:pt x="3498" y="10114"/>
                    <a:pt x="3498" y="9515"/>
                  </a:cubicBezTo>
                  <a:lnTo>
                    <a:pt x="3498" y="6711"/>
                  </a:lnTo>
                  <a:cubicBezTo>
                    <a:pt x="3498" y="6113"/>
                    <a:pt x="3025" y="5640"/>
                    <a:pt x="2427" y="5640"/>
                  </a:cubicBezTo>
                  <a:cubicBezTo>
                    <a:pt x="2301" y="5640"/>
                    <a:pt x="2206" y="5703"/>
                    <a:pt x="2080" y="5735"/>
                  </a:cubicBezTo>
                  <a:lnTo>
                    <a:pt x="2080" y="5325"/>
                  </a:lnTo>
                  <a:cubicBezTo>
                    <a:pt x="2080" y="4537"/>
                    <a:pt x="2301" y="3844"/>
                    <a:pt x="2710" y="3214"/>
                  </a:cubicBezTo>
                  <a:cubicBezTo>
                    <a:pt x="2827" y="3263"/>
                    <a:pt x="2948" y="3285"/>
                    <a:pt x="3067" y="3285"/>
                  </a:cubicBezTo>
                  <a:cubicBezTo>
                    <a:pt x="3333" y="3285"/>
                    <a:pt x="3596" y="3177"/>
                    <a:pt x="3813" y="3025"/>
                  </a:cubicBezTo>
                  <a:cubicBezTo>
                    <a:pt x="4412" y="2490"/>
                    <a:pt x="5136" y="2238"/>
                    <a:pt x="5924" y="2238"/>
                  </a:cubicBezTo>
                  <a:cubicBezTo>
                    <a:pt x="6711" y="2238"/>
                    <a:pt x="7499" y="2490"/>
                    <a:pt x="8066" y="3025"/>
                  </a:cubicBezTo>
                  <a:cubicBezTo>
                    <a:pt x="8276" y="3193"/>
                    <a:pt x="8542" y="3291"/>
                    <a:pt x="8799" y="3291"/>
                  </a:cubicBezTo>
                  <a:cubicBezTo>
                    <a:pt x="8927" y="3291"/>
                    <a:pt x="9053" y="3267"/>
                    <a:pt x="9169" y="3214"/>
                  </a:cubicBezTo>
                  <a:cubicBezTo>
                    <a:pt x="9610" y="3844"/>
                    <a:pt x="9799" y="4600"/>
                    <a:pt x="9799" y="5325"/>
                  </a:cubicBezTo>
                  <a:lnTo>
                    <a:pt x="9799" y="5735"/>
                  </a:lnTo>
                  <a:cubicBezTo>
                    <a:pt x="9673" y="5703"/>
                    <a:pt x="9547" y="5640"/>
                    <a:pt x="9452" y="5640"/>
                  </a:cubicBezTo>
                  <a:cubicBezTo>
                    <a:pt x="8854" y="5640"/>
                    <a:pt x="8381" y="6113"/>
                    <a:pt x="8381" y="6711"/>
                  </a:cubicBezTo>
                  <a:lnTo>
                    <a:pt x="8381" y="9515"/>
                  </a:lnTo>
                  <a:cubicBezTo>
                    <a:pt x="8381" y="10114"/>
                    <a:pt x="8854" y="10586"/>
                    <a:pt x="9452" y="10586"/>
                  </a:cubicBezTo>
                  <a:cubicBezTo>
                    <a:pt x="9925" y="10586"/>
                    <a:pt x="10303" y="10271"/>
                    <a:pt x="10429" y="9862"/>
                  </a:cubicBezTo>
                  <a:cubicBezTo>
                    <a:pt x="11406" y="9704"/>
                    <a:pt x="12036" y="9011"/>
                    <a:pt x="12036" y="8129"/>
                  </a:cubicBezTo>
                  <a:cubicBezTo>
                    <a:pt x="12036" y="7278"/>
                    <a:pt x="11437" y="6554"/>
                    <a:pt x="10618" y="6396"/>
                  </a:cubicBezTo>
                  <a:lnTo>
                    <a:pt x="10618" y="5293"/>
                  </a:lnTo>
                  <a:cubicBezTo>
                    <a:pt x="10618" y="4348"/>
                    <a:pt x="10335" y="3435"/>
                    <a:pt x="9799" y="2679"/>
                  </a:cubicBezTo>
                  <a:cubicBezTo>
                    <a:pt x="10020" y="2269"/>
                    <a:pt x="9957" y="1733"/>
                    <a:pt x="9610" y="1387"/>
                  </a:cubicBezTo>
                  <a:cubicBezTo>
                    <a:pt x="8602" y="473"/>
                    <a:pt x="7342"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39"/>
            <p:cNvSpPr/>
            <p:nvPr/>
          </p:nvSpPr>
          <p:spPr>
            <a:xfrm>
              <a:off x="-46664900" y="2475100"/>
              <a:ext cx="92175" cy="122900"/>
            </a:xfrm>
            <a:custGeom>
              <a:avLst/>
              <a:gdLst/>
              <a:ahLst/>
              <a:cxnLst/>
              <a:rect l="l" t="t" r="r" b="b"/>
              <a:pathLst>
                <a:path w="3687" h="4916" extrusionOk="0">
                  <a:moveTo>
                    <a:pt x="1072" y="3497"/>
                  </a:moveTo>
                  <a:cubicBezTo>
                    <a:pt x="1261" y="3497"/>
                    <a:pt x="1418" y="3655"/>
                    <a:pt x="1418" y="3876"/>
                  </a:cubicBezTo>
                  <a:cubicBezTo>
                    <a:pt x="1418" y="4065"/>
                    <a:pt x="1261" y="4222"/>
                    <a:pt x="1072" y="4222"/>
                  </a:cubicBezTo>
                  <a:cubicBezTo>
                    <a:pt x="851" y="4222"/>
                    <a:pt x="694" y="4065"/>
                    <a:pt x="694" y="3876"/>
                  </a:cubicBezTo>
                  <a:cubicBezTo>
                    <a:pt x="694" y="3655"/>
                    <a:pt x="851" y="3497"/>
                    <a:pt x="1072" y="3497"/>
                  </a:cubicBezTo>
                  <a:close/>
                  <a:moveTo>
                    <a:pt x="1765" y="0"/>
                  </a:moveTo>
                  <a:cubicBezTo>
                    <a:pt x="1576" y="0"/>
                    <a:pt x="1418" y="158"/>
                    <a:pt x="1418" y="347"/>
                  </a:cubicBezTo>
                  <a:lnTo>
                    <a:pt x="1418" y="2867"/>
                  </a:lnTo>
                  <a:cubicBezTo>
                    <a:pt x="1292" y="2836"/>
                    <a:pt x="1166" y="2804"/>
                    <a:pt x="1072" y="2804"/>
                  </a:cubicBezTo>
                  <a:cubicBezTo>
                    <a:pt x="473" y="2804"/>
                    <a:pt x="1" y="3277"/>
                    <a:pt x="1" y="3876"/>
                  </a:cubicBezTo>
                  <a:cubicBezTo>
                    <a:pt x="1" y="4443"/>
                    <a:pt x="473" y="4915"/>
                    <a:pt x="1072" y="4915"/>
                  </a:cubicBezTo>
                  <a:cubicBezTo>
                    <a:pt x="1670" y="4915"/>
                    <a:pt x="2143" y="4443"/>
                    <a:pt x="2143" y="3876"/>
                  </a:cubicBezTo>
                  <a:lnTo>
                    <a:pt x="2143" y="1450"/>
                  </a:lnTo>
                  <a:cubicBezTo>
                    <a:pt x="2363" y="1544"/>
                    <a:pt x="2521" y="1702"/>
                    <a:pt x="2616" y="1828"/>
                  </a:cubicBezTo>
                  <a:cubicBezTo>
                    <a:pt x="2868" y="2143"/>
                    <a:pt x="2962" y="2615"/>
                    <a:pt x="2836" y="3088"/>
                  </a:cubicBezTo>
                  <a:cubicBezTo>
                    <a:pt x="2805" y="3308"/>
                    <a:pt x="2962" y="3497"/>
                    <a:pt x="3183" y="3497"/>
                  </a:cubicBezTo>
                  <a:cubicBezTo>
                    <a:pt x="3340" y="3497"/>
                    <a:pt x="3498" y="3403"/>
                    <a:pt x="3529" y="3245"/>
                  </a:cubicBezTo>
                  <a:cubicBezTo>
                    <a:pt x="3687" y="2552"/>
                    <a:pt x="3592" y="1859"/>
                    <a:pt x="3183" y="1355"/>
                  </a:cubicBezTo>
                  <a:cubicBezTo>
                    <a:pt x="2868" y="1040"/>
                    <a:pt x="2521" y="820"/>
                    <a:pt x="2111" y="757"/>
                  </a:cubicBezTo>
                  <a:lnTo>
                    <a:pt x="2111" y="347"/>
                  </a:ln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2" name="Google Shape;6332;p39"/>
          <p:cNvGrpSpPr/>
          <p:nvPr/>
        </p:nvGrpSpPr>
        <p:grpSpPr>
          <a:xfrm>
            <a:off x="3926772" y="11360279"/>
            <a:ext cx="904114" cy="904114"/>
            <a:chOff x="-46772025" y="2701925"/>
            <a:chExt cx="300900" cy="300900"/>
          </a:xfrm>
        </p:grpSpPr>
        <p:sp>
          <p:nvSpPr>
            <p:cNvPr id="6333" name="Google Shape;6333;p39"/>
            <p:cNvSpPr/>
            <p:nvPr/>
          </p:nvSpPr>
          <p:spPr>
            <a:xfrm>
              <a:off x="-46647575" y="2826375"/>
              <a:ext cx="53575" cy="53575"/>
            </a:xfrm>
            <a:custGeom>
              <a:avLst/>
              <a:gdLst/>
              <a:ahLst/>
              <a:cxnLst/>
              <a:rect l="l" t="t" r="r" b="b"/>
              <a:pathLst>
                <a:path w="2143" h="2143" extrusionOk="0">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39"/>
            <p:cNvSpPr/>
            <p:nvPr/>
          </p:nvSpPr>
          <p:spPr>
            <a:xfrm>
              <a:off x="-46772025" y="2701925"/>
              <a:ext cx="300900" cy="300900"/>
            </a:xfrm>
            <a:custGeom>
              <a:avLst/>
              <a:gdLst/>
              <a:ahLst/>
              <a:cxnLst/>
              <a:rect l="l" t="t" r="r" b="b"/>
              <a:pathLst>
                <a:path w="12036" h="12036" extrusionOk="0">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5" name="Google Shape;6335;p39"/>
          <p:cNvSpPr/>
          <p:nvPr/>
        </p:nvSpPr>
        <p:spPr>
          <a:xfrm>
            <a:off x="9540913" y="9197070"/>
            <a:ext cx="901710" cy="904114"/>
          </a:xfrm>
          <a:custGeom>
            <a:avLst/>
            <a:gdLst/>
            <a:ahLst/>
            <a:cxnLst/>
            <a:rect l="l" t="t" r="r" b="b"/>
            <a:pathLst>
              <a:path w="12004" h="12036" extrusionOk="0">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6" name="Google Shape;6336;p39"/>
          <p:cNvGrpSpPr/>
          <p:nvPr/>
        </p:nvGrpSpPr>
        <p:grpSpPr>
          <a:xfrm>
            <a:off x="2813190" y="5603410"/>
            <a:ext cx="901710" cy="904114"/>
            <a:chOff x="-50154075" y="1948175"/>
            <a:chExt cx="300100" cy="300900"/>
          </a:xfrm>
        </p:grpSpPr>
        <p:sp>
          <p:nvSpPr>
            <p:cNvPr id="6337" name="Google Shape;6337;p39"/>
            <p:cNvSpPr/>
            <p:nvPr/>
          </p:nvSpPr>
          <p:spPr>
            <a:xfrm>
              <a:off x="-50154075" y="1948175"/>
              <a:ext cx="300100" cy="300900"/>
            </a:xfrm>
            <a:custGeom>
              <a:avLst/>
              <a:gdLst/>
              <a:ahLst/>
              <a:cxnLst/>
              <a:rect l="l" t="t" r="r" b="b"/>
              <a:pathLst>
                <a:path w="12004" h="12036" extrusionOk="0">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39"/>
            <p:cNvSpPr/>
            <p:nvPr/>
          </p:nvSpPr>
          <p:spPr>
            <a:xfrm>
              <a:off x="-50119425" y="21947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9" name="Google Shape;6339;p39"/>
          <p:cNvGrpSpPr/>
          <p:nvPr/>
        </p:nvGrpSpPr>
        <p:grpSpPr>
          <a:xfrm>
            <a:off x="2813190" y="6748691"/>
            <a:ext cx="901710" cy="901786"/>
            <a:chOff x="-50154850" y="2316775"/>
            <a:chExt cx="300100" cy="300125"/>
          </a:xfrm>
        </p:grpSpPr>
        <p:sp>
          <p:nvSpPr>
            <p:cNvPr id="6340" name="Google Shape;6340;p39"/>
            <p:cNvSpPr/>
            <p:nvPr/>
          </p:nvSpPr>
          <p:spPr>
            <a:xfrm>
              <a:off x="-50154850" y="2316775"/>
              <a:ext cx="300100" cy="300125"/>
            </a:xfrm>
            <a:custGeom>
              <a:avLst/>
              <a:gdLst/>
              <a:ahLst/>
              <a:cxnLst/>
              <a:rect l="l" t="t" r="r" b="b"/>
              <a:pathLst>
                <a:path w="12004" h="12005" extrusionOk="0">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39"/>
            <p:cNvSpPr/>
            <p:nvPr/>
          </p:nvSpPr>
          <p:spPr>
            <a:xfrm>
              <a:off x="-50083975" y="2368775"/>
              <a:ext cx="158325" cy="193775"/>
            </a:xfrm>
            <a:custGeom>
              <a:avLst/>
              <a:gdLst/>
              <a:ahLst/>
              <a:cxnLst/>
              <a:rect l="l" t="t" r="r" b="b"/>
              <a:pathLst>
                <a:path w="6333" h="7751" extrusionOk="0">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39"/>
          <p:cNvGrpSpPr/>
          <p:nvPr/>
        </p:nvGrpSpPr>
        <p:grpSpPr>
          <a:xfrm>
            <a:off x="2802561" y="7873972"/>
            <a:ext cx="922969" cy="897579"/>
            <a:chOff x="-50158000" y="2685000"/>
            <a:chExt cx="307175" cy="298725"/>
          </a:xfrm>
        </p:grpSpPr>
        <p:sp>
          <p:nvSpPr>
            <p:cNvPr id="6343" name="Google Shape;6343;p39"/>
            <p:cNvSpPr/>
            <p:nvPr/>
          </p:nvSpPr>
          <p:spPr>
            <a:xfrm>
              <a:off x="-50158000" y="2685000"/>
              <a:ext cx="307175" cy="298725"/>
            </a:xfrm>
            <a:custGeom>
              <a:avLst/>
              <a:gdLst/>
              <a:ahLst/>
              <a:cxnLst/>
              <a:rect l="l" t="t" r="r" b="b"/>
              <a:pathLst>
                <a:path w="12287" h="11949" extrusionOk="0">
                  <a:moveTo>
                    <a:pt x="8054" y="717"/>
                  </a:moveTo>
                  <a:cubicBezTo>
                    <a:pt x="8325" y="717"/>
                    <a:pt x="8601" y="820"/>
                    <a:pt x="8821" y="1024"/>
                  </a:cubicBezTo>
                  <a:lnTo>
                    <a:pt x="11090" y="3293"/>
                  </a:lnTo>
                  <a:cubicBezTo>
                    <a:pt x="11531" y="3702"/>
                    <a:pt x="11531" y="4364"/>
                    <a:pt x="11090" y="4805"/>
                  </a:cubicBezTo>
                  <a:lnTo>
                    <a:pt x="10302" y="5593"/>
                  </a:lnTo>
                  <a:lnTo>
                    <a:pt x="6522" y="1812"/>
                  </a:lnTo>
                  <a:lnTo>
                    <a:pt x="7309" y="1024"/>
                  </a:lnTo>
                  <a:cubicBezTo>
                    <a:pt x="7514" y="820"/>
                    <a:pt x="7782" y="717"/>
                    <a:pt x="8054" y="717"/>
                  </a:cubicBezTo>
                  <a:close/>
                  <a:moveTo>
                    <a:pt x="6018" y="2285"/>
                  </a:moveTo>
                  <a:lnTo>
                    <a:pt x="9798" y="6065"/>
                  </a:lnTo>
                  <a:lnTo>
                    <a:pt x="6144" y="9720"/>
                  </a:lnTo>
                  <a:lnTo>
                    <a:pt x="2363" y="5939"/>
                  </a:lnTo>
                  <a:lnTo>
                    <a:pt x="6018" y="2285"/>
                  </a:lnTo>
                  <a:close/>
                  <a:moveTo>
                    <a:pt x="1890" y="6443"/>
                  </a:moveTo>
                  <a:lnTo>
                    <a:pt x="5671" y="10224"/>
                  </a:lnTo>
                  <a:lnTo>
                    <a:pt x="4915" y="10980"/>
                  </a:lnTo>
                  <a:cubicBezTo>
                    <a:pt x="4726" y="11185"/>
                    <a:pt x="4458" y="11287"/>
                    <a:pt x="4186" y="11287"/>
                  </a:cubicBezTo>
                  <a:cubicBezTo>
                    <a:pt x="3915" y="11287"/>
                    <a:pt x="3639" y="11185"/>
                    <a:pt x="3434" y="10980"/>
                  </a:cubicBezTo>
                  <a:lnTo>
                    <a:pt x="1134" y="8712"/>
                  </a:lnTo>
                  <a:cubicBezTo>
                    <a:pt x="756" y="8302"/>
                    <a:pt x="756" y="7640"/>
                    <a:pt x="1134" y="7199"/>
                  </a:cubicBezTo>
                  <a:lnTo>
                    <a:pt x="1890" y="6443"/>
                  </a:lnTo>
                  <a:close/>
                  <a:moveTo>
                    <a:pt x="8093" y="0"/>
                  </a:moveTo>
                  <a:cubicBezTo>
                    <a:pt x="7640" y="0"/>
                    <a:pt x="7183" y="174"/>
                    <a:pt x="6837" y="520"/>
                  </a:cubicBezTo>
                  <a:lnTo>
                    <a:pt x="662" y="6695"/>
                  </a:lnTo>
                  <a:cubicBezTo>
                    <a:pt x="0" y="7357"/>
                    <a:pt x="0" y="8491"/>
                    <a:pt x="662" y="9184"/>
                  </a:cubicBezTo>
                  <a:lnTo>
                    <a:pt x="2962" y="11452"/>
                  </a:lnTo>
                  <a:cubicBezTo>
                    <a:pt x="3292" y="11783"/>
                    <a:pt x="3741" y="11949"/>
                    <a:pt x="4190" y="11949"/>
                  </a:cubicBezTo>
                  <a:cubicBezTo>
                    <a:pt x="4639" y="11949"/>
                    <a:pt x="5088" y="11783"/>
                    <a:pt x="5419" y="11452"/>
                  </a:cubicBezTo>
                  <a:lnTo>
                    <a:pt x="11625" y="5278"/>
                  </a:lnTo>
                  <a:cubicBezTo>
                    <a:pt x="12287" y="4616"/>
                    <a:pt x="12287" y="3513"/>
                    <a:pt x="11625" y="2789"/>
                  </a:cubicBezTo>
                  <a:lnTo>
                    <a:pt x="9326" y="520"/>
                  </a:lnTo>
                  <a:cubicBezTo>
                    <a:pt x="8995" y="174"/>
                    <a:pt x="8546" y="0"/>
                    <a:pt x="80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39"/>
            <p:cNvSpPr/>
            <p:nvPr/>
          </p:nvSpPr>
          <p:spPr>
            <a:xfrm>
              <a:off x="-50058775" y="2838200"/>
              <a:ext cx="51225" cy="49625"/>
            </a:xfrm>
            <a:custGeom>
              <a:avLst/>
              <a:gdLst/>
              <a:ahLst/>
              <a:cxnLst/>
              <a:rect l="l" t="t" r="r" b="b"/>
              <a:pathLst>
                <a:path w="2049" h="1985" extrusionOk="0">
                  <a:moveTo>
                    <a:pt x="391" y="0"/>
                  </a:moveTo>
                  <a:cubicBezTo>
                    <a:pt x="300" y="0"/>
                    <a:pt x="206" y="32"/>
                    <a:pt x="127" y="95"/>
                  </a:cubicBezTo>
                  <a:cubicBezTo>
                    <a:pt x="1" y="221"/>
                    <a:pt x="1" y="441"/>
                    <a:pt x="127" y="599"/>
                  </a:cubicBezTo>
                  <a:lnTo>
                    <a:pt x="1418" y="1890"/>
                  </a:lnTo>
                  <a:cubicBezTo>
                    <a:pt x="1481" y="1953"/>
                    <a:pt x="1568" y="1985"/>
                    <a:pt x="1659" y="1985"/>
                  </a:cubicBezTo>
                  <a:cubicBezTo>
                    <a:pt x="1749" y="1985"/>
                    <a:pt x="1844" y="1953"/>
                    <a:pt x="1923" y="1890"/>
                  </a:cubicBezTo>
                  <a:cubicBezTo>
                    <a:pt x="2049" y="1733"/>
                    <a:pt x="2049" y="1512"/>
                    <a:pt x="1923" y="1386"/>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5" name="Google Shape;6345;p39"/>
          <p:cNvGrpSpPr/>
          <p:nvPr/>
        </p:nvGrpSpPr>
        <p:grpSpPr>
          <a:xfrm>
            <a:off x="8423250" y="5679129"/>
            <a:ext cx="908772" cy="901786"/>
            <a:chOff x="-48266125" y="1973375"/>
            <a:chExt cx="302450" cy="300125"/>
          </a:xfrm>
        </p:grpSpPr>
        <p:sp>
          <p:nvSpPr>
            <p:cNvPr id="6346" name="Google Shape;6346;p39"/>
            <p:cNvSpPr/>
            <p:nvPr/>
          </p:nvSpPr>
          <p:spPr>
            <a:xfrm>
              <a:off x="-48212575" y="2045050"/>
              <a:ext cx="122900" cy="123700"/>
            </a:xfrm>
            <a:custGeom>
              <a:avLst/>
              <a:gdLst/>
              <a:ahLst/>
              <a:cxnLst/>
              <a:rect l="l" t="t" r="r" b="b"/>
              <a:pathLst>
                <a:path w="4916" h="4948" extrusionOk="0">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39"/>
            <p:cNvSpPr/>
            <p:nvPr/>
          </p:nvSpPr>
          <p:spPr>
            <a:xfrm>
              <a:off x="-48266125" y="1973375"/>
              <a:ext cx="230000" cy="300125"/>
            </a:xfrm>
            <a:custGeom>
              <a:avLst/>
              <a:gdLst/>
              <a:ahLst/>
              <a:cxnLst/>
              <a:rect l="l" t="t" r="r" b="b"/>
              <a:pathLst>
                <a:path w="9200" h="12005" extrusionOk="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39"/>
            <p:cNvSpPr/>
            <p:nvPr/>
          </p:nvSpPr>
          <p:spPr>
            <a:xfrm>
              <a:off x="-48018025" y="1991500"/>
              <a:ext cx="54350" cy="282000"/>
            </a:xfrm>
            <a:custGeom>
              <a:avLst/>
              <a:gdLst/>
              <a:ahLst/>
              <a:cxnLst/>
              <a:rect l="l" t="t" r="r" b="b"/>
              <a:pathLst>
                <a:path w="2174" h="11280" extrusionOk="0">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39"/>
            <p:cNvSpPr/>
            <p:nvPr/>
          </p:nvSpPr>
          <p:spPr>
            <a:xfrm>
              <a:off x="-48211800" y="2221475"/>
              <a:ext cx="122900" cy="17350"/>
            </a:xfrm>
            <a:custGeom>
              <a:avLst/>
              <a:gdLst/>
              <a:ahLst/>
              <a:cxnLst/>
              <a:rect l="l" t="t" r="r" b="b"/>
              <a:pathLst>
                <a:path w="4916" h="694" extrusionOk="0">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39"/>
            <p:cNvSpPr/>
            <p:nvPr/>
          </p:nvSpPr>
          <p:spPr>
            <a:xfrm>
              <a:off x="-48211800" y="2185250"/>
              <a:ext cx="87450" cy="18150"/>
            </a:xfrm>
            <a:custGeom>
              <a:avLst/>
              <a:gdLst/>
              <a:ahLst/>
              <a:cxnLst/>
              <a:rect l="l" t="t" r="r" b="b"/>
              <a:pathLst>
                <a:path w="3498" h="726" extrusionOk="0">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39"/>
            <p:cNvSpPr/>
            <p:nvPr/>
          </p:nvSpPr>
          <p:spPr>
            <a:xfrm>
              <a:off x="-48106250" y="2185250"/>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39"/>
          <p:cNvGrpSpPr/>
          <p:nvPr/>
        </p:nvGrpSpPr>
        <p:grpSpPr>
          <a:xfrm>
            <a:off x="8491833" y="6826438"/>
            <a:ext cx="771607" cy="902086"/>
            <a:chOff x="-48237000" y="2342650"/>
            <a:chExt cx="256800" cy="300225"/>
          </a:xfrm>
        </p:grpSpPr>
        <p:sp>
          <p:nvSpPr>
            <p:cNvPr id="6353" name="Google Shape;6353;p39"/>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39"/>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39"/>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39"/>
          <p:cNvGrpSpPr/>
          <p:nvPr/>
        </p:nvGrpSpPr>
        <p:grpSpPr>
          <a:xfrm>
            <a:off x="5046948" y="9092723"/>
            <a:ext cx="908847" cy="895250"/>
            <a:chOff x="-46404975" y="1966100"/>
            <a:chExt cx="302475" cy="297950"/>
          </a:xfrm>
        </p:grpSpPr>
        <p:sp>
          <p:nvSpPr>
            <p:cNvPr id="6357" name="Google Shape;6357;p39"/>
            <p:cNvSpPr/>
            <p:nvPr/>
          </p:nvSpPr>
          <p:spPr>
            <a:xfrm>
              <a:off x="-46349850" y="1966100"/>
              <a:ext cx="38625" cy="86850"/>
            </a:xfrm>
            <a:custGeom>
              <a:avLst/>
              <a:gdLst/>
              <a:ahLst/>
              <a:cxnLst/>
              <a:rect l="l" t="t" r="r" b="b"/>
              <a:pathLst>
                <a:path w="1545" h="3474" extrusionOk="0">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39"/>
            <p:cNvSpPr/>
            <p:nvPr/>
          </p:nvSpPr>
          <p:spPr>
            <a:xfrm>
              <a:off x="-46297875" y="1966100"/>
              <a:ext cx="38625" cy="86850"/>
            </a:xfrm>
            <a:custGeom>
              <a:avLst/>
              <a:gdLst/>
              <a:ahLst/>
              <a:cxnLst/>
              <a:rect l="l" t="t" r="r" b="b"/>
              <a:pathLst>
                <a:path w="1545" h="3474" extrusionOk="0">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39"/>
            <p:cNvSpPr/>
            <p:nvPr/>
          </p:nvSpPr>
          <p:spPr>
            <a:xfrm>
              <a:off x="-46244300" y="1966100"/>
              <a:ext cx="38600" cy="86850"/>
            </a:xfrm>
            <a:custGeom>
              <a:avLst/>
              <a:gdLst/>
              <a:ahLst/>
              <a:cxnLst/>
              <a:rect l="l" t="t" r="r" b="b"/>
              <a:pathLst>
                <a:path w="1544" h="3474" extrusionOk="0">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39"/>
            <p:cNvSpPr/>
            <p:nvPr/>
          </p:nvSpPr>
          <p:spPr>
            <a:xfrm>
              <a:off x="-46404975" y="2070250"/>
              <a:ext cx="302475" cy="193800"/>
            </a:xfrm>
            <a:custGeom>
              <a:avLst/>
              <a:gdLst/>
              <a:ahLst/>
              <a:cxnLst/>
              <a:rect l="l" t="t" r="r" b="b"/>
              <a:pathLst>
                <a:path w="12099" h="7752" extrusionOk="0">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1" name="Google Shape;6361;p39"/>
          <p:cNvGrpSpPr/>
          <p:nvPr/>
        </p:nvGrpSpPr>
        <p:grpSpPr>
          <a:xfrm>
            <a:off x="5050479" y="10214998"/>
            <a:ext cx="901786" cy="901710"/>
            <a:chOff x="-46401050" y="2333325"/>
            <a:chExt cx="300125" cy="300100"/>
          </a:xfrm>
        </p:grpSpPr>
        <p:sp>
          <p:nvSpPr>
            <p:cNvPr id="6362" name="Google Shape;6362;p39"/>
            <p:cNvSpPr/>
            <p:nvPr/>
          </p:nvSpPr>
          <p:spPr>
            <a:xfrm>
              <a:off x="-46401050" y="2333325"/>
              <a:ext cx="300125" cy="300100"/>
            </a:xfrm>
            <a:custGeom>
              <a:avLst/>
              <a:gdLst/>
              <a:ahLst/>
              <a:cxnLst/>
              <a:rect l="l" t="t" r="r" b="b"/>
              <a:pathLst>
                <a:path w="12005" h="12004" extrusionOk="0">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39"/>
            <p:cNvSpPr/>
            <p:nvPr/>
          </p:nvSpPr>
          <p:spPr>
            <a:xfrm>
              <a:off x="-46366400" y="2580650"/>
              <a:ext cx="35475" cy="17350"/>
            </a:xfrm>
            <a:custGeom>
              <a:avLst/>
              <a:gdLst/>
              <a:ahLst/>
              <a:cxnLst/>
              <a:rect l="l" t="t" r="r" b="b"/>
              <a:pathLst>
                <a:path w="1419" h="694" extrusionOk="0">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39"/>
            <p:cNvSpPr/>
            <p:nvPr/>
          </p:nvSpPr>
          <p:spPr>
            <a:xfrm>
              <a:off x="-46313625" y="2457775"/>
              <a:ext cx="122900" cy="122100"/>
            </a:xfrm>
            <a:custGeom>
              <a:avLst/>
              <a:gdLst/>
              <a:ahLst/>
              <a:cxnLst/>
              <a:rect l="l" t="t" r="r" b="b"/>
              <a:pathLst>
                <a:path w="4916" h="4884" extrusionOk="0">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39"/>
            <p:cNvSpPr/>
            <p:nvPr/>
          </p:nvSpPr>
          <p:spPr>
            <a:xfrm>
              <a:off x="-46278950" y="2493225"/>
              <a:ext cx="53575" cy="52775"/>
            </a:xfrm>
            <a:custGeom>
              <a:avLst/>
              <a:gdLst/>
              <a:ahLst/>
              <a:cxnLst/>
              <a:rect l="l" t="t" r="r" b="b"/>
              <a:pathLst>
                <a:path w="2143" h="2111" extrusionOk="0">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6" name="Google Shape;6366;p39"/>
          <p:cNvSpPr/>
          <p:nvPr/>
        </p:nvSpPr>
        <p:spPr>
          <a:xfrm>
            <a:off x="5056519" y="11362188"/>
            <a:ext cx="906518" cy="904114"/>
          </a:xfrm>
          <a:custGeom>
            <a:avLst/>
            <a:gdLst/>
            <a:ahLst/>
            <a:cxnLst/>
            <a:rect l="l" t="t" r="r" b="b"/>
            <a:pathLst>
              <a:path w="12068" h="12036" extrusionOk="0">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67" name="Google Shape;6367;p39"/>
          <p:cNvGrpSpPr/>
          <p:nvPr/>
        </p:nvGrpSpPr>
        <p:grpSpPr>
          <a:xfrm>
            <a:off x="9531575" y="10241064"/>
            <a:ext cx="904114" cy="904039"/>
            <a:chOff x="-44914800" y="2342000"/>
            <a:chExt cx="300900" cy="300875"/>
          </a:xfrm>
        </p:grpSpPr>
        <p:sp>
          <p:nvSpPr>
            <p:cNvPr id="6368" name="Google Shape;6368;p39"/>
            <p:cNvSpPr/>
            <p:nvPr/>
          </p:nvSpPr>
          <p:spPr>
            <a:xfrm>
              <a:off x="-44914800" y="2342000"/>
              <a:ext cx="300900" cy="300875"/>
            </a:xfrm>
            <a:custGeom>
              <a:avLst/>
              <a:gdLst/>
              <a:ahLst/>
              <a:cxnLst/>
              <a:rect l="l" t="t" r="r" b="b"/>
              <a:pathLst>
                <a:path w="12036" h="12035" extrusionOk="0">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39"/>
            <p:cNvSpPr/>
            <p:nvPr/>
          </p:nvSpPr>
          <p:spPr>
            <a:xfrm>
              <a:off x="-44860450" y="2412875"/>
              <a:ext cx="193000" cy="159125"/>
            </a:xfrm>
            <a:custGeom>
              <a:avLst/>
              <a:gdLst/>
              <a:ahLst/>
              <a:cxnLst/>
              <a:rect l="l" t="t" r="r" b="b"/>
              <a:pathLst>
                <a:path w="7720" h="6365" extrusionOk="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39"/>
            <p:cNvSpPr/>
            <p:nvPr/>
          </p:nvSpPr>
          <p:spPr>
            <a:xfrm>
              <a:off x="-44791150" y="2439650"/>
              <a:ext cx="52800" cy="53600"/>
            </a:xfrm>
            <a:custGeom>
              <a:avLst/>
              <a:gdLst/>
              <a:ahLst/>
              <a:cxnLst/>
              <a:rect l="l" t="t" r="r" b="b"/>
              <a:pathLst>
                <a:path w="2112" h="2144" extrusionOk="0">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1" name="Google Shape;6371;p39"/>
          <p:cNvSpPr/>
          <p:nvPr/>
        </p:nvSpPr>
        <p:spPr>
          <a:xfrm>
            <a:off x="3939205" y="5601326"/>
            <a:ext cx="899382" cy="898180"/>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2" name="Google Shape;6372;p39"/>
          <p:cNvGrpSpPr/>
          <p:nvPr/>
        </p:nvGrpSpPr>
        <p:grpSpPr>
          <a:xfrm>
            <a:off x="3927820" y="6748316"/>
            <a:ext cx="904114" cy="899757"/>
            <a:chOff x="-49786250" y="2316650"/>
            <a:chExt cx="300900" cy="299450"/>
          </a:xfrm>
        </p:grpSpPr>
        <p:sp>
          <p:nvSpPr>
            <p:cNvPr id="6373" name="Google Shape;6373;p39"/>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39"/>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39"/>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39"/>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39"/>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39"/>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39"/>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0" name="Google Shape;6380;p39"/>
          <p:cNvSpPr/>
          <p:nvPr/>
        </p:nvSpPr>
        <p:spPr>
          <a:xfrm>
            <a:off x="3919112" y="7872278"/>
            <a:ext cx="939570" cy="904114"/>
          </a:xfrm>
          <a:custGeom>
            <a:avLst/>
            <a:gdLst/>
            <a:ahLst/>
            <a:cxnLst/>
            <a:rect l="l" t="t" r="r" b="b"/>
            <a:pathLst>
              <a:path w="12508" h="12036" extrusionOk="0">
                <a:moveTo>
                  <a:pt x="4600" y="725"/>
                </a:moveTo>
                <a:cubicBezTo>
                  <a:pt x="7026" y="725"/>
                  <a:pt x="8475" y="1387"/>
                  <a:pt x="8475" y="1796"/>
                </a:cubicBezTo>
                <a:cubicBezTo>
                  <a:pt x="8475" y="2143"/>
                  <a:pt x="7058" y="2836"/>
                  <a:pt x="4600" y="2836"/>
                </a:cubicBezTo>
                <a:cubicBezTo>
                  <a:pt x="2111" y="2836"/>
                  <a:pt x="725" y="2143"/>
                  <a:pt x="725" y="1796"/>
                </a:cubicBezTo>
                <a:cubicBezTo>
                  <a:pt x="725" y="1387"/>
                  <a:pt x="2143" y="725"/>
                  <a:pt x="4600" y="725"/>
                </a:cubicBezTo>
                <a:close/>
                <a:moveTo>
                  <a:pt x="694" y="2805"/>
                </a:moveTo>
                <a:cubicBezTo>
                  <a:pt x="1670" y="3403"/>
                  <a:pt x="3371" y="3592"/>
                  <a:pt x="4537" y="3592"/>
                </a:cubicBezTo>
                <a:cubicBezTo>
                  <a:pt x="4915" y="3592"/>
                  <a:pt x="5262" y="3592"/>
                  <a:pt x="5608" y="3561"/>
                </a:cubicBezTo>
                <a:lnTo>
                  <a:pt x="5608" y="4002"/>
                </a:lnTo>
                <a:cubicBezTo>
                  <a:pt x="5608" y="4191"/>
                  <a:pt x="5451" y="4348"/>
                  <a:pt x="5262" y="4348"/>
                </a:cubicBezTo>
                <a:cubicBezTo>
                  <a:pt x="4663" y="4348"/>
                  <a:pt x="4191" y="4821"/>
                  <a:pt x="4191" y="5420"/>
                </a:cubicBezTo>
                <a:lnTo>
                  <a:pt x="4191" y="6113"/>
                </a:lnTo>
                <a:cubicBezTo>
                  <a:pt x="4191" y="6302"/>
                  <a:pt x="4033" y="6459"/>
                  <a:pt x="3844" y="6459"/>
                </a:cubicBezTo>
                <a:cubicBezTo>
                  <a:pt x="3655" y="6459"/>
                  <a:pt x="3497" y="6302"/>
                  <a:pt x="3497" y="6113"/>
                </a:cubicBezTo>
                <a:lnTo>
                  <a:pt x="3497" y="5325"/>
                </a:lnTo>
                <a:cubicBezTo>
                  <a:pt x="3529" y="4726"/>
                  <a:pt x="3056" y="4254"/>
                  <a:pt x="2458" y="4254"/>
                </a:cubicBezTo>
                <a:cubicBezTo>
                  <a:pt x="1859" y="4254"/>
                  <a:pt x="1387" y="4726"/>
                  <a:pt x="1387" y="5325"/>
                </a:cubicBezTo>
                <a:lnTo>
                  <a:pt x="1387" y="6743"/>
                </a:lnTo>
                <a:cubicBezTo>
                  <a:pt x="1387" y="6932"/>
                  <a:pt x="1229" y="7089"/>
                  <a:pt x="1040" y="7089"/>
                </a:cubicBezTo>
                <a:cubicBezTo>
                  <a:pt x="851" y="7089"/>
                  <a:pt x="694" y="6932"/>
                  <a:pt x="694" y="6743"/>
                </a:cubicBezTo>
                <a:lnTo>
                  <a:pt x="694" y="2805"/>
                </a:lnTo>
                <a:close/>
                <a:moveTo>
                  <a:pt x="8475" y="2742"/>
                </a:moveTo>
                <a:lnTo>
                  <a:pt x="8475" y="8192"/>
                </a:lnTo>
                <a:cubicBezTo>
                  <a:pt x="7719" y="8034"/>
                  <a:pt x="7026" y="7625"/>
                  <a:pt x="6553" y="6995"/>
                </a:cubicBezTo>
                <a:lnTo>
                  <a:pt x="5104" y="5010"/>
                </a:lnTo>
                <a:cubicBezTo>
                  <a:pt x="5104" y="5010"/>
                  <a:pt x="5167" y="4978"/>
                  <a:pt x="5293" y="4978"/>
                </a:cubicBezTo>
                <a:cubicBezTo>
                  <a:pt x="5892" y="4978"/>
                  <a:pt x="6364" y="4506"/>
                  <a:pt x="6364" y="3907"/>
                </a:cubicBezTo>
                <a:lnTo>
                  <a:pt x="6364" y="3403"/>
                </a:lnTo>
                <a:cubicBezTo>
                  <a:pt x="7215" y="3277"/>
                  <a:pt x="7971" y="3057"/>
                  <a:pt x="8475" y="2742"/>
                </a:cubicBezTo>
                <a:close/>
                <a:moveTo>
                  <a:pt x="9200" y="3844"/>
                </a:moveTo>
                <a:cubicBezTo>
                  <a:pt x="9925" y="4159"/>
                  <a:pt x="10555" y="4695"/>
                  <a:pt x="10996" y="5325"/>
                </a:cubicBezTo>
                <a:cubicBezTo>
                  <a:pt x="11689" y="6302"/>
                  <a:pt x="11153" y="7782"/>
                  <a:pt x="10019" y="8160"/>
                </a:cubicBezTo>
                <a:cubicBezTo>
                  <a:pt x="9735" y="8223"/>
                  <a:pt x="9452" y="8318"/>
                  <a:pt x="9200" y="8318"/>
                </a:cubicBezTo>
                <a:lnTo>
                  <a:pt x="9200" y="3844"/>
                </a:lnTo>
                <a:close/>
                <a:moveTo>
                  <a:pt x="2489" y="4978"/>
                </a:moveTo>
                <a:cubicBezTo>
                  <a:pt x="2678" y="4978"/>
                  <a:pt x="2836" y="5136"/>
                  <a:pt x="2836" y="5325"/>
                </a:cubicBezTo>
                <a:lnTo>
                  <a:pt x="2836" y="6050"/>
                </a:lnTo>
                <a:cubicBezTo>
                  <a:pt x="2836" y="6617"/>
                  <a:pt x="3308" y="7089"/>
                  <a:pt x="3907" y="7089"/>
                </a:cubicBezTo>
                <a:cubicBezTo>
                  <a:pt x="4474" y="7089"/>
                  <a:pt x="4947" y="6680"/>
                  <a:pt x="4978" y="6081"/>
                </a:cubicBezTo>
                <a:lnTo>
                  <a:pt x="5986" y="7467"/>
                </a:lnTo>
                <a:cubicBezTo>
                  <a:pt x="6459" y="8097"/>
                  <a:pt x="7152" y="8570"/>
                  <a:pt x="7877" y="8822"/>
                </a:cubicBezTo>
                <a:cubicBezTo>
                  <a:pt x="8097" y="8917"/>
                  <a:pt x="8286" y="8948"/>
                  <a:pt x="8507" y="8980"/>
                </a:cubicBezTo>
                <a:lnTo>
                  <a:pt x="8507" y="10303"/>
                </a:lnTo>
                <a:cubicBezTo>
                  <a:pt x="8475" y="10618"/>
                  <a:pt x="7058" y="11311"/>
                  <a:pt x="4600" y="11311"/>
                </a:cubicBezTo>
                <a:cubicBezTo>
                  <a:pt x="2111" y="11311"/>
                  <a:pt x="725" y="10586"/>
                  <a:pt x="725" y="10240"/>
                </a:cubicBezTo>
                <a:lnTo>
                  <a:pt x="725" y="7688"/>
                </a:lnTo>
                <a:cubicBezTo>
                  <a:pt x="851" y="7719"/>
                  <a:pt x="977" y="7782"/>
                  <a:pt x="1072" y="7782"/>
                </a:cubicBezTo>
                <a:cubicBezTo>
                  <a:pt x="1670" y="7782"/>
                  <a:pt x="2143" y="7310"/>
                  <a:pt x="2143" y="6711"/>
                </a:cubicBezTo>
                <a:lnTo>
                  <a:pt x="2143" y="5325"/>
                </a:lnTo>
                <a:cubicBezTo>
                  <a:pt x="2143" y="5136"/>
                  <a:pt x="2300" y="4978"/>
                  <a:pt x="2489" y="4978"/>
                </a:cubicBezTo>
                <a:close/>
                <a:moveTo>
                  <a:pt x="4537" y="1"/>
                </a:moveTo>
                <a:cubicBezTo>
                  <a:pt x="3371" y="1"/>
                  <a:pt x="2300" y="158"/>
                  <a:pt x="1481" y="442"/>
                </a:cubicBezTo>
                <a:cubicBezTo>
                  <a:pt x="252" y="851"/>
                  <a:pt x="0" y="1387"/>
                  <a:pt x="0" y="1796"/>
                </a:cubicBezTo>
                <a:lnTo>
                  <a:pt x="0" y="10240"/>
                </a:lnTo>
                <a:cubicBezTo>
                  <a:pt x="0" y="10649"/>
                  <a:pt x="252" y="11153"/>
                  <a:pt x="1481" y="11594"/>
                </a:cubicBezTo>
                <a:cubicBezTo>
                  <a:pt x="2300" y="11878"/>
                  <a:pt x="3403" y="12036"/>
                  <a:pt x="4537" y="12036"/>
                </a:cubicBezTo>
                <a:cubicBezTo>
                  <a:pt x="6837" y="12036"/>
                  <a:pt x="9137" y="11437"/>
                  <a:pt x="9137" y="10240"/>
                </a:cubicBezTo>
                <a:lnTo>
                  <a:pt x="9137" y="8980"/>
                </a:lnTo>
                <a:cubicBezTo>
                  <a:pt x="9515" y="8980"/>
                  <a:pt x="9862" y="8917"/>
                  <a:pt x="10208" y="8791"/>
                </a:cubicBezTo>
                <a:cubicBezTo>
                  <a:pt x="11815" y="8286"/>
                  <a:pt x="12508" y="6302"/>
                  <a:pt x="11563" y="4884"/>
                </a:cubicBezTo>
                <a:cubicBezTo>
                  <a:pt x="10996" y="4096"/>
                  <a:pt x="10208" y="3435"/>
                  <a:pt x="9137" y="2994"/>
                </a:cubicBezTo>
                <a:lnTo>
                  <a:pt x="9137" y="1796"/>
                </a:lnTo>
                <a:cubicBezTo>
                  <a:pt x="9137" y="631"/>
                  <a:pt x="6837" y="1"/>
                  <a:pt x="45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39"/>
          <p:cNvSpPr/>
          <p:nvPr/>
        </p:nvSpPr>
        <p:spPr>
          <a:xfrm>
            <a:off x="9557555" y="5681171"/>
            <a:ext cx="904114" cy="901710"/>
          </a:xfrm>
          <a:custGeom>
            <a:avLst/>
            <a:gdLst/>
            <a:ahLst/>
            <a:cxnLst/>
            <a:rect l="l" t="t" r="r" b="b"/>
            <a:pathLst>
              <a:path w="12036" h="12004" extrusionOk="0">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2" name="Google Shape;6382;p39"/>
          <p:cNvGrpSpPr/>
          <p:nvPr/>
        </p:nvGrpSpPr>
        <p:grpSpPr>
          <a:xfrm>
            <a:off x="9710982" y="6824485"/>
            <a:ext cx="579907" cy="904039"/>
            <a:chOff x="-47842400" y="2342000"/>
            <a:chExt cx="193000" cy="300875"/>
          </a:xfrm>
        </p:grpSpPr>
        <p:sp>
          <p:nvSpPr>
            <p:cNvPr id="6383" name="Google Shape;6383;p39"/>
            <p:cNvSpPr/>
            <p:nvPr/>
          </p:nvSpPr>
          <p:spPr>
            <a:xfrm>
              <a:off x="-47809325" y="2412875"/>
              <a:ext cx="124475" cy="124475"/>
            </a:xfrm>
            <a:custGeom>
              <a:avLst/>
              <a:gdLst/>
              <a:ahLst/>
              <a:cxnLst/>
              <a:rect l="l" t="t" r="r" b="b"/>
              <a:pathLst>
                <a:path w="4979" h="4979" extrusionOk="0">
                  <a:moveTo>
                    <a:pt x="1828" y="725"/>
                  </a:moveTo>
                  <a:cubicBezTo>
                    <a:pt x="2301" y="725"/>
                    <a:pt x="2679" y="1009"/>
                    <a:pt x="2805" y="1418"/>
                  </a:cubicBezTo>
                  <a:lnTo>
                    <a:pt x="1828" y="1418"/>
                  </a:lnTo>
                  <a:cubicBezTo>
                    <a:pt x="1639" y="1418"/>
                    <a:pt x="1482" y="1576"/>
                    <a:pt x="1482" y="1796"/>
                  </a:cubicBezTo>
                  <a:lnTo>
                    <a:pt x="1482" y="2773"/>
                  </a:lnTo>
                  <a:cubicBezTo>
                    <a:pt x="1072" y="2647"/>
                    <a:pt x="757" y="2269"/>
                    <a:pt x="757" y="1796"/>
                  </a:cubicBezTo>
                  <a:cubicBezTo>
                    <a:pt x="757" y="1198"/>
                    <a:pt x="1230" y="725"/>
                    <a:pt x="1828" y="725"/>
                  </a:cubicBezTo>
                  <a:close/>
                  <a:moveTo>
                    <a:pt x="2805" y="2143"/>
                  </a:moveTo>
                  <a:cubicBezTo>
                    <a:pt x="2679" y="2458"/>
                    <a:pt x="2458" y="2678"/>
                    <a:pt x="2175" y="2773"/>
                  </a:cubicBezTo>
                  <a:lnTo>
                    <a:pt x="2175" y="2143"/>
                  </a:lnTo>
                  <a:close/>
                  <a:moveTo>
                    <a:pt x="4286" y="2111"/>
                  </a:moveTo>
                  <a:lnTo>
                    <a:pt x="4286" y="4222"/>
                  </a:lnTo>
                  <a:lnTo>
                    <a:pt x="2143" y="4222"/>
                  </a:lnTo>
                  <a:lnTo>
                    <a:pt x="2143" y="3466"/>
                  </a:lnTo>
                  <a:cubicBezTo>
                    <a:pt x="2805" y="3309"/>
                    <a:pt x="3372" y="2804"/>
                    <a:pt x="3529" y="2111"/>
                  </a:cubicBezTo>
                  <a:close/>
                  <a:moveTo>
                    <a:pt x="1797" y="1"/>
                  </a:moveTo>
                  <a:cubicBezTo>
                    <a:pt x="789" y="1"/>
                    <a:pt x="1" y="788"/>
                    <a:pt x="1" y="1796"/>
                  </a:cubicBezTo>
                  <a:cubicBezTo>
                    <a:pt x="1" y="2647"/>
                    <a:pt x="599" y="3372"/>
                    <a:pt x="1450" y="3529"/>
                  </a:cubicBezTo>
                  <a:lnTo>
                    <a:pt x="1450" y="4632"/>
                  </a:lnTo>
                  <a:cubicBezTo>
                    <a:pt x="1450" y="4821"/>
                    <a:pt x="1576" y="4978"/>
                    <a:pt x="1797" y="4978"/>
                  </a:cubicBezTo>
                  <a:lnTo>
                    <a:pt x="4601" y="4978"/>
                  </a:lnTo>
                  <a:cubicBezTo>
                    <a:pt x="4790" y="4978"/>
                    <a:pt x="4947" y="4821"/>
                    <a:pt x="4947" y="4632"/>
                  </a:cubicBezTo>
                  <a:lnTo>
                    <a:pt x="4947" y="1828"/>
                  </a:lnTo>
                  <a:cubicBezTo>
                    <a:pt x="4979" y="1576"/>
                    <a:pt x="4821" y="1418"/>
                    <a:pt x="4632" y="1418"/>
                  </a:cubicBezTo>
                  <a:lnTo>
                    <a:pt x="3529" y="1418"/>
                  </a:lnTo>
                  <a:cubicBezTo>
                    <a:pt x="3372" y="631"/>
                    <a:pt x="2647"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39"/>
            <p:cNvSpPr/>
            <p:nvPr/>
          </p:nvSpPr>
          <p:spPr>
            <a:xfrm>
              <a:off x="-47842400" y="2342000"/>
              <a:ext cx="193000" cy="300875"/>
            </a:xfrm>
            <a:custGeom>
              <a:avLst/>
              <a:gdLst/>
              <a:ahLst/>
              <a:cxnLst/>
              <a:rect l="l" t="t" r="r" b="b"/>
              <a:pathLst>
                <a:path w="7720" h="12035" extrusionOk="0">
                  <a:moveTo>
                    <a:pt x="6995" y="725"/>
                  </a:moveTo>
                  <a:lnTo>
                    <a:pt x="6995" y="1418"/>
                  </a:lnTo>
                  <a:lnTo>
                    <a:pt x="662" y="1418"/>
                  </a:lnTo>
                  <a:lnTo>
                    <a:pt x="662" y="725"/>
                  </a:lnTo>
                  <a:close/>
                  <a:moveTo>
                    <a:pt x="7058" y="2142"/>
                  </a:moveTo>
                  <a:lnTo>
                    <a:pt x="7058" y="8506"/>
                  </a:lnTo>
                  <a:lnTo>
                    <a:pt x="694" y="8506"/>
                  </a:lnTo>
                  <a:lnTo>
                    <a:pt x="694" y="2142"/>
                  </a:lnTo>
                  <a:close/>
                  <a:moveTo>
                    <a:pt x="7058" y="9200"/>
                  </a:moveTo>
                  <a:lnTo>
                    <a:pt x="7058" y="11310"/>
                  </a:lnTo>
                  <a:lnTo>
                    <a:pt x="694" y="11310"/>
                  </a:lnTo>
                  <a:lnTo>
                    <a:pt x="694" y="9200"/>
                  </a:lnTo>
                  <a:close/>
                  <a:moveTo>
                    <a:pt x="347" y="0"/>
                  </a:moveTo>
                  <a:cubicBezTo>
                    <a:pt x="158" y="0"/>
                    <a:pt x="1" y="158"/>
                    <a:pt x="1" y="378"/>
                  </a:cubicBezTo>
                  <a:lnTo>
                    <a:pt x="1" y="11657"/>
                  </a:lnTo>
                  <a:cubicBezTo>
                    <a:pt x="1" y="11877"/>
                    <a:pt x="158" y="12035"/>
                    <a:pt x="347" y="12035"/>
                  </a:cubicBezTo>
                  <a:lnTo>
                    <a:pt x="7373" y="12035"/>
                  </a:lnTo>
                  <a:cubicBezTo>
                    <a:pt x="7562" y="12035"/>
                    <a:pt x="7719" y="11877"/>
                    <a:pt x="7719" y="11657"/>
                  </a:cubicBezTo>
                  <a:lnTo>
                    <a:pt x="7719" y="378"/>
                  </a:lnTo>
                  <a:cubicBezTo>
                    <a:pt x="7719" y="158"/>
                    <a:pt x="7562" y="0"/>
                    <a:pt x="7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39"/>
            <p:cNvSpPr/>
            <p:nvPr/>
          </p:nvSpPr>
          <p:spPr>
            <a:xfrm>
              <a:off x="-47772300" y="2589300"/>
              <a:ext cx="52800" cy="18150"/>
            </a:xfrm>
            <a:custGeom>
              <a:avLst/>
              <a:gdLst/>
              <a:ahLst/>
              <a:cxnLst/>
              <a:rect l="l" t="t" r="r" b="b"/>
              <a:pathLst>
                <a:path w="2112" h="726" extrusionOk="0">
                  <a:moveTo>
                    <a:pt x="347" y="1"/>
                  </a:moveTo>
                  <a:cubicBezTo>
                    <a:pt x="158" y="1"/>
                    <a:pt x="1" y="158"/>
                    <a:pt x="1" y="347"/>
                  </a:cubicBezTo>
                  <a:cubicBezTo>
                    <a:pt x="1" y="568"/>
                    <a:pt x="158" y="725"/>
                    <a:pt x="347" y="725"/>
                  </a:cubicBezTo>
                  <a:lnTo>
                    <a:pt x="1765" y="725"/>
                  </a:lnTo>
                  <a:cubicBezTo>
                    <a:pt x="1954" y="725"/>
                    <a:pt x="2111" y="568"/>
                    <a:pt x="2111" y="347"/>
                  </a:cubicBez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6" name="Google Shape;6386;p39"/>
          <p:cNvGrpSpPr/>
          <p:nvPr/>
        </p:nvGrpSpPr>
        <p:grpSpPr>
          <a:xfrm>
            <a:off x="9550043" y="7950892"/>
            <a:ext cx="901786" cy="904114"/>
            <a:chOff x="-47896750" y="2710600"/>
            <a:chExt cx="300125" cy="300900"/>
          </a:xfrm>
        </p:grpSpPr>
        <p:sp>
          <p:nvSpPr>
            <p:cNvPr id="6387" name="Google Shape;6387;p39"/>
            <p:cNvSpPr/>
            <p:nvPr/>
          </p:nvSpPr>
          <p:spPr>
            <a:xfrm>
              <a:off x="-47896750" y="2710600"/>
              <a:ext cx="300125" cy="300900"/>
            </a:xfrm>
            <a:custGeom>
              <a:avLst/>
              <a:gdLst/>
              <a:ahLst/>
              <a:cxnLst/>
              <a:rect l="l" t="t" r="r" b="b"/>
              <a:pathLst>
                <a:path w="12005" h="12036" extrusionOk="0">
                  <a:moveTo>
                    <a:pt x="2836" y="756"/>
                  </a:moveTo>
                  <a:cubicBezTo>
                    <a:pt x="3246" y="756"/>
                    <a:pt x="3561" y="1072"/>
                    <a:pt x="3561" y="1450"/>
                  </a:cubicBezTo>
                  <a:lnTo>
                    <a:pt x="3561" y="2237"/>
                  </a:lnTo>
                  <a:cubicBezTo>
                    <a:pt x="3309" y="2206"/>
                    <a:pt x="3088" y="2174"/>
                    <a:pt x="2836" y="2174"/>
                  </a:cubicBezTo>
                  <a:cubicBezTo>
                    <a:pt x="2616" y="2174"/>
                    <a:pt x="2364" y="2206"/>
                    <a:pt x="2143" y="2237"/>
                  </a:cubicBezTo>
                  <a:lnTo>
                    <a:pt x="2143" y="1450"/>
                  </a:lnTo>
                  <a:cubicBezTo>
                    <a:pt x="2143" y="1072"/>
                    <a:pt x="2458" y="756"/>
                    <a:pt x="2836" y="756"/>
                  </a:cubicBezTo>
                  <a:close/>
                  <a:moveTo>
                    <a:pt x="5231" y="1450"/>
                  </a:moveTo>
                  <a:cubicBezTo>
                    <a:pt x="7026" y="1450"/>
                    <a:pt x="8539" y="2584"/>
                    <a:pt x="9106" y="4254"/>
                  </a:cubicBezTo>
                  <a:cubicBezTo>
                    <a:pt x="8854" y="4254"/>
                    <a:pt x="8633" y="4317"/>
                    <a:pt x="8444" y="4474"/>
                  </a:cubicBezTo>
                  <a:cubicBezTo>
                    <a:pt x="8003" y="3119"/>
                    <a:pt x="6743" y="2174"/>
                    <a:pt x="5231" y="2174"/>
                  </a:cubicBezTo>
                  <a:lnTo>
                    <a:pt x="4254" y="2174"/>
                  </a:lnTo>
                  <a:lnTo>
                    <a:pt x="4254" y="1450"/>
                  </a:lnTo>
                  <a:close/>
                  <a:moveTo>
                    <a:pt x="2868" y="2836"/>
                  </a:moveTo>
                  <a:cubicBezTo>
                    <a:pt x="4033" y="2836"/>
                    <a:pt x="4979" y="3781"/>
                    <a:pt x="4979" y="4947"/>
                  </a:cubicBezTo>
                  <a:lnTo>
                    <a:pt x="4979" y="5671"/>
                  </a:lnTo>
                  <a:lnTo>
                    <a:pt x="757" y="5671"/>
                  </a:lnTo>
                  <a:lnTo>
                    <a:pt x="757" y="4947"/>
                  </a:lnTo>
                  <a:cubicBezTo>
                    <a:pt x="757" y="3781"/>
                    <a:pt x="1702" y="2836"/>
                    <a:pt x="2868" y="2836"/>
                  </a:cubicBezTo>
                  <a:close/>
                  <a:moveTo>
                    <a:pt x="9169" y="4947"/>
                  </a:moveTo>
                  <a:cubicBezTo>
                    <a:pt x="9578" y="4947"/>
                    <a:pt x="9893" y="5262"/>
                    <a:pt x="9893" y="5671"/>
                  </a:cubicBezTo>
                  <a:cubicBezTo>
                    <a:pt x="9893" y="6049"/>
                    <a:pt x="9578" y="6364"/>
                    <a:pt x="9169" y="6364"/>
                  </a:cubicBezTo>
                  <a:cubicBezTo>
                    <a:pt x="8791" y="6364"/>
                    <a:pt x="8476" y="6049"/>
                    <a:pt x="8476" y="5671"/>
                  </a:cubicBezTo>
                  <a:cubicBezTo>
                    <a:pt x="8476" y="5262"/>
                    <a:pt x="8791" y="4947"/>
                    <a:pt x="9169" y="4947"/>
                  </a:cubicBezTo>
                  <a:close/>
                  <a:moveTo>
                    <a:pt x="9547" y="6994"/>
                  </a:moveTo>
                  <a:lnTo>
                    <a:pt x="9547" y="9924"/>
                  </a:lnTo>
                  <a:lnTo>
                    <a:pt x="8822" y="9924"/>
                  </a:lnTo>
                  <a:lnTo>
                    <a:pt x="8822" y="6994"/>
                  </a:lnTo>
                  <a:cubicBezTo>
                    <a:pt x="8948" y="7057"/>
                    <a:pt x="9074" y="7057"/>
                    <a:pt x="9169" y="7057"/>
                  </a:cubicBezTo>
                  <a:cubicBezTo>
                    <a:pt x="9295" y="7057"/>
                    <a:pt x="9421" y="7057"/>
                    <a:pt x="9547" y="6994"/>
                  </a:cubicBezTo>
                  <a:close/>
                  <a:moveTo>
                    <a:pt x="10208" y="10617"/>
                  </a:moveTo>
                  <a:cubicBezTo>
                    <a:pt x="10681" y="10617"/>
                    <a:pt x="11059" y="10933"/>
                    <a:pt x="11217" y="11342"/>
                  </a:cubicBezTo>
                  <a:lnTo>
                    <a:pt x="5703" y="11342"/>
                  </a:lnTo>
                  <a:cubicBezTo>
                    <a:pt x="5861" y="10933"/>
                    <a:pt x="6270" y="10617"/>
                    <a:pt x="6711" y="10617"/>
                  </a:cubicBezTo>
                  <a:close/>
                  <a:moveTo>
                    <a:pt x="2836" y="0"/>
                  </a:moveTo>
                  <a:cubicBezTo>
                    <a:pt x="2049" y="0"/>
                    <a:pt x="1419" y="630"/>
                    <a:pt x="1419" y="1418"/>
                  </a:cubicBezTo>
                  <a:lnTo>
                    <a:pt x="1419" y="2458"/>
                  </a:lnTo>
                  <a:cubicBezTo>
                    <a:pt x="599" y="2930"/>
                    <a:pt x="1" y="3844"/>
                    <a:pt x="1" y="4915"/>
                  </a:cubicBezTo>
                  <a:lnTo>
                    <a:pt x="1" y="5986"/>
                  </a:lnTo>
                  <a:cubicBezTo>
                    <a:pt x="1" y="6175"/>
                    <a:pt x="158" y="6333"/>
                    <a:pt x="347" y="6333"/>
                  </a:cubicBezTo>
                  <a:lnTo>
                    <a:pt x="5294" y="6333"/>
                  </a:lnTo>
                  <a:cubicBezTo>
                    <a:pt x="5483" y="6333"/>
                    <a:pt x="5640" y="6175"/>
                    <a:pt x="5640" y="5986"/>
                  </a:cubicBezTo>
                  <a:lnTo>
                    <a:pt x="5640" y="4915"/>
                  </a:lnTo>
                  <a:cubicBezTo>
                    <a:pt x="5640" y="4096"/>
                    <a:pt x="5294" y="3340"/>
                    <a:pt x="4695" y="2773"/>
                  </a:cubicBezTo>
                  <a:lnTo>
                    <a:pt x="5231" y="2773"/>
                  </a:lnTo>
                  <a:cubicBezTo>
                    <a:pt x="6585" y="2773"/>
                    <a:pt x="7688" y="3781"/>
                    <a:pt x="7877" y="5104"/>
                  </a:cubicBezTo>
                  <a:cubicBezTo>
                    <a:pt x="7846" y="5262"/>
                    <a:pt x="7814" y="5419"/>
                    <a:pt x="7814" y="5608"/>
                  </a:cubicBezTo>
                  <a:cubicBezTo>
                    <a:pt x="7814" y="5986"/>
                    <a:pt x="7909" y="6301"/>
                    <a:pt x="8161" y="6553"/>
                  </a:cubicBezTo>
                  <a:lnTo>
                    <a:pt x="8161" y="9924"/>
                  </a:lnTo>
                  <a:lnTo>
                    <a:pt x="7436" y="9924"/>
                  </a:lnTo>
                  <a:lnTo>
                    <a:pt x="7436" y="9546"/>
                  </a:lnTo>
                  <a:cubicBezTo>
                    <a:pt x="7436" y="9357"/>
                    <a:pt x="7278" y="9200"/>
                    <a:pt x="7089" y="9200"/>
                  </a:cubicBezTo>
                  <a:cubicBezTo>
                    <a:pt x="6900" y="9200"/>
                    <a:pt x="6743" y="9357"/>
                    <a:pt x="6743" y="9546"/>
                  </a:cubicBezTo>
                  <a:lnTo>
                    <a:pt x="6743" y="9924"/>
                  </a:lnTo>
                  <a:cubicBezTo>
                    <a:pt x="5766" y="9924"/>
                    <a:pt x="4979" y="10712"/>
                    <a:pt x="4979" y="11689"/>
                  </a:cubicBezTo>
                  <a:cubicBezTo>
                    <a:pt x="4979" y="11878"/>
                    <a:pt x="5136" y="12035"/>
                    <a:pt x="5325" y="12035"/>
                  </a:cubicBezTo>
                  <a:lnTo>
                    <a:pt x="11658" y="12035"/>
                  </a:lnTo>
                  <a:cubicBezTo>
                    <a:pt x="11847" y="12035"/>
                    <a:pt x="12004" y="11878"/>
                    <a:pt x="12004" y="11689"/>
                  </a:cubicBezTo>
                  <a:cubicBezTo>
                    <a:pt x="12004" y="11216"/>
                    <a:pt x="11815" y="10743"/>
                    <a:pt x="11500" y="10428"/>
                  </a:cubicBezTo>
                  <a:cubicBezTo>
                    <a:pt x="11154" y="10113"/>
                    <a:pt x="10713" y="9924"/>
                    <a:pt x="10240" y="9924"/>
                  </a:cubicBezTo>
                  <a:lnTo>
                    <a:pt x="10240" y="6585"/>
                  </a:lnTo>
                  <a:cubicBezTo>
                    <a:pt x="10492" y="6333"/>
                    <a:pt x="10587" y="5986"/>
                    <a:pt x="10587" y="5608"/>
                  </a:cubicBezTo>
                  <a:cubicBezTo>
                    <a:pt x="10587" y="5104"/>
                    <a:pt x="10334" y="4632"/>
                    <a:pt x="9893" y="4411"/>
                  </a:cubicBezTo>
                  <a:cubicBezTo>
                    <a:pt x="9641" y="3371"/>
                    <a:pt x="9106" y="2458"/>
                    <a:pt x="8287" y="1796"/>
                  </a:cubicBezTo>
                  <a:cubicBezTo>
                    <a:pt x="7405" y="1103"/>
                    <a:pt x="6333" y="693"/>
                    <a:pt x="5231" y="693"/>
                  </a:cubicBezTo>
                  <a:lnTo>
                    <a:pt x="4065" y="693"/>
                  </a:lnTo>
                  <a:cubicBezTo>
                    <a:pt x="3813" y="284"/>
                    <a:pt x="334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39"/>
            <p:cNvSpPr/>
            <p:nvPr/>
          </p:nvSpPr>
          <p:spPr>
            <a:xfrm>
              <a:off x="-47834525" y="2904350"/>
              <a:ext cx="17350" cy="44125"/>
            </a:xfrm>
            <a:custGeom>
              <a:avLst/>
              <a:gdLst/>
              <a:ahLst/>
              <a:cxnLst/>
              <a:rect l="l" t="t" r="r" b="b"/>
              <a:pathLst>
                <a:path w="694" h="1765" extrusionOk="0">
                  <a:moveTo>
                    <a:pt x="347" y="1"/>
                  </a:moveTo>
                  <a:cubicBezTo>
                    <a:pt x="158" y="1"/>
                    <a:pt x="1" y="158"/>
                    <a:pt x="1" y="347"/>
                  </a:cubicBezTo>
                  <a:lnTo>
                    <a:pt x="1" y="1418"/>
                  </a:lnTo>
                  <a:cubicBezTo>
                    <a:pt x="1" y="1607"/>
                    <a:pt x="158" y="1765"/>
                    <a:pt x="347" y="1765"/>
                  </a:cubicBezTo>
                  <a:cubicBezTo>
                    <a:pt x="568" y="1765"/>
                    <a:pt x="694" y="1607"/>
                    <a:pt x="694" y="1418"/>
                  </a:cubicBezTo>
                  <a:lnTo>
                    <a:pt x="694" y="347"/>
                  </a:lnTo>
                  <a:cubicBezTo>
                    <a:pt x="694"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39"/>
            <p:cNvSpPr/>
            <p:nvPr/>
          </p:nvSpPr>
          <p:spPr>
            <a:xfrm>
              <a:off x="-47790400" y="2884475"/>
              <a:ext cx="38600" cy="36450"/>
            </a:xfrm>
            <a:custGeom>
              <a:avLst/>
              <a:gdLst/>
              <a:ahLst/>
              <a:cxnLst/>
              <a:rect l="l" t="t" r="r" b="b"/>
              <a:pathLst>
                <a:path w="1544" h="1458" extrusionOk="0">
                  <a:moveTo>
                    <a:pt x="437" y="0"/>
                  </a:moveTo>
                  <a:cubicBezTo>
                    <a:pt x="339" y="0"/>
                    <a:pt x="236" y="24"/>
                    <a:pt x="158" y="71"/>
                  </a:cubicBezTo>
                  <a:cubicBezTo>
                    <a:pt x="0" y="197"/>
                    <a:pt x="32" y="449"/>
                    <a:pt x="158" y="607"/>
                  </a:cubicBezTo>
                  <a:lnTo>
                    <a:pt x="914" y="1363"/>
                  </a:lnTo>
                  <a:cubicBezTo>
                    <a:pt x="1040" y="1457"/>
                    <a:pt x="1103" y="1457"/>
                    <a:pt x="1197" y="1457"/>
                  </a:cubicBezTo>
                  <a:cubicBezTo>
                    <a:pt x="1260" y="1457"/>
                    <a:pt x="1386" y="1426"/>
                    <a:pt x="1418" y="1363"/>
                  </a:cubicBezTo>
                  <a:cubicBezTo>
                    <a:pt x="1544" y="1237"/>
                    <a:pt x="1544" y="985"/>
                    <a:pt x="1418" y="827"/>
                  </a:cubicBezTo>
                  <a:lnTo>
                    <a:pt x="693" y="71"/>
                  </a:lnTo>
                  <a:cubicBezTo>
                    <a:pt x="630" y="24"/>
                    <a:pt x="536" y="0"/>
                    <a:pt x="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39"/>
            <p:cNvSpPr/>
            <p:nvPr/>
          </p:nvSpPr>
          <p:spPr>
            <a:xfrm>
              <a:off x="-47896750" y="2885150"/>
              <a:ext cx="37050" cy="37350"/>
            </a:xfrm>
            <a:custGeom>
              <a:avLst/>
              <a:gdLst/>
              <a:ahLst/>
              <a:cxnLst/>
              <a:rect l="l" t="t" r="r" b="b"/>
              <a:pathLst>
                <a:path w="1482" h="1494" extrusionOk="0">
                  <a:moveTo>
                    <a:pt x="1122" y="0"/>
                  </a:moveTo>
                  <a:cubicBezTo>
                    <a:pt x="1027" y="0"/>
                    <a:pt x="933" y="40"/>
                    <a:pt x="883" y="107"/>
                  </a:cubicBezTo>
                  <a:lnTo>
                    <a:pt x="127" y="863"/>
                  </a:lnTo>
                  <a:cubicBezTo>
                    <a:pt x="1" y="958"/>
                    <a:pt x="1" y="1210"/>
                    <a:pt x="127" y="1367"/>
                  </a:cubicBezTo>
                  <a:cubicBezTo>
                    <a:pt x="221" y="1430"/>
                    <a:pt x="284" y="1493"/>
                    <a:pt x="379" y="1493"/>
                  </a:cubicBezTo>
                  <a:cubicBezTo>
                    <a:pt x="442" y="1493"/>
                    <a:pt x="568" y="1430"/>
                    <a:pt x="599" y="1367"/>
                  </a:cubicBezTo>
                  <a:lnTo>
                    <a:pt x="1356" y="611"/>
                  </a:lnTo>
                  <a:cubicBezTo>
                    <a:pt x="1482" y="485"/>
                    <a:pt x="1482" y="264"/>
                    <a:pt x="1356" y="107"/>
                  </a:cubicBezTo>
                  <a:cubicBezTo>
                    <a:pt x="1296" y="33"/>
                    <a:pt x="1208" y="0"/>
                    <a:pt x="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1" name="Google Shape;6391;p39"/>
          <p:cNvGrpSpPr/>
          <p:nvPr/>
        </p:nvGrpSpPr>
        <p:grpSpPr>
          <a:xfrm>
            <a:off x="6165942" y="9142976"/>
            <a:ext cx="904114" cy="792940"/>
            <a:chOff x="-46033225" y="1982825"/>
            <a:chExt cx="300900" cy="263900"/>
          </a:xfrm>
        </p:grpSpPr>
        <p:sp>
          <p:nvSpPr>
            <p:cNvPr id="6392" name="Google Shape;6392;p39"/>
            <p:cNvSpPr/>
            <p:nvPr/>
          </p:nvSpPr>
          <p:spPr>
            <a:xfrm>
              <a:off x="-45962325" y="2053725"/>
              <a:ext cx="157525" cy="157550"/>
            </a:xfrm>
            <a:custGeom>
              <a:avLst/>
              <a:gdLst/>
              <a:ahLst/>
              <a:cxnLst/>
              <a:rect l="l" t="t" r="r" b="b"/>
              <a:pathLst>
                <a:path w="6301" h="6302" extrusionOk="0">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39"/>
            <p:cNvSpPr/>
            <p:nvPr/>
          </p:nvSpPr>
          <p:spPr>
            <a:xfrm>
              <a:off x="-45927675" y="2088375"/>
              <a:ext cx="89025" cy="88250"/>
            </a:xfrm>
            <a:custGeom>
              <a:avLst/>
              <a:gdLst/>
              <a:ahLst/>
              <a:cxnLst/>
              <a:rect l="l" t="t" r="r" b="b"/>
              <a:pathLst>
                <a:path w="3561" h="3530" extrusionOk="0">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39"/>
            <p:cNvSpPr/>
            <p:nvPr/>
          </p:nvSpPr>
          <p:spPr>
            <a:xfrm>
              <a:off x="-46033225" y="1982825"/>
              <a:ext cx="300900" cy="263900"/>
            </a:xfrm>
            <a:custGeom>
              <a:avLst/>
              <a:gdLst/>
              <a:ahLst/>
              <a:cxnLst/>
              <a:rect l="l" t="t" r="r" b="b"/>
              <a:pathLst>
                <a:path w="12036" h="10556" extrusionOk="0">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5" name="Google Shape;6395;p39"/>
          <p:cNvGrpSpPr/>
          <p:nvPr/>
        </p:nvGrpSpPr>
        <p:grpSpPr>
          <a:xfrm>
            <a:off x="6157680" y="10218528"/>
            <a:ext cx="920640" cy="821034"/>
            <a:chOff x="-46034000" y="2334500"/>
            <a:chExt cx="306400" cy="273250"/>
          </a:xfrm>
        </p:grpSpPr>
        <p:sp>
          <p:nvSpPr>
            <p:cNvPr id="6396" name="Google Shape;6396;p39"/>
            <p:cNvSpPr/>
            <p:nvPr/>
          </p:nvSpPr>
          <p:spPr>
            <a:xfrm>
              <a:off x="-46034000" y="2334500"/>
              <a:ext cx="306400" cy="273250"/>
            </a:xfrm>
            <a:custGeom>
              <a:avLst/>
              <a:gdLst/>
              <a:ahLst/>
              <a:cxnLst/>
              <a:rect l="l" t="t" r="r" b="b"/>
              <a:pathLst>
                <a:path w="12256" h="10930" extrusionOk="0">
                  <a:moveTo>
                    <a:pt x="9519" y="718"/>
                  </a:moveTo>
                  <a:cubicBezTo>
                    <a:pt x="9971" y="718"/>
                    <a:pt x="10428" y="883"/>
                    <a:pt x="10775" y="1214"/>
                  </a:cubicBezTo>
                  <a:cubicBezTo>
                    <a:pt x="11499" y="1875"/>
                    <a:pt x="11499" y="2978"/>
                    <a:pt x="10806" y="3640"/>
                  </a:cubicBezTo>
                  <a:lnTo>
                    <a:pt x="5734" y="8743"/>
                  </a:lnTo>
                  <a:lnTo>
                    <a:pt x="3403" y="8113"/>
                  </a:lnTo>
                  <a:lnTo>
                    <a:pt x="3214" y="6286"/>
                  </a:lnTo>
                  <a:lnTo>
                    <a:pt x="8286" y="1214"/>
                  </a:lnTo>
                  <a:cubicBezTo>
                    <a:pt x="8617" y="883"/>
                    <a:pt x="9066" y="718"/>
                    <a:pt x="9519" y="718"/>
                  </a:cubicBezTo>
                  <a:close/>
                  <a:moveTo>
                    <a:pt x="2678" y="7830"/>
                  </a:moveTo>
                  <a:lnTo>
                    <a:pt x="2773" y="8460"/>
                  </a:lnTo>
                  <a:cubicBezTo>
                    <a:pt x="2773" y="8617"/>
                    <a:pt x="2867" y="8743"/>
                    <a:pt x="3025" y="8775"/>
                  </a:cubicBezTo>
                  <a:lnTo>
                    <a:pt x="4411" y="9121"/>
                  </a:lnTo>
                  <a:lnTo>
                    <a:pt x="3277" y="10224"/>
                  </a:lnTo>
                  <a:lnTo>
                    <a:pt x="1040" y="9500"/>
                  </a:lnTo>
                  <a:lnTo>
                    <a:pt x="2678" y="7830"/>
                  </a:lnTo>
                  <a:close/>
                  <a:moveTo>
                    <a:pt x="9578" y="1"/>
                  </a:moveTo>
                  <a:cubicBezTo>
                    <a:pt x="8947" y="1"/>
                    <a:pt x="8317" y="237"/>
                    <a:pt x="7845" y="710"/>
                  </a:cubicBezTo>
                  <a:lnTo>
                    <a:pt x="2647" y="5908"/>
                  </a:lnTo>
                  <a:cubicBezTo>
                    <a:pt x="2583" y="5971"/>
                    <a:pt x="2520" y="6097"/>
                    <a:pt x="2520" y="6160"/>
                  </a:cubicBezTo>
                  <a:lnTo>
                    <a:pt x="2615" y="6885"/>
                  </a:lnTo>
                  <a:lnTo>
                    <a:pt x="126" y="9373"/>
                  </a:lnTo>
                  <a:cubicBezTo>
                    <a:pt x="32" y="9437"/>
                    <a:pt x="0" y="9563"/>
                    <a:pt x="32" y="9689"/>
                  </a:cubicBezTo>
                  <a:cubicBezTo>
                    <a:pt x="95" y="9815"/>
                    <a:pt x="158" y="9878"/>
                    <a:pt x="284" y="9909"/>
                  </a:cubicBezTo>
                  <a:lnTo>
                    <a:pt x="3277" y="10917"/>
                  </a:lnTo>
                  <a:cubicBezTo>
                    <a:pt x="3308" y="10925"/>
                    <a:pt x="3342" y="10929"/>
                    <a:pt x="3375" y="10929"/>
                  </a:cubicBezTo>
                  <a:cubicBezTo>
                    <a:pt x="3475" y="10929"/>
                    <a:pt x="3576" y="10894"/>
                    <a:pt x="3623" y="10823"/>
                  </a:cubicBezTo>
                  <a:lnTo>
                    <a:pt x="5198" y="9247"/>
                  </a:lnTo>
                  <a:lnTo>
                    <a:pt x="5797" y="9405"/>
                  </a:lnTo>
                  <a:cubicBezTo>
                    <a:pt x="5831" y="9413"/>
                    <a:pt x="5865" y="9417"/>
                    <a:pt x="5898" y="9417"/>
                  </a:cubicBezTo>
                  <a:cubicBezTo>
                    <a:pt x="5988" y="9417"/>
                    <a:pt x="6074" y="9388"/>
                    <a:pt x="6144" y="9342"/>
                  </a:cubicBezTo>
                  <a:lnTo>
                    <a:pt x="11342" y="4144"/>
                  </a:lnTo>
                  <a:cubicBezTo>
                    <a:pt x="12256" y="3230"/>
                    <a:pt x="12256" y="1655"/>
                    <a:pt x="11310" y="710"/>
                  </a:cubicBezTo>
                  <a:cubicBezTo>
                    <a:pt x="10838" y="237"/>
                    <a:pt x="10208" y="1"/>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39"/>
            <p:cNvSpPr/>
            <p:nvPr/>
          </p:nvSpPr>
          <p:spPr>
            <a:xfrm>
              <a:off x="-45879625" y="2374275"/>
              <a:ext cx="105550" cy="104000"/>
            </a:xfrm>
            <a:custGeom>
              <a:avLst/>
              <a:gdLst/>
              <a:ahLst/>
              <a:cxnLst/>
              <a:rect l="l" t="t" r="r" b="b"/>
              <a:pathLst>
                <a:path w="4222" h="4160" extrusionOk="0">
                  <a:moveTo>
                    <a:pt x="2899" y="788"/>
                  </a:moveTo>
                  <a:lnTo>
                    <a:pt x="3403" y="1324"/>
                  </a:lnTo>
                  <a:lnTo>
                    <a:pt x="2899" y="1828"/>
                  </a:lnTo>
                  <a:lnTo>
                    <a:pt x="2363" y="1324"/>
                  </a:lnTo>
                  <a:lnTo>
                    <a:pt x="2899" y="788"/>
                  </a:lnTo>
                  <a:close/>
                  <a:moveTo>
                    <a:pt x="1859" y="1828"/>
                  </a:moveTo>
                  <a:lnTo>
                    <a:pt x="2363" y="2332"/>
                  </a:lnTo>
                  <a:lnTo>
                    <a:pt x="1386" y="3340"/>
                  </a:lnTo>
                  <a:lnTo>
                    <a:pt x="882" y="2805"/>
                  </a:lnTo>
                  <a:lnTo>
                    <a:pt x="1859" y="1828"/>
                  </a:lnTo>
                  <a:close/>
                  <a:moveTo>
                    <a:pt x="2879" y="1"/>
                  </a:moveTo>
                  <a:cubicBezTo>
                    <a:pt x="2788" y="1"/>
                    <a:pt x="2694" y="32"/>
                    <a:pt x="2615" y="95"/>
                  </a:cubicBezTo>
                  <a:lnTo>
                    <a:pt x="126" y="2584"/>
                  </a:lnTo>
                  <a:cubicBezTo>
                    <a:pt x="0" y="2710"/>
                    <a:pt x="0" y="2931"/>
                    <a:pt x="126" y="3088"/>
                  </a:cubicBezTo>
                  <a:lnTo>
                    <a:pt x="1103" y="4065"/>
                  </a:lnTo>
                  <a:cubicBezTo>
                    <a:pt x="1166" y="4128"/>
                    <a:pt x="1260" y="4159"/>
                    <a:pt x="1359" y="4159"/>
                  </a:cubicBezTo>
                  <a:cubicBezTo>
                    <a:pt x="1457" y="4159"/>
                    <a:pt x="1560" y="4128"/>
                    <a:pt x="1638" y="4065"/>
                  </a:cubicBezTo>
                  <a:lnTo>
                    <a:pt x="4096" y="1608"/>
                  </a:lnTo>
                  <a:cubicBezTo>
                    <a:pt x="4222" y="1482"/>
                    <a:pt x="4222" y="1229"/>
                    <a:pt x="4096" y="1072"/>
                  </a:cubicBezTo>
                  <a:lnTo>
                    <a:pt x="3119" y="95"/>
                  </a:lnTo>
                  <a:cubicBezTo>
                    <a:pt x="3056" y="32"/>
                    <a:pt x="2969" y="1"/>
                    <a:pt x="28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39"/>
            <p:cNvSpPr/>
            <p:nvPr/>
          </p:nvSpPr>
          <p:spPr>
            <a:xfrm>
              <a:off x="-45922950" y="2474125"/>
              <a:ext cx="49625" cy="47475"/>
            </a:xfrm>
            <a:custGeom>
              <a:avLst/>
              <a:gdLst/>
              <a:ahLst/>
              <a:cxnLst/>
              <a:rect l="l" t="t" r="r" b="b"/>
              <a:pathLst>
                <a:path w="1985" h="1899" extrusionOk="0">
                  <a:moveTo>
                    <a:pt x="1607" y="0"/>
                  </a:moveTo>
                  <a:cubicBezTo>
                    <a:pt x="1520" y="0"/>
                    <a:pt x="1434" y="24"/>
                    <a:pt x="1355" y="71"/>
                  </a:cubicBezTo>
                  <a:lnTo>
                    <a:pt x="126" y="1300"/>
                  </a:lnTo>
                  <a:cubicBezTo>
                    <a:pt x="0" y="1426"/>
                    <a:pt x="0" y="1646"/>
                    <a:pt x="126" y="1804"/>
                  </a:cubicBezTo>
                  <a:cubicBezTo>
                    <a:pt x="189" y="1867"/>
                    <a:pt x="276" y="1898"/>
                    <a:pt x="367" y="1898"/>
                  </a:cubicBezTo>
                  <a:cubicBezTo>
                    <a:pt x="457" y="1898"/>
                    <a:pt x="552" y="1867"/>
                    <a:pt x="630" y="1804"/>
                  </a:cubicBezTo>
                  <a:lnTo>
                    <a:pt x="1859" y="607"/>
                  </a:lnTo>
                  <a:cubicBezTo>
                    <a:pt x="1985" y="480"/>
                    <a:pt x="1985" y="228"/>
                    <a:pt x="1859" y="71"/>
                  </a:cubicBezTo>
                  <a:cubicBezTo>
                    <a:pt x="1780" y="24"/>
                    <a:pt x="1694"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39"/>
          <p:cNvGrpSpPr/>
          <p:nvPr/>
        </p:nvGrpSpPr>
        <p:grpSpPr>
          <a:xfrm>
            <a:off x="6273623" y="11362383"/>
            <a:ext cx="688752" cy="897279"/>
            <a:chOff x="-45998575" y="2702625"/>
            <a:chExt cx="229225" cy="298625"/>
          </a:xfrm>
        </p:grpSpPr>
        <p:sp>
          <p:nvSpPr>
            <p:cNvPr id="6400" name="Google Shape;6400;p39"/>
            <p:cNvSpPr/>
            <p:nvPr/>
          </p:nvSpPr>
          <p:spPr>
            <a:xfrm>
              <a:off x="-45944225" y="2702625"/>
              <a:ext cx="125250" cy="298625"/>
            </a:xfrm>
            <a:custGeom>
              <a:avLst/>
              <a:gdLst/>
              <a:ahLst/>
              <a:cxnLst/>
              <a:rect l="l" t="t" r="r" b="b"/>
              <a:pathLst>
                <a:path w="5010" h="11945" extrusionOk="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39"/>
            <p:cNvSpPr/>
            <p:nvPr/>
          </p:nvSpPr>
          <p:spPr>
            <a:xfrm>
              <a:off x="-45804025" y="2755500"/>
              <a:ext cx="34675" cy="18125"/>
            </a:xfrm>
            <a:custGeom>
              <a:avLst/>
              <a:gdLst/>
              <a:ahLst/>
              <a:cxnLst/>
              <a:rect l="l" t="t" r="r" b="b"/>
              <a:pathLst>
                <a:path w="1387" h="725" extrusionOk="0">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39"/>
            <p:cNvSpPr/>
            <p:nvPr/>
          </p:nvSpPr>
          <p:spPr>
            <a:xfrm>
              <a:off x="-45998575" y="2755500"/>
              <a:ext cx="35475" cy="18125"/>
            </a:xfrm>
            <a:custGeom>
              <a:avLst/>
              <a:gdLst/>
              <a:ahLst/>
              <a:cxnLst/>
              <a:rect l="l" t="t" r="r" b="b"/>
              <a:pathLst>
                <a:path w="1419" h="725" extrusionOk="0">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39"/>
            <p:cNvSpPr/>
            <p:nvPr/>
          </p:nvSpPr>
          <p:spPr>
            <a:xfrm>
              <a:off x="-45818200" y="2703175"/>
              <a:ext cx="35475" cy="26100"/>
            </a:xfrm>
            <a:custGeom>
              <a:avLst/>
              <a:gdLst/>
              <a:ahLst/>
              <a:cxnLst/>
              <a:rect l="l" t="t" r="r" b="b"/>
              <a:pathLst>
                <a:path w="1419" h="1044" extrusionOk="0">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39"/>
            <p:cNvSpPr/>
            <p:nvPr/>
          </p:nvSpPr>
          <p:spPr>
            <a:xfrm>
              <a:off x="-45984400" y="2799050"/>
              <a:ext cx="35475" cy="26100"/>
            </a:xfrm>
            <a:custGeom>
              <a:avLst/>
              <a:gdLst/>
              <a:ahLst/>
              <a:cxnLst/>
              <a:rect l="l" t="t" r="r" b="b"/>
              <a:pathLst>
                <a:path w="1419" h="1044" extrusionOk="0">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39"/>
            <p:cNvSpPr/>
            <p:nvPr/>
          </p:nvSpPr>
          <p:spPr>
            <a:xfrm>
              <a:off x="-45815850" y="2799050"/>
              <a:ext cx="33900" cy="25750"/>
            </a:xfrm>
            <a:custGeom>
              <a:avLst/>
              <a:gdLst/>
              <a:ahLst/>
              <a:cxnLst/>
              <a:rect l="l" t="t" r="r" b="b"/>
              <a:pathLst>
                <a:path w="1356" h="1030" extrusionOk="0">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39"/>
            <p:cNvSpPr/>
            <p:nvPr/>
          </p:nvSpPr>
          <p:spPr>
            <a:xfrm>
              <a:off x="-45983600" y="2702750"/>
              <a:ext cx="34675" cy="25525"/>
            </a:xfrm>
            <a:custGeom>
              <a:avLst/>
              <a:gdLst/>
              <a:ahLst/>
              <a:cxnLst/>
              <a:rect l="l" t="t" r="r" b="b"/>
              <a:pathLst>
                <a:path w="1387" h="1021" extrusionOk="0">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7" name="Google Shape;6407;p39"/>
          <p:cNvSpPr/>
          <p:nvPr/>
        </p:nvSpPr>
        <p:spPr>
          <a:xfrm>
            <a:off x="9595333" y="11415443"/>
            <a:ext cx="792865" cy="901710"/>
          </a:xfrm>
          <a:custGeom>
            <a:avLst/>
            <a:gdLst/>
            <a:ahLst/>
            <a:cxnLst/>
            <a:rect l="l" t="t" r="r" b="b"/>
            <a:pathLst>
              <a:path w="10555" h="12004" extrusionOk="0">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39"/>
          <p:cNvSpPr/>
          <p:nvPr/>
        </p:nvSpPr>
        <p:spPr>
          <a:xfrm>
            <a:off x="5056542" y="5626714"/>
            <a:ext cx="906443" cy="847325"/>
          </a:xfrm>
          <a:custGeom>
            <a:avLst/>
            <a:gdLst/>
            <a:ahLst/>
            <a:cxnLst/>
            <a:rect l="l" t="t" r="r" b="b"/>
            <a:pathLst>
              <a:path w="12067" h="11280" extrusionOk="0">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9" name="Google Shape;6409;p39"/>
          <p:cNvGrpSpPr/>
          <p:nvPr/>
        </p:nvGrpSpPr>
        <p:grpSpPr>
          <a:xfrm>
            <a:off x="5104379" y="7872770"/>
            <a:ext cx="792865" cy="908847"/>
            <a:chOff x="-49398750" y="2684600"/>
            <a:chExt cx="263875" cy="302475"/>
          </a:xfrm>
        </p:grpSpPr>
        <p:sp>
          <p:nvSpPr>
            <p:cNvPr id="6410" name="Google Shape;6410;p39"/>
            <p:cNvSpPr/>
            <p:nvPr/>
          </p:nvSpPr>
          <p:spPr>
            <a:xfrm>
              <a:off x="-49294775" y="2684600"/>
              <a:ext cx="73275" cy="299325"/>
            </a:xfrm>
            <a:custGeom>
              <a:avLst/>
              <a:gdLst/>
              <a:ahLst/>
              <a:cxnLst/>
              <a:rect l="l" t="t" r="r" b="b"/>
              <a:pathLst>
                <a:path w="2931" h="11973" extrusionOk="0">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39"/>
            <p:cNvSpPr/>
            <p:nvPr/>
          </p:nvSpPr>
          <p:spPr>
            <a:xfrm>
              <a:off x="-49398750" y="2684600"/>
              <a:ext cx="87450" cy="300900"/>
            </a:xfrm>
            <a:custGeom>
              <a:avLst/>
              <a:gdLst/>
              <a:ahLst/>
              <a:cxnLst/>
              <a:rect l="l" t="t" r="r" b="b"/>
              <a:pathLst>
                <a:path w="3498" h="12036" extrusionOk="0">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39"/>
            <p:cNvSpPr/>
            <p:nvPr/>
          </p:nvSpPr>
          <p:spPr>
            <a:xfrm>
              <a:off x="-49207350" y="2686175"/>
              <a:ext cx="72475" cy="300900"/>
            </a:xfrm>
            <a:custGeom>
              <a:avLst/>
              <a:gdLst/>
              <a:ahLst/>
              <a:cxnLst/>
              <a:rect l="l" t="t" r="r" b="b"/>
              <a:pathLst>
                <a:path w="2899" h="12036" extrusionOk="0">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39"/>
          <p:cNvGrpSpPr/>
          <p:nvPr/>
        </p:nvGrpSpPr>
        <p:grpSpPr>
          <a:xfrm>
            <a:off x="1756237" y="9116986"/>
            <a:ext cx="790461" cy="904114"/>
            <a:chOff x="-47509225" y="1974175"/>
            <a:chExt cx="263075" cy="300900"/>
          </a:xfrm>
        </p:grpSpPr>
        <p:sp>
          <p:nvSpPr>
            <p:cNvPr id="6414" name="Google Shape;6414;p39"/>
            <p:cNvSpPr/>
            <p:nvPr/>
          </p:nvSpPr>
          <p:spPr>
            <a:xfrm>
              <a:off x="-47439925" y="2026950"/>
              <a:ext cx="124475" cy="124450"/>
            </a:xfrm>
            <a:custGeom>
              <a:avLst/>
              <a:gdLst/>
              <a:ahLst/>
              <a:cxnLst/>
              <a:rect l="l" t="t" r="r" b="b"/>
              <a:pathLst>
                <a:path w="4979" h="4978" extrusionOk="0">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39"/>
            <p:cNvSpPr/>
            <p:nvPr/>
          </p:nvSpPr>
          <p:spPr>
            <a:xfrm>
              <a:off x="-47439125" y="2184475"/>
              <a:ext cx="88225" cy="18125"/>
            </a:xfrm>
            <a:custGeom>
              <a:avLst/>
              <a:gdLst/>
              <a:ahLst/>
              <a:cxnLst/>
              <a:rect l="l" t="t" r="r" b="b"/>
              <a:pathLst>
                <a:path w="3529" h="725" extrusionOk="0">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39"/>
            <p:cNvSpPr/>
            <p:nvPr/>
          </p:nvSpPr>
          <p:spPr>
            <a:xfrm>
              <a:off x="-47438350" y="2219900"/>
              <a:ext cx="122900" cy="18150"/>
            </a:xfrm>
            <a:custGeom>
              <a:avLst/>
              <a:gdLst/>
              <a:ahLst/>
              <a:cxnLst/>
              <a:rect l="l" t="t" r="r" b="b"/>
              <a:pathLst>
                <a:path w="4916" h="726" extrusionOk="0">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39"/>
            <p:cNvSpPr/>
            <p:nvPr/>
          </p:nvSpPr>
          <p:spPr>
            <a:xfrm>
              <a:off x="-47333600" y="218605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39"/>
            <p:cNvSpPr/>
            <p:nvPr/>
          </p:nvSpPr>
          <p:spPr>
            <a:xfrm>
              <a:off x="-47509225" y="1974175"/>
              <a:ext cx="263075" cy="300900"/>
            </a:xfrm>
            <a:custGeom>
              <a:avLst/>
              <a:gdLst/>
              <a:ahLst/>
              <a:cxnLst/>
              <a:rect l="l" t="t" r="r" b="b"/>
              <a:pathLst>
                <a:path w="10523" h="12036" extrusionOk="0">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39"/>
          <p:cNvGrpSpPr/>
          <p:nvPr/>
        </p:nvGrpSpPr>
        <p:grpSpPr>
          <a:xfrm>
            <a:off x="1697082" y="10241064"/>
            <a:ext cx="908772" cy="901110"/>
            <a:chOff x="-47529700" y="2342000"/>
            <a:chExt cx="302450" cy="299900"/>
          </a:xfrm>
        </p:grpSpPr>
        <p:sp>
          <p:nvSpPr>
            <p:cNvPr id="6420" name="Google Shape;6420;p39"/>
            <p:cNvSpPr/>
            <p:nvPr/>
          </p:nvSpPr>
          <p:spPr>
            <a:xfrm>
              <a:off x="-47529700" y="2342000"/>
              <a:ext cx="302450" cy="299900"/>
            </a:xfrm>
            <a:custGeom>
              <a:avLst/>
              <a:gdLst/>
              <a:ahLst/>
              <a:cxnLst/>
              <a:rect l="l" t="t" r="r" b="b"/>
              <a:pathLst>
                <a:path w="12098" h="11996" extrusionOk="0">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39"/>
            <p:cNvSpPr/>
            <p:nvPr/>
          </p:nvSpPr>
          <p:spPr>
            <a:xfrm>
              <a:off x="-47404475" y="2395550"/>
              <a:ext cx="124475" cy="123675"/>
            </a:xfrm>
            <a:custGeom>
              <a:avLst/>
              <a:gdLst/>
              <a:ahLst/>
              <a:cxnLst/>
              <a:rect l="l" t="t" r="r" b="b"/>
              <a:pathLst>
                <a:path w="4979" h="4947" extrusionOk="0">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2" name="Google Shape;6422;p39"/>
          <p:cNvGrpSpPr/>
          <p:nvPr/>
        </p:nvGrpSpPr>
        <p:grpSpPr>
          <a:xfrm>
            <a:off x="1700612" y="11497594"/>
            <a:ext cx="901710" cy="686349"/>
            <a:chOff x="-47527350" y="2747625"/>
            <a:chExt cx="300100" cy="228425"/>
          </a:xfrm>
        </p:grpSpPr>
        <p:sp>
          <p:nvSpPr>
            <p:cNvPr id="6423" name="Google Shape;6423;p39"/>
            <p:cNvSpPr/>
            <p:nvPr/>
          </p:nvSpPr>
          <p:spPr>
            <a:xfrm>
              <a:off x="-47475350" y="2782275"/>
              <a:ext cx="124450" cy="124475"/>
            </a:xfrm>
            <a:custGeom>
              <a:avLst/>
              <a:gdLst/>
              <a:ahLst/>
              <a:cxnLst/>
              <a:rect l="l" t="t" r="r" b="b"/>
              <a:pathLst>
                <a:path w="4978" h="4979" extrusionOk="0">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39"/>
            <p:cNvSpPr/>
            <p:nvPr/>
          </p:nvSpPr>
          <p:spPr>
            <a:xfrm>
              <a:off x="-47333600" y="278227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39"/>
            <p:cNvSpPr/>
            <p:nvPr/>
          </p:nvSpPr>
          <p:spPr>
            <a:xfrm>
              <a:off x="-47333600" y="281772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39"/>
            <p:cNvSpPr/>
            <p:nvPr/>
          </p:nvSpPr>
          <p:spPr>
            <a:xfrm>
              <a:off x="-47333600" y="2852375"/>
              <a:ext cx="53600" cy="17350"/>
            </a:xfrm>
            <a:custGeom>
              <a:avLst/>
              <a:gdLst/>
              <a:ahLst/>
              <a:cxnLst/>
              <a:rect l="l" t="t" r="r" b="b"/>
              <a:pathLst>
                <a:path w="2144" h="694" extrusionOk="0">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39"/>
            <p:cNvSpPr/>
            <p:nvPr/>
          </p:nvSpPr>
          <p:spPr>
            <a:xfrm>
              <a:off x="-47333600" y="2887800"/>
              <a:ext cx="53600" cy="17375"/>
            </a:xfrm>
            <a:custGeom>
              <a:avLst/>
              <a:gdLst/>
              <a:ahLst/>
              <a:cxnLst/>
              <a:rect l="l" t="t" r="r" b="b"/>
              <a:pathLst>
                <a:path w="2144" h="695" extrusionOk="0">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39"/>
            <p:cNvSpPr/>
            <p:nvPr/>
          </p:nvSpPr>
          <p:spPr>
            <a:xfrm>
              <a:off x="-47527350" y="2747625"/>
              <a:ext cx="300100" cy="228425"/>
            </a:xfrm>
            <a:custGeom>
              <a:avLst/>
              <a:gdLst/>
              <a:ahLst/>
              <a:cxnLst/>
              <a:rect l="l" t="t" r="r" b="b"/>
              <a:pathLst>
                <a:path w="12004" h="9137" extrusionOk="0">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9" name="Google Shape;6429;p39"/>
          <p:cNvSpPr/>
          <p:nvPr/>
        </p:nvSpPr>
        <p:spPr>
          <a:xfrm>
            <a:off x="7307085" y="9085227"/>
            <a:ext cx="896978" cy="908246"/>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0" name="Google Shape;6430;p39"/>
          <p:cNvGrpSpPr/>
          <p:nvPr/>
        </p:nvGrpSpPr>
        <p:grpSpPr>
          <a:xfrm>
            <a:off x="7296409" y="10271787"/>
            <a:ext cx="901786" cy="792865"/>
            <a:chOff x="-45664625" y="2352225"/>
            <a:chExt cx="300125" cy="263875"/>
          </a:xfrm>
        </p:grpSpPr>
        <p:sp>
          <p:nvSpPr>
            <p:cNvPr id="6431" name="Google Shape;6431;p39"/>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39"/>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39"/>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39"/>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39"/>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39"/>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39"/>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8" name="Google Shape;6438;p39"/>
          <p:cNvGrpSpPr/>
          <p:nvPr/>
        </p:nvGrpSpPr>
        <p:grpSpPr>
          <a:xfrm>
            <a:off x="7294344" y="11364261"/>
            <a:ext cx="905917" cy="900133"/>
            <a:chOff x="-45665400" y="2703250"/>
            <a:chExt cx="301500" cy="299575"/>
          </a:xfrm>
        </p:grpSpPr>
        <p:sp>
          <p:nvSpPr>
            <p:cNvPr id="6439" name="Google Shape;6439;p39"/>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39"/>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39"/>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39"/>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39"/>
          <p:cNvGrpSpPr/>
          <p:nvPr/>
        </p:nvGrpSpPr>
        <p:grpSpPr>
          <a:xfrm>
            <a:off x="5032978" y="12474228"/>
            <a:ext cx="904114" cy="906518"/>
            <a:chOff x="-44528075" y="1982825"/>
            <a:chExt cx="300900" cy="301700"/>
          </a:xfrm>
        </p:grpSpPr>
        <p:sp>
          <p:nvSpPr>
            <p:cNvPr id="6444" name="Google Shape;6444;p39"/>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39"/>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39"/>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39"/>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39"/>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39"/>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39"/>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1" name="Google Shape;6451;p39"/>
          <p:cNvSpPr/>
          <p:nvPr/>
        </p:nvSpPr>
        <p:spPr>
          <a:xfrm>
            <a:off x="6177409" y="5600725"/>
            <a:ext cx="901710" cy="901710"/>
          </a:xfrm>
          <a:custGeom>
            <a:avLst/>
            <a:gdLst/>
            <a:ahLst/>
            <a:cxnLst/>
            <a:rect l="l" t="t" r="r" b="b"/>
            <a:pathLst>
              <a:path w="12004" h="12004" extrusionOk="0">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2" name="Google Shape;6452;p39"/>
          <p:cNvGrpSpPr/>
          <p:nvPr/>
        </p:nvGrpSpPr>
        <p:grpSpPr>
          <a:xfrm>
            <a:off x="6168524" y="6748691"/>
            <a:ext cx="901710" cy="901786"/>
            <a:chOff x="-49048250" y="2316775"/>
            <a:chExt cx="300100" cy="300125"/>
          </a:xfrm>
        </p:grpSpPr>
        <p:sp>
          <p:nvSpPr>
            <p:cNvPr id="6453" name="Google Shape;6453;p39"/>
            <p:cNvSpPr/>
            <p:nvPr/>
          </p:nvSpPr>
          <p:spPr>
            <a:xfrm>
              <a:off x="-49048250" y="2316775"/>
              <a:ext cx="300100" cy="300125"/>
            </a:xfrm>
            <a:custGeom>
              <a:avLst/>
              <a:gdLst/>
              <a:ahLst/>
              <a:cxnLst/>
              <a:rect l="l" t="t" r="r" b="b"/>
              <a:pathLst>
                <a:path w="12004" h="12005" extrusionOk="0">
                  <a:moveTo>
                    <a:pt x="10933" y="663"/>
                  </a:moveTo>
                  <a:cubicBezTo>
                    <a:pt x="11122" y="694"/>
                    <a:pt x="11311" y="852"/>
                    <a:pt x="11311" y="1009"/>
                  </a:cubicBezTo>
                  <a:lnTo>
                    <a:pt x="11311" y="1734"/>
                  </a:lnTo>
                  <a:lnTo>
                    <a:pt x="10366" y="1734"/>
                  </a:lnTo>
                  <a:lnTo>
                    <a:pt x="9106" y="663"/>
                  </a:lnTo>
                  <a:close/>
                  <a:moveTo>
                    <a:pt x="5136" y="694"/>
                  </a:moveTo>
                  <a:lnTo>
                    <a:pt x="6396" y="1765"/>
                  </a:lnTo>
                  <a:lnTo>
                    <a:pt x="4726" y="1765"/>
                  </a:lnTo>
                  <a:lnTo>
                    <a:pt x="3466" y="694"/>
                  </a:lnTo>
                  <a:close/>
                  <a:moveTo>
                    <a:pt x="7971" y="694"/>
                  </a:moveTo>
                  <a:lnTo>
                    <a:pt x="9232" y="1765"/>
                  </a:lnTo>
                  <a:lnTo>
                    <a:pt x="7562" y="1765"/>
                  </a:lnTo>
                  <a:lnTo>
                    <a:pt x="6302" y="694"/>
                  </a:lnTo>
                  <a:close/>
                  <a:moveTo>
                    <a:pt x="2363" y="663"/>
                  </a:moveTo>
                  <a:lnTo>
                    <a:pt x="4033" y="2080"/>
                  </a:lnTo>
                  <a:lnTo>
                    <a:pt x="2363" y="3498"/>
                  </a:lnTo>
                  <a:lnTo>
                    <a:pt x="694" y="3498"/>
                  </a:lnTo>
                  <a:lnTo>
                    <a:pt x="694" y="1009"/>
                  </a:lnTo>
                  <a:cubicBezTo>
                    <a:pt x="694" y="820"/>
                    <a:pt x="851" y="663"/>
                    <a:pt x="1040" y="663"/>
                  </a:cubicBezTo>
                  <a:close/>
                  <a:moveTo>
                    <a:pt x="6396" y="2427"/>
                  </a:moveTo>
                  <a:lnTo>
                    <a:pt x="5136" y="3498"/>
                  </a:lnTo>
                  <a:lnTo>
                    <a:pt x="3466" y="3498"/>
                  </a:lnTo>
                  <a:lnTo>
                    <a:pt x="4726" y="2427"/>
                  </a:lnTo>
                  <a:close/>
                  <a:moveTo>
                    <a:pt x="9200" y="2427"/>
                  </a:moveTo>
                  <a:lnTo>
                    <a:pt x="7940" y="3498"/>
                  </a:lnTo>
                  <a:lnTo>
                    <a:pt x="6239" y="3498"/>
                  </a:lnTo>
                  <a:lnTo>
                    <a:pt x="7499" y="2427"/>
                  </a:lnTo>
                  <a:close/>
                  <a:moveTo>
                    <a:pt x="11248" y="2427"/>
                  </a:moveTo>
                  <a:lnTo>
                    <a:pt x="11248" y="3498"/>
                  </a:lnTo>
                  <a:lnTo>
                    <a:pt x="9043" y="3498"/>
                  </a:lnTo>
                  <a:lnTo>
                    <a:pt x="10303" y="2427"/>
                  </a:lnTo>
                  <a:close/>
                  <a:moveTo>
                    <a:pt x="11311" y="4160"/>
                  </a:moveTo>
                  <a:lnTo>
                    <a:pt x="11311" y="10902"/>
                  </a:lnTo>
                  <a:cubicBezTo>
                    <a:pt x="11311" y="11091"/>
                    <a:pt x="11153" y="11248"/>
                    <a:pt x="10933" y="11248"/>
                  </a:cubicBezTo>
                  <a:lnTo>
                    <a:pt x="1072" y="11248"/>
                  </a:lnTo>
                  <a:cubicBezTo>
                    <a:pt x="851" y="11248"/>
                    <a:pt x="694" y="11091"/>
                    <a:pt x="694" y="10902"/>
                  </a:cubicBezTo>
                  <a:lnTo>
                    <a:pt x="694" y="4160"/>
                  </a:lnTo>
                  <a:close/>
                  <a:moveTo>
                    <a:pt x="1040" y="1"/>
                  </a:moveTo>
                  <a:cubicBezTo>
                    <a:pt x="473" y="1"/>
                    <a:pt x="1" y="474"/>
                    <a:pt x="1" y="1041"/>
                  </a:cubicBezTo>
                  <a:lnTo>
                    <a:pt x="1" y="10933"/>
                  </a:lnTo>
                  <a:cubicBezTo>
                    <a:pt x="1" y="11532"/>
                    <a:pt x="473" y="12004"/>
                    <a:pt x="1040" y="12004"/>
                  </a:cubicBezTo>
                  <a:lnTo>
                    <a:pt x="10933" y="12004"/>
                  </a:lnTo>
                  <a:cubicBezTo>
                    <a:pt x="11531" y="12004"/>
                    <a:pt x="12004" y="11532"/>
                    <a:pt x="12004" y="10933"/>
                  </a:cubicBezTo>
                  <a:lnTo>
                    <a:pt x="12004" y="3845"/>
                  </a:lnTo>
                  <a:lnTo>
                    <a:pt x="12004" y="1041"/>
                  </a:lnTo>
                  <a:cubicBezTo>
                    <a:pt x="11972" y="474"/>
                    <a:pt x="11500"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39"/>
            <p:cNvSpPr/>
            <p:nvPr/>
          </p:nvSpPr>
          <p:spPr>
            <a:xfrm>
              <a:off x="-49004150" y="23601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39"/>
            <p:cNvSpPr/>
            <p:nvPr/>
          </p:nvSpPr>
          <p:spPr>
            <a:xfrm>
              <a:off x="-48925375" y="2465650"/>
              <a:ext cx="71700" cy="86650"/>
            </a:xfrm>
            <a:custGeom>
              <a:avLst/>
              <a:gdLst/>
              <a:ahLst/>
              <a:cxnLst/>
              <a:rect l="l" t="t" r="r" b="b"/>
              <a:pathLst>
                <a:path w="2868" h="3466" extrusionOk="0">
                  <a:moveTo>
                    <a:pt x="693" y="1040"/>
                  </a:moveTo>
                  <a:lnTo>
                    <a:pt x="1859" y="1796"/>
                  </a:lnTo>
                  <a:lnTo>
                    <a:pt x="693" y="2552"/>
                  </a:lnTo>
                  <a:lnTo>
                    <a:pt x="693" y="1040"/>
                  </a:lnTo>
                  <a:close/>
                  <a:moveTo>
                    <a:pt x="343" y="1"/>
                  </a:moveTo>
                  <a:cubicBezTo>
                    <a:pt x="167" y="1"/>
                    <a:pt x="0" y="141"/>
                    <a:pt x="0" y="347"/>
                  </a:cubicBezTo>
                  <a:lnTo>
                    <a:pt x="0" y="3151"/>
                  </a:lnTo>
                  <a:cubicBezTo>
                    <a:pt x="0" y="3333"/>
                    <a:pt x="165" y="3466"/>
                    <a:pt x="340" y="3466"/>
                  </a:cubicBezTo>
                  <a:cubicBezTo>
                    <a:pt x="407" y="3466"/>
                    <a:pt x="475" y="3446"/>
                    <a:pt x="536" y="3403"/>
                  </a:cubicBezTo>
                  <a:lnTo>
                    <a:pt x="2678" y="1985"/>
                  </a:lnTo>
                  <a:cubicBezTo>
                    <a:pt x="2867" y="1922"/>
                    <a:pt x="2867" y="1639"/>
                    <a:pt x="2678" y="1481"/>
                  </a:cubicBezTo>
                  <a:lnTo>
                    <a:pt x="536" y="63"/>
                  </a:lnTo>
                  <a:cubicBezTo>
                    <a:pt x="476" y="20"/>
                    <a:pt x="409"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39"/>
            <p:cNvSpPr/>
            <p:nvPr/>
          </p:nvSpPr>
          <p:spPr>
            <a:xfrm>
              <a:off x="-48977350" y="2431000"/>
              <a:ext cx="157525" cy="157550"/>
            </a:xfrm>
            <a:custGeom>
              <a:avLst/>
              <a:gdLst/>
              <a:ahLst/>
              <a:cxnLst/>
              <a:rect l="l" t="t" r="r" b="b"/>
              <a:pathLst>
                <a:path w="6301" h="6302" extrusionOk="0">
                  <a:moveTo>
                    <a:pt x="3151" y="756"/>
                  </a:moveTo>
                  <a:cubicBezTo>
                    <a:pt x="4474" y="756"/>
                    <a:pt x="5576" y="1859"/>
                    <a:pt x="5576" y="3182"/>
                  </a:cubicBezTo>
                  <a:cubicBezTo>
                    <a:pt x="5608" y="4537"/>
                    <a:pt x="4537" y="5640"/>
                    <a:pt x="3151" y="5640"/>
                  </a:cubicBezTo>
                  <a:cubicBezTo>
                    <a:pt x="1796" y="5640"/>
                    <a:pt x="693" y="4537"/>
                    <a:pt x="693" y="3182"/>
                  </a:cubicBezTo>
                  <a:cubicBezTo>
                    <a:pt x="693" y="1859"/>
                    <a:pt x="1796" y="756"/>
                    <a:pt x="3151" y="756"/>
                  </a:cubicBezTo>
                  <a:close/>
                  <a:moveTo>
                    <a:pt x="3151" y="0"/>
                  </a:moveTo>
                  <a:cubicBezTo>
                    <a:pt x="1418" y="0"/>
                    <a:pt x="0" y="1418"/>
                    <a:pt x="0" y="3151"/>
                  </a:cubicBezTo>
                  <a:cubicBezTo>
                    <a:pt x="0" y="4883"/>
                    <a:pt x="1418" y="6301"/>
                    <a:pt x="3151" y="6301"/>
                  </a:cubicBezTo>
                  <a:cubicBezTo>
                    <a:pt x="4883" y="6301"/>
                    <a:pt x="6301" y="4883"/>
                    <a:pt x="6301" y="3151"/>
                  </a:cubicBezTo>
                  <a:cubicBezTo>
                    <a:pt x="6301" y="1418"/>
                    <a:pt x="4915"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7" name="Google Shape;6457;p39"/>
          <p:cNvSpPr/>
          <p:nvPr/>
        </p:nvSpPr>
        <p:spPr>
          <a:xfrm>
            <a:off x="6173879" y="7875508"/>
            <a:ext cx="908772" cy="900884"/>
          </a:xfrm>
          <a:custGeom>
            <a:avLst/>
            <a:gdLst/>
            <a:ahLst/>
            <a:cxnLst/>
            <a:rect l="l" t="t" r="r" b="b"/>
            <a:pathLst>
              <a:path w="12098" h="11993" extrusionOk="0">
                <a:moveTo>
                  <a:pt x="9042" y="4337"/>
                </a:moveTo>
                <a:lnTo>
                  <a:pt x="10208" y="4935"/>
                </a:lnTo>
                <a:lnTo>
                  <a:pt x="8695" y="4935"/>
                </a:lnTo>
                <a:lnTo>
                  <a:pt x="9042" y="4337"/>
                </a:lnTo>
                <a:close/>
                <a:moveTo>
                  <a:pt x="5167" y="1753"/>
                </a:moveTo>
                <a:lnTo>
                  <a:pt x="7593" y="5534"/>
                </a:lnTo>
                <a:lnTo>
                  <a:pt x="7026" y="6574"/>
                </a:lnTo>
                <a:lnTo>
                  <a:pt x="5356" y="4022"/>
                </a:lnTo>
                <a:lnTo>
                  <a:pt x="5167" y="1753"/>
                </a:lnTo>
                <a:close/>
                <a:moveTo>
                  <a:pt x="9105" y="5629"/>
                </a:moveTo>
                <a:lnTo>
                  <a:pt x="8664" y="9189"/>
                </a:lnTo>
                <a:lnTo>
                  <a:pt x="7435" y="7298"/>
                </a:lnTo>
                <a:cubicBezTo>
                  <a:pt x="7593" y="7015"/>
                  <a:pt x="8223" y="5849"/>
                  <a:pt x="8349" y="5629"/>
                </a:cubicBezTo>
                <a:close/>
                <a:moveTo>
                  <a:pt x="3088" y="1753"/>
                </a:moveTo>
                <a:lnTo>
                  <a:pt x="8034" y="9504"/>
                </a:lnTo>
                <a:lnTo>
                  <a:pt x="3623" y="7834"/>
                </a:lnTo>
                <a:lnTo>
                  <a:pt x="3088" y="1753"/>
                </a:lnTo>
                <a:close/>
                <a:moveTo>
                  <a:pt x="1355" y="9378"/>
                </a:moveTo>
                <a:lnTo>
                  <a:pt x="4096" y="10134"/>
                </a:lnTo>
                <a:lnTo>
                  <a:pt x="4757" y="11268"/>
                </a:lnTo>
                <a:lnTo>
                  <a:pt x="2773" y="11268"/>
                </a:lnTo>
                <a:lnTo>
                  <a:pt x="1355" y="9378"/>
                </a:lnTo>
                <a:close/>
                <a:moveTo>
                  <a:pt x="4064" y="8748"/>
                </a:moveTo>
                <a:lnTo>
                  <a:pt x="8380" y="10354"/>
                </a:lnTo>
                <a:lnTo>
                  <a:pt x="7971" y="11268"/>
                </a:lnTo>
                <a:lnTo>
                  <a:pt x="5545" y="11268"/>
                </a:lnTo>
                <a:cubicBezTo>
                  <a:pt x="5387" y="10984"/>
                  <a:pt x="4253" y="9063"/>
                  <a:pt x="4064" y="8748"/>
                </a:cubicBezTo>
                <a:close/>
                <a:moveTo>
                  <a:pt x="2485" y="1"/>
                </a:moveTo>
                <a:cubicBezTo>
                  <a:pt x="2453" y="1"/>
                  <a:pt x="2422" y="7"/>
                  <a:pt x="2394" y="21"/>
                </a:cubicBezTo>
                <a:cubicBezTo>
                  <a:pt x="2237" y="52"/>
                  <a:pt x="2174" y="210"/>
                  <a:pt x="2174" y="367"/>
                </a:cubicBezTo>
                <a:cubicBezTo>
                  <a:pt x="2930" y="8527"/>
                  <a:pt x="2836" y="8117"/>
                  <a:pt x="2930" y="8243"/>
                </a:cubicBezTo>
                <a:lnTo>
                  <a:pt x="3497" y="9252"/>
                </a:lnTo>
                <a:lnTo>
                  <a:pt x="473" y="8432"/>
                </a:lnTo>
                <a:cubicBezTo>
                  <a:pt x="437" y="8425"/>
                  <a:pt x="402" y="8422"/>
                  <a:pt x="368" y="8422"/>
                </a:cubicBezTo>
                <a:cubicBezTo>
                  <a:pt x="249" y="8422"/>
                  <a:pt x="143" y="8468"/>
                  <a:pt x="95" y="8590"/>
                </a:cubicBezTo>
                <a:cubicBezTo>
                  <a:pt x="0" y="8716"/>
                  <a:pt x="0" y="8874"/>
                  <a:pt x="95" y="9000"/>
                </a:cubicBezTo>
                <a:lnTo>
                  <a:pt x="2205" y="11835"/>
                </a:lnTo>
                <a:cubicBezTo>
                  <a:pt x="2300" y="11898"/>
                  <a:pt x="2363" y="11993"/>
                  <a:pt x="2489" y="11993"/>
                </a:cubicBezTo>
                <a:lnTo>
                  <a:pt x="8128" y="11993"/>
                </a:lnTo>
                <a:cubicBezTo>
                  <a:pt x="8223" y="11993"/>
                  <a:pt x="8380" y="11898"/>
                  <a:pt x="8443" y="11772"/>
                </a:cubicBezTo>
                <a:lnTo>
                  <a:pt x="9137" y="10354"/>
                </a:lnTo>
                <a:cubicBezTo>
                  <a:pt x="9137" y="10323"/>
                  <a:pt x="9168" y="10291"/>
                  <a:pt x="9168" y="10260"/>
                </a:cubicBezTo>
                <a:lnTo>
                  <a:pt x="9735" y="5629"/>
                </a:lnTo>
                <a:lnTo>
                  <a:pt x="11657" y="5629"/>
                </a:lnTo>
                <a:cubicBezTo>
                  <a:pt x="11814" y="5629"/>
                  <a:pt x="11972" y="5534"/>
                  <a:pt x="12003" y="5377"/>
                </a:cubicBezTo>
                <a:cubicBezTo>
                  <a:pt x="12098" y="5219"/>
                  <a:pt x="12003" y="4998"/>
                  <a:pt x="11846" y="4967"/>
                </a:cubicBezTo>
                <a:lnTo>
                  <a:pt x="9042" y="3549"/>
                </a:lnTo>
                <a:cubicBezTo>
                  <a:pt x="9001" y="3533"/>
                  <a:pt x="8954" y="3525"/>
                  <a:pt x="8906" y="3525"/>
                </a:cubicBezTo>
                <a:cubicBezTo>
                  <a:pt x="8767" y="3525"/>
                  <a:pt x="8616" y="3590"/>
                  <a:pt x="8569" y="3707"/>
                </a:cubicBezTo>
                <a:lnTo>
                  <a:pt x="7908" y="4841"/>
                </a:lnTo>
                <a:lnTo>
                  <a:pt x="4915" y="178"/>
                </a:lnTo>
                <a:cubicBezTo>
                  <a:pt x="4866" y="80"/>
                  <a:pt x="4740" y="1"/>
                  <a:pt x="4627" y="1"/>
                </a:cubicBezTo>
                <a:cubicBezTo>
                  <a:pt x="4595" y="1"/>
                  <a:pt x="4564" y="7"/>
                  <a:pt x="4537" y="21"/>
                </a:cubicBezTo>
                <a:cubicBezTo>
                  <a:pt x="4411" y="52"/>
                  <a:pt x="4285" y="210"/>
                  <a:pt x="4285" y="367"/>
                </a:cubicBezTo>
                <a:lnTo>
                  <a:pt x="4505" y="2762"/>
                </a:lnTo>
                <a:lnTo>
                  <a:pt x="2804" y="178"/>
                </a:lnTo>
                <a:cubicBezTo>
                  <a:pt x="2730" y="80"/>
                  <a:pt x="2599" y="1"/>
                  <a:pt x="24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8" name="Google Shape;6458;p39"/>
          <p:cNvGrpSpPr/>
          <p:nvPr/>
        </p:nvGrpSpPr>
        <p:grpSpPr>
          <a:xfrm>
            <a:off x="2806905" y="9116986"/>
            <a:ext cx="906518" cy="901710"/>
            <a:chOff x="-47160325" y="1974175"/>
            <a:chExt cx="301700" cy="300100"/>
          </a:xfrm>
        </p:grpSpPr>
        <p:sp>
          <p:nvSpPr>
            <p:cNvPr id="6459" name="Google Shape;6459;p39"/>
            <p:cNvSpPr/>
            <p:nvPr/>
          </p:nvSpPr>
          <p:spPr>
            <a:xfrm>
              <a:off x="-47160325" y="1974175"/>
              <a:ext cx="301700" cy="300100"/>
            </a:xfrm>
            <a:custGeom>
              <a:avLst/>
              <a:gdLst/>
              <a:ahLst/>
              <a:cxnLst/>
              <a:rect l="l" t="t" r="r" b="b"/>
              <a:pathLst>
                <a:path w="12068" h="12004" extrusionOk="0">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39"/>
            <p:cNvSpPr/>
            <p:nvPr/>
          </p:nvSpPr>
          <p:spPr>
            <a:xfrm>
              <a:off x="-47070525" y="2115150"/>
              <a:ext cx="123675" cy="123675"/>
            </a:xfrm>
            <a:custGeom>
              <a:avLst/>
              <a:gdLst/>
              <a:ahLst/>
              <a:cxnLst/>
              <a:rect l="l" t="t" r="r" b="b"/>
              <a:pathLst>
                <a:path w="4947" h="4947" extrusionOk="0">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1" name="Google Shape;6461;p39"/>
          <p:cNvGrpSpPr/>
          <p:nvPr/>
        </p:nvGrpSpPr>
        <p:grpSpPr>
          <a:xfrm>
            <a:off x="2808107" y="10241064"/>
            <a:ext cx="904114" cy="904039"/>
            <a:chOff x="-47159525" y="2342000"/>
            <a:chExt cx="300900" cy="300875"/>
          </a:xfrm>
        </p:grpSpPr>
        <p:sp>
          <p:nvSpPr>
            <p:cNvPr id="6462" name="Google Shape;6462;p39"/>
            <p:cNvSpPr/>
            <p:nvPr/>
          </p:nvSpPr>
          <p:spPr>
            <a:xfrm>
              <a:off x="-47122500" y="2376650"/>
              <a:ext cx="123675" cy="125250"/>
            </a:xfrm>
            <a:custGeom>
              <a:avLst/>
              <a:gdLst/>
              <a:ahLst/>
              <a:cxnLst/>
              <a:rect l="l" t="t" r="r" b="b"/>
              <a:pathLst>
                <a:path w="4947" h="5010" extrusionOk="0">
                  <a:moveTo>
                    <a:pt x="1765" y="756"/>
                  </a:moveTo>
                  <a:cubicBezTo>
                    <a:pt x="2237" y="756"/>
                    <a:pt x="2615" y="1008"/>
                    <a:pt x="2741" y="1450"/>
                  </a:cubicBezTo>
                  <a:lnTo>
                    <a:pt x="1765" y="1450"/>
                  </a:lnTo>
                  <a:cubicBezTo>
                    <a:pt x="1575" y="1450"/>
                    <a:pt x="1418" y="1607"/>
                    <a:pt x="1418" y="1828"/>
                  </a:cubicBezTo>
                  <a:lnTo>
                    <a:pt x="1418" y="2804"/>
                  </a:lnTo>
                  <a:cubicBezTo>
                    <a:pt x="1008" y="2647"/>
                    <a:pt x="693" y="2237"/>
                    <a:pt x="693" y="1828"/>
                  </a:cubicBezTo>
                  <a:cubicBezTo>
                    <a:pt x="693" y="1229"/>
                    <a:pt x="1166" y="756"/>
                    <a:pt x="1765" y="756"/>
                  </a:cubicBezTo>
                  <a:close/>
                  <a:moveTo>
                    <a:pt x="2741" y="2174"/>
                  </a:moveTo>
                  <a:cubicBezTo>
                    <a:pt x="2615" y="2458"/>
                    <a:pt x="2395" y="2678"/>
                    <a:pt x="2111" y="2804"/>
                  </a:cubicBezTo>
                  <a:lnTo>
                    <a:pt x="2111" y="2174"/>
                  </a:lnTo>
                  <a:close/>
                  <a:moveTo>
                    <a:pt x="4253" y="2143"/>
                  </a:moveTo>
                  <a:lnTo>
                    <a:pt x="4253" y="4285"/>
                  </a:lnTo>
                  <a:lnTo>
                    <a:pt x="2111" y="4285"/>
                  </a:lnTo>
                  <a:lnTo>
                    <a:pt x="2111" y="3497"/>
                  </a:lnTo>
                  <a:cubicBezTo>
                    <a:pt x="2804" y="3340"/>
                    <a:pt x="3340" y="2836"/>
                    <a:pt x="3497" y="2143"/>
                  </a:cubicBezTo>
                  <a:close/>
                  <a:moveTo>
                    <a:pt x="1765" y="0"/>
                  </a:moveTo>
                  <a:cubicBezTo>
                    <a:pt x="788" y="0"/>
                    <a:pt x="0" y="788"/>
                    <a:pt x="0" y="1765"/>
                  </a:cubicBezTo>
                  <a:cubicBezTo>
                    <a:pt x="0" y="2647"/>
                    <a:pt x="567" y="3340"/>
                    <a:pt x="1418" y="3497"/>
                  </a:cubicBezTo>
                  <a:lnTo>
                    <a:pt x="1418" y="4663"/>
                  </a:lnTo>
                  <a:cubicBezTo>
                    <a:pt x="1418" y="4852"/>
                    <a:pt x="1575" y="5010"/>
                    <a:pt x="1765" y="5010"/>
                  </a:cubicBezTo>
                  <a:lnTo>
                    <a:pt x="4600" y="5010"/>
                  </a:lnTo>
                  <a:cubicBezTo>
                    <a:pt x="4789" y="5010"/>
                    <a:pt x="4947" y="4852"/>
                    <a:pt x="4947" y="4663"/>
                  </a:cubicBezTo>
                  <a:lnTo>
                    <a:pt x="4947" y="1765"/>
                  </a:lnTo>
                  <a:cubicBezTo>
                    <a:pt x="4947" y="1576"/>
                    <a:pt x="4789" y="1418"/>
                    <a:pt x="4600" y="1418"/>
                  </a:cubicBezTo>
                  <a:lnTo>
                    <a:pt x="3497" y="1418"/>
                  </a:lnTo>
                  <a:cubicBezTo>
                    <a:pt x="3340" y="630"/>
                    <a:pt x="261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39"/>
            <p:cNvSpPr/>
            <p:nvPr/>
          </p:nvSpPr>
          <p:spPr>
            <a:xfrm>
              <a:off x="-47159525" y="2342000"/>
              <a:ext cx="300900" cy="300875"/>
            </a:xfrm>
            <a:custGeom>
              <a:avLst/>
              <a:gdLst/>
              <a:ahLst/>
              <a:cxnLst/>
              <a:rect l="l" t="t" r="r" b="b"/>
              <a:pathLst>
                <a:path w="12036" h="12035" extrusionOk="0">
                  <a:moveTo>
                    <a:pt x="7089" y="1229"/>
                  </a:moveTo>
                  <a:lnTo>
                    <a:pt x="8003" y="2142"/>
                  </a:lnTo>
                  <a:lnTo>
                    <a:pt x="7089" y="2142"/>
                  </a:lnTo>
                  <a:lnTo>
                    <a:pt x="7089" y="1229"/>
                  </a:lnTo>
                  <a:close/>
                  <a:moveTo>
                    <a:pt x="8538" y="6396"/>
                  </a:moveTo>
                  <a:lnTo>
                    <a:pt x="8538" y="6711"/>
                  </a:lnTo>
                  <a:cubicBezTo>
                    <a:pt x="8538" y="6900"/>
                    <a:pt x="8664" y="7057"/>
                    <a:pt x="8885" y="7057"/>
                  </a:cubicBezTo>
                  <a:cubicBezTo>
                    <a:pt x="9074" y="7057"/>
                    <a:pt x="9231" y="6900"/>
                    <a:pt x="9231" y="6711"/>
                  </a:cubicBezTo>
                  <a:lnTo>
                    <a:pt x="9231" y="6427"/>
                  </a:lnTo>
                  <a:cubicBezTo>
                    <a:pt x="10303" y="6585"/>
                    <a:pt x="11153" y="7467"/>
                    <a:pt x="11311" y="8506"/>
                  </a:cubicBezTo>
                  <a:lnTo>
                    <a:pt x="10996" y="8506"/>
                  </a:lnTo>
                  <a:cubicBezTo>
                    <a:pt x="10807" y="8506"/>
                    <a:pt x="10649" y="8664"/>
                    <a:pt x="10649" y="8884"/>
                  </a:cubicBezTo>
                  <a:cubicBezTo>
                    <a:pt x="10649" y="9073"/>
                    <a:pt x="10807" y="9231"/>
                    <a:pt x="10996" y="9231"/>
                  </a:cubicBezTo>
                  <a:lnTo>
                    <a:pt x="11311" y="9231"/>
                  </a:lnTo>
                  <a:cubicBezTo>
                    <a:pt x="11153" y="10302"/>
                    <a:pt x="10303" y="11121"/>
                    <a:pt x="9231" y="11279"/>
                  </a:cubicBezTo>
                  <a:lnTo>
                    <a:pt x="9231" y="10964"/>
                  </a:lnTo>
                  <a:cubicBezTo>
                    <a:pt x="9231" y="10775"/>
                    <a:pt x="9074" y="10617"/>
                    <a:pt x="8885" y="10617"/>
                  </a:cubicBezTo>
                  <a:cubicBezTo>
                    <a:pt x="8664" y="10617"/>
                    <a:pt x="8538" y="10775"/>
                    <a:pt x="8538" y="10964"/>
                  </a:cubicBezTo>
                  <a:lnTo>
                    <a:pt x="8538" y="11279"/>
                  </a:lnTo>
                  <a:cubicBezTo>
                    <a:pt x="7467" y="11121"/>
                    <a:pt x="6585" y="10239"/>
                    <a:pt x="6428" y="9200"/>
                  </a:cubicBezTo>
                  <a:lnTo>
                    <a:pt x="6743" y="9200"/>
                  </a:lnTo>
                  <a:cubicBezTo>
                    <a:pt x="6963" y="9200"/>
                    <a:pt x="7089" y="9042"/>
                    <a:pt x="7089" y="8821"/>
                  </a:cubicBezTo>
                  <a:cubicBezTo>
                    <a:pt x="7089" y="8632"/>
                    <a:pt x="6963" y="8475"/>
                    <a:pt x="6743" y="8475"/>
                  </a:cubicBezTo>
                  <a:lnTo>
                    <a:pt x="6428" y="8475"/>
                  </a:lnTo>
                  <a:cubicBezTo>
                    <a:pt x="6585" y="7404"/>
                    <a:pt x="7467" y="6553"/>
                    <a:pt x="8538" y="6396"/>
                  </a:cubicBezTo>
                  <a:close/>
                  <a:moveTo>
                    <a:pt x="6428" y="725"/>
                  </a:moveTo>
                  <a:lnTo>
                    <a:pt x="6428" y="2489"/>
                  </a:lnTo>
                  <a:cubicBezTo>
                    <a:pt x="6428" y="2678"/>
                    <a:pt x="6585" y="2836"/>
                    <a:pt x="6774" y="2836"/>
                  </a:cubicBezTo>
                  <a:lnTo>
                    <a:pt x="8570" y="2836"/>
                  </a:lnTo>
                  <a:lnTo>
                    <a:pt x="8570" y="5734"/>
                  </a:lnTo>
                  <a:cubicBezTo>
                    <a:pt x="6995" y="5892"/>
                    <a:pt x="5766" y="7246"/>
                    <a:pt x="5766" y="8884"/>
                  </a:cubicBezTo>
                  <a:cubicBezTo>
                    <a:pt x="5766" y="9861"/>
                    <a:pt x="6238" y="10775"/>
                    <a:pt x="6932" y="11310"/>
                  </a:cubicBezTo>
                  <a:lnTo>
                    <a:pt x="757" y="11310"/>
                  </a:lnTo>
                  <a:lnTo>
                    <a:pt x="757" y="725"/>
                  </a:lnTo>
                  <a:close/>
                  <a:moveTo>
                    <a:pt x="379" y="0"/>
                  </a:moveTo>
                  <a:cubicBezTo>
                    <a:pt x="158" y="0"/>
                    <a:pt x="0" y="158"/>
                    <a:pt x="0" y="378"/>
                  </a:cubicBezTo>
                  <a:lnTo>
                    <a:pt x="0" y="11657"/>
                  </a:lnTo>
                  <a:cubicBezTo>
                    <a:pt x="0" y="11877"/>
                    <a:pt x="158" y="12035"/>
                    <a:pt x="379" y="12035"/>
                  </a:cubicBezTo>
                  <a:lnTo>
                    <a:pt x="8822" y="12035"/>
                  </a:lnTo>
                  <a:cubicBezTo>
                    <a:pt x="10555" y="12035"/>
                    <a:pt x="11972" y="10617"/>
                    <a:pt x="11972" y="8884"/>
                  </a:cubicBezTo>
                  <a:cubicBezTo>
                    <a:pt x="12035" y="7215"/>
                    <a:pt x="10807" y="5892"/>
                    <a:pt x="9231" y="5734"/>
                  </a:cubicBezTo>
                  <a:lnTo>
                    <a:pt x="9231" y="2489"/>
                  </a:lnTo>
                  <a:cubicBezTo>
                    <a:pt x="9231" y="2426"/>
                    <a:pt x="9200" y="2300"/>
                    <a:pt x="9105" y="2268"/>
                  </a:cubicBezTo>
                  <a:lnTo>
                    <a:pt x="6995" y="126"/>
                  </a:lnTo>
                  <a:cubicBezTo>
                    <a:pt x="6900" y="63"/>
                    <a:pt x="6837" y="0"/>
                    <a:pt x="67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39"/>
            <p:cNvSpPr/>
            <p:nvPr/>
          </p:nvSpPr>
          <p:spPr>
            <a:xfrm>
              <a:off x="-46946075" y="2537325"/>
              <a:ext cx="35450" cy="35475"/>
            </a:xfrm>
            <a:custGeom>
              <a:avLst/>
              <a:gdLst/>
              <a:ahLst/>
              <a:cxnLst/>
              <a:rect l="l" t="t" r="r" b="b"/>
              <a:pathLst>
                <a:path w="1418" h="1419" extrusionOk="0">
                  <a:moveTo>
                    <a:pt x="347" y="0"/>
                  </a:moveTo>
                  <a:cubicBezTo>
                    <a:pt x="158" y="0"/>
                    <a:pt x="0" y="158"/>
                    <a:pt x="0" y="347"/>
                  </a:cubicBezTo>
                  <a:lnTo>
                    <a:pt x="0" y="1071"/>
                  </a:lnTo>
                  <a:cubicBezTo>
                    <a:pt x="0" y="1260"/>
                    <a:pt x="158" y="1418"/>
                    <a:pt x="347" y="1418"/>
                  </a:cubicBezTo>
                  <a:lnTo>
                    <a:pt x="1040" y="1418"/>
                  </a:lnTo>
                  <a:cubicBezTo>
                    <a:pt x="1261" y="1418"/>
                    <a:pt x="1418" y="1260"/>
                    <a:pt x="1418" y="1071"/>
                  </a:cubicBezTo>
                  <a:cubicBezTo>
                    <a:pt x="1387" y="851"/>
                    <a:pt x="1261"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39"/>
            <p:cNvSpPr/>
            <p:nvPr/>
          </p:nvSpPr>
          <p:spPr>
            <a:xfrm>
              <a:off x="-47122500" y="2537325"/>
              <a:ext cx="87450" cy="17350"/>
            </a:xfrm>
            <a:custGeom>
              <a:avLst/>
              <a:gdLst/>
              <a:ahLst/>
              <a:cxnLst/>
              <a:rect l="l" t="t" r="r" b="b"/>
              <a:pathLst>
                <a:path w="3498" h="694" extrusionOk="0">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39"/>
            <p:cNvSpPr/>
            <p:nvPr/>
          </p:nvSpPr>
          <p:spPr>
            <a:xfrm>
              <a:off x="-47122500" y="2572775"/>
              <a:ext cx="87450" cy="17350"/>
            </a:xfrm>
            <a:custGeom>
              <a:avLst/>
              <a:gdLst/>
              <a:ahLst/>
              <a:cxnLst/>
              <a:rect l="l" t="t" r="r" b="b"/>
              <a:pathLst>
                <a:path w="3498" h="694" extrusionOk="0">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39"/>
          <p:cNvGrpSpPr/>
          <p:nvPr/>
        </p:nvGrpSpPr>
        <p:grpSpPr>
          <a:xfrm>
            <a:off x="2809309" y="11391077"/>
            <a:ext cx="901710" cy="904114"/>
            <a:chOff x="-47157950" y="2712175"/>
            <a:chExt cx="300100" cy="300900"/>
          </a:xfrm>
        </p:grpSpPr>
        <p:sp>
          <p:nvSpPr>
            <p:cNvPr id="6468" name="Google Shape;6468;p39"/>
            <p:cNvSpPr/>
            <p:nvPr/>
          </p:nvSpPr>
          <p:spPr>
            <a:xfrm>
              <a:off x="-47157950" y="2712175"/>
              <a:ext cx="300100" cy="300900"/>
            </a:xfrm>
            <a:custGeom>
              <a:avLst/>
              <a:gdLst/>
              <a:ahLst/>
              <a:cxnLst/>
              <a:rect l="l" t="t" r="r" b="b"/>
              <a:pathLst>
                <a:path w="12004" h="12036" extrusionOk="0">
                  <a:moveTo>
                    <a:pt x="7026" y="1166"/>
                  </a:moveTo>
                  <a:lnTo>
                    <a:pt x="7940" y="2048"/>
                  </a:lnTo>
                  <a:lnTo>
                    <a:pt x="7026" y="2048"/>
                  </a:lnTo>
                  <a:lnTo>
                    <a:pt x="7026" y="1166"/>
                  </a:lnTo>
                  <a:close/>
                  <a:moveTo>
                    <a:pt x="6333" y="693"/>
                  </a:moveTo>
                  <a:lnTo>
                    <a:pt x="6333" y="2458"/>
                  </a:lnTo>
                  <a:cubicBezTo>
                    <a:pt x="6333" y="2647"/>
                    <a:pt x="6491" y="2804"/>
                    <a:pt x="6680" y="2804"/>
                  </a:cubicBezTo>
                  <a:lnTo>
                    <a:pt x="8444" y="2804"/>
                  </a:lnTo>
                  <a:lnTo>
                    <a:pt x="8444" y="4222"/>
                  </a:lnTo>
                  <a:lnTo>
                    <a:pt x="3529" y="4222"/>
                  </a:lnTo>
                  <a:lnTo>
                    <a:pt x="3529" y="693"/>
                  </a:lnTo>
                  <a:close/>
                  <a:moveTo>
                    <a:pt x="10933" y="4222"/>
                  </a:moveTo>
                  <a:cubicBezTo>
                    <a:pt x="11122" y="4222"/>
                    <a:pt x="11279" y="4380"/>
                    <a:pt x="11279" y="4569"/>
                  </a:cubicBezTo>
                  <a:lnTo>
                    <a:pt x="11279" y="8097"/>
                  </a:lnTo>
                  <a:lnTo>
                    <a:pt x="11248" y="8097"/>
                  </a:lnTo>
                  <a:cubicBezTo>
                    <a:pt x="11248" y="8286"/>
                    <a:pt x="11090" y="8444"/>
                    <a:pt x="10901" y="8444"/>
                  </a:cubicBezTo>
                  <a:lnTo>
                    <a:pt x="9137" y="8444"/>
                  </a:lnTo>
                  <a:lnTo>
                    <a:pt x="9137" y="7719"/>
                  </a:lnTo>
                  <a:lnTo>
                    <a:pt x="9483" y="7719"/>
                  </a:lnTo>
                  <a:cubicBezTo>
                    <a:pt x="9673" y="7719"/>
                    <a:pt x="9830" y="7562"/>
                    <a:pt x="9830" y="7372"/>
                  </a:cubicBezTo>
                  <a:cubicBezTo>
                    <a:pt x="9830" y="7183"/>
                    <a:pt x="9673" y="7026"/>
                    <a:pt x="9483" y="7026"/>
                  </a:cubicBezTo>
                  <a:lnTo>
                    <a:pt x="2458" y="7026"/>
                  </a:lnTo>
                  <a:cubicBezTo>
                    <a:pt x="2269" y="7026"/>
                    <a:pt x="2111" y="7183"/>
                    <a:pt x="2111" y="7372"/>
                  </a:cubicBezTo>
                  <a:cubicBezTo>
                    <a:pt x="2111" y="7562"/>
                    <a:pt x="2269" y="7719"/>
                    <a:pt x="2458" y="7719"/>
                  </a:cubicBezTo>
                  <a:lnTo>
                    <a:pt x="2836" y="7719"/>
                  </a:lnTo>
                  <a:lnTo>
                    <a:pt x="2836" y="8444"/>
                  </a:lnTo>
                  <a:lnTo>
                    <a:pt x="1040" y="8444"/>
                  </a:lnTo>
                  <a:cubicBezTo>
                    <a:pt x="851" y="8444"/>
                    <a:pt x="694" y="8286"/>
                    <a:pt x="694" y="8097"/>
                  </a:cubicBezTo>
                  <a:lnTo>
                    <a:pt x="694" y="4569"/>
                  </a:lnTo>
                  <a:cubicBezTo>
                    <a:pt x="694" y="4380"/>
                    <a:pt x="851" y="4222"/>
                    <a:pt x="1040" y="4222"/>
                  </a:cubicBezTo>
                  <a:lnTo>
                    <a:pt x="2836" y="4222"/>
                  </a:lnTo>
                  <a:lnTo>
                    <a:pt x="2836" y="4569"/>
                  </a:lnTo>
                  <a:cubicBezTo>
                    <a:pt x="2836" y="4789"/>
                    <a:pt x="2993" y="4947"/>
                    <a:pt x="3183" y="4947"/>
                  </a:cubicBezTo>
                  <a:lnTo>
                    <a:pt x="8822" y="4947"/>
                  </a:lnTo>
                  <a:cubicBezTo>
                    <a:pt x="9011" y="4947"/>
                    <a:pt x="9168" y="4789"/>
                    <a:pt x="9168" y="4569"/>
                  </a:cubicBezTo>
                  <a:lnTo>
                    <a:pt x="9168" y="4222"/>
                  </a:lnTo>
                  <a:close/>
                  <a:moveTo>
                    <a:pt x="8412" y="7719"/>
                  </a:moveTo>
                  <a:lnTo>
                    <a:pt x="8412" y="11279"/>
                  </a:lnTo>
                  <a:lnTo>
                    <a:pt x="3498" y="11279"/>
                  </a:lnTo>
                  <a:lnTo>
                    <a:pt x="3498" y="7719"/>
                  </a:lnTo>
                  <a:close/>
                  <a:moveTo>
                    <a:pt x="3183" y="0"/>
                  </a:moveTo>
                  <a:cubicBezTo>
                    <a:pt x="2993" y="0"/>
                    <a:pt x="2836" y="158"/>
                    <a:pt x="2836" y="378"/>
                  </a:cubicBezTo>
                  <a:lnTo>
                    <a:pt x="2836" y="3560"/>
                  </a:lnTo>
                  <a:lnTo>
                    <a:pt x="1072" y="3560"/>
                  </a:lnTo>
                  <a:cubicBezTo>
                    <a:pt x="473" y="3560"/>
                    <a:pt x="1" y="4033"/>
                    <a:pt x="1" y="4600"/>
                  </a:cubicBezTo>
                  <a:lnTo>
                    <a:pt x="1" y="8129"/>
                  </a:lnTo>
                  <a:cubicBezTo>
                    <a:pt x="1" y="8696"/>
                    <a:pt x="473" y="9168"/>
                    <a:pt x="1072" y="9168"/>
                  </a:cubicBezTo>
                  <a:lnTo>
                    <a:pt x="2836" y="9168"/>
                  </a:lnTo>
                  <a:lnTo>
                    <a:pt x="2836" y="11657"/>
                  </a:lnTo>
                  <a:cubicBezTo>
                    <a:pt x="2836" y="11846"/>
                    <a:pt x="2993" y="12035"/>
                    <a:pt x="3183" y="12035"/>
                  </a:cubicBezTo>
                  <a:lnTo>
                    <a:pt x="8822" y="12035"/>
                  </a:lnTo>
                  <a:cubicBezTo>
                    <a:pt x="9011" y="12035"/>
                    <a:pt x="9168" y="11846"/>
                    <a:pt x="9168" y="11657"/>
                  </a:cubicBezTo>
                  <a:lnTo>
                    <a:pt x="9168" y="9168"/>
                  </a:lnTo>
                  <a:lnTo>
                    <a:pt x="10933" y="9168"/>
                  </a:lnTo>
                  <a:cubicBezTo>
                    <a:pt x="11531" y="9168"/>
                    <a:pt x="12004" y="8696"/>
                    <a:pt x="12004" y="8129"/>
                  </a:cubicBezTo>
                  <a:lnTo>
                    <a:pt x="12004" y="4600"/>
                  </a:lnTo>
                  <a:cubicBezTo>
                    <a:pt x="11972" y="4001"/>
                    <a:pt x="11500" y="3529"/>
                    <a:pt x="10901" y="3529"/>
                  </a:cubicBezTo>
                  <a:lnTo>
                    <a:pt x="9137" y="3529"/>
                  </a:lnTo>
                  <a:lnTo>
                    <a:pt x="9137" y="2458"/>
                  </a:lnTo>
                  <a:cubicBezTo>
                    <a:pt x="9137" y="2363"/>
                    <a:pt x="9074" y="2269"/>
                    <a:pt x="9011" y="2206"/>
                  </a:cubicBezTo>
                  <a:lnTo>
                    <a:pt x="6932" y="126"/>
                  </a:lnTo>
                  <a:cubicBezTo>
                    <a:pt x="6837" y="63"/>
                    <a:pt x="6774" y="0"/>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39"/>
            <p:cNvSpPr/>
            <p:nvPr/>
          </p:nvSpPr>
          <p:spPr>
            <a:xfrm>
              <a:off x="-47087075" y="2852375"/>
              <a:ext cx="17350" cy="17350"/>
            </a:xfrm>
            <a:custGeom>
              <a:avLst/>
              <a:gdLst/>
              <a:ahLst/>
              <a:cxnLst/>
              <a:rect l="l" t="t" r="r" b="b"/>
              <a:pathLst>
                <a:path w="694" h="694" extrusionOk="0">
                  <a:moveTo>
                    <a:pt x="348" y="0"/>
                  </a:moveTo>
                  <a:cubicBezTo>
                    <a:pt x="158" y="0"/>
                    <a:pt x="1" y="158"/>
                    <a:pt x="1" y="347"/>
                  </a:cubicBezTo>
                  <a:cubicBezTo>
                    <a:pt x="1" y="536"/>
                    <a:pt x="158" y="693"/>
                    <a:pt x="348" y="693"/>
                  </a:cubicBezTo>
                  <a:cubicBezTo>
                    <a:pt x="537" y="693"/>
                    <a:pt x="694" y="536"/>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39"/>
            <p:cNvSpPr/>
            <p:nvPr/>
          </p:nvSpPr>
          <p:spPr>
            <a:xfrm>
              <a:off x="-47052400" y="2852375"/>
              <a:ext cx="17350" cy="17350"/>
            </a:xfrm>
            <a:custGeom>
              <a:avLst/>
              <a:gdLst/>
              <a:ahLst/>
              <a:cxnLst/>
              <a:rect l="l" t="t" r="r" b="b"/>
              <a:pathLst>
                <a:path w="694" h="694" extrusionOk="0">
                  <a:moveTo>
                    <a:pt x="347" y="0"/>
                  </a:moveTo>
                  <a:cubicBezTo>
                    <a:pt x="126" y="0"/>
                    <a:pt x="0" y="158"/>
                    <a:pt x="0" y="347"/>
                  </a:cubicBezTo>
                  <a:cubicBezTo>
                    <a:pt x="0" y="536"/>
                    <a:pt x="126"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39"/>
            <p:cNvSpPr/>
            <p:nvPr/>
          </p:nvSpPr>
          <p:spPr>
            <a:xfrm>
              <a:off x="-47051625" y="2957900"/>
              <a:ext cx="87450" cy="17350"/>
            </a:xfrm>
            <a:custGeom>
              <a:avLst/>
              <a:gdLst/>
              <a:ahLst/>
              <a:cxnLst/>
              <a:rect l="l" t="t" r="r" b="b"/>
              <a:pathLst>
                <a:path w="3498" h="694" extrusionOk="0">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39"/>
            <p:cNvSpPr/>
            <p:nvPr/>
          </p:nvSpPr>
          <p:spPr>
            <a:xfrm>
              <a:off x="-47051625" y="2923250"/>
              <a:ext cx="87450" cy="17350"/>
            </a:xfrm>
            <a:custGeom>
              <a:avLst/>
              <a:gdLst/>
              <a:ahLst/>
              <a:cxnLst/>
              <a:rect l="l" t="t" r="r" b="b"/>
              <a:pathLst>
                <a:path w="3498" h="694" extrusionOk="0">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39"/>
            <p:cNvSpPr/>
            <p:nvPr/>
          </p:nvSpPr>
          <p:spPr>
            <a:xfrm>
              <a:off x="-47017750" y="2852375"/>
              <a:ext cx="35450" cy="17350"/>
            </a:xfrm>
            <a:custGeom>
              <a:avLst/>
              <a:gdLst/>
              <a:ahLst/>
              <a:cxnLst/>
              <a:rect l="l" t="t" r="r" b="b"/>
              <a:pathLst>
                <a:path w="1418" h="694" extrusionOk="0">
                  <a:moveTo>
                    <a:pt x="378" y="0"/>
                  </a:moveTo>
                  <a:cubicBezTo>
                    <a:pt x="158" y="0"/>
                    <a:pt x="0" y="158"/>
                    <a:pt x="0" y="347"/>
                  </a:cubicBezTo>
                  <a:cubicBezTo>
                    <a:pt x="0" y="536"/>
                    <a:pt x="158" y="693"/>
                    <a:pt x="378"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39"/>
            <p:cNvSpPr/>
            <p:nvPr/>
          </p:nvSpPr>
          <p:spPr>
            <a:xfrm>
              <a:off x="-46964975" y="2852375"/>
              <a:ext cx="35450" cy="17350"/>
            </a:xfrm>
            <a:custGeom>
              <a:avLst/>
              <a:gdLst/>
              <a:ahLst/>
              <a:cxnLst/>
              <a:rect l="l" t="t" r="r" b="b"/>
              <a:pathLst>
                <a:path w="1418" h="694" extrusionOk="0">
                  <a:moveTo>
                    <a:pt x="347" y="0"/>
                  </a:moveTo>
                  <a:cubicBezTo>
                    <a:pt x="158" y="0"/>
                    <a:pt x="0" y="158"/>
                    <a:pt x="0" y="347"/>
                  </a:cubicBezTo>
                  <a:cubicBezTo>
                    <a:pt x="0" y="536"/>
                    <a:pt x="158" y="693"/>
                    <a:pt x="347" y="693"/>
                  </a:cubicBezTo>
                  <a:lnTo>
                    <a:pt x="1040" y="693"/>
                  </a:lnTo>
                  <a:cubicBezTo>
                    <a:pt x="1260" y="693"/>
                    <a:pt x="1418" y="536"/>
                    <a:pt x="1418" y="347"/>
                  </a:cubicBezTo>
                  <a:cubicBezTo>
                    <a:pt x="1418" y="158"/>
                    <a:pt x="1260"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5" name="Google Shape;6475;p39"/>
          <p:cNvSpPr/>
          <p:nvPr/>
        </p:nvSpPr>
        <p:spPr>
          <a:xfrm>
            <a:off x="8466905" y="9090560"/>
            <a:ext cx="792865" cy="899382"/>
          </a:xfrm>
          <a:custGeom>
            <a:avLst/>
            <a:gdLst/>
            <a:ahLst/>
            <a:cxnLst/>
            <a:rect l="l" t="t" r="r" b="b"/>
            <a:pathLst>
              <a:path w="10555" h="11973" extrusionOk="0">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6" name="Google Shape;6476;p39"/>
          <p:cNvGrpSpPr/>
          <p:nvPr/>
        </p:nvGrpSpPr>
        <p:grpSpPr>
          <a:xfrm>
            <a:off x="8457538" y="10214998"/>
            <a:ext cx="795194" cy="901710"/>
            <a:chOff x="-45278675" y="2333325"/>
            <a:chExt cx="264650" cy="300100"/>
          </a:xfrm>
        </p:grpSpPr>
        <p:sp>
          <p:nvSpPr>
            <p:cNvPr id="6477" name="Google Shape;6477;p39"/>
            <p:cNvSpPr/>
            <p:nvPr/>
          </p:nvSpPr>
          <p:spPr>
            <a:xfrm>
              <a:off x="-45243225" y="2475100"/>
              <a:ext cx="52775" cy="87450"/>
            </a:xfrm>
            <a:custGeom>
              <a:avLst/>
              <a:gdLst/>
              <a:ahLst/>
              <a:cxnLst/>
              <a:rect l="l" t="t" r="r" b="b"/>
              <a:pathLst>
                <a:path w="2111" h="3498" extrusionOk="0">
                  <a:moveTo>
                    <a:pt x="1071" y="725"/>
                  </a:moveTo>
                  <a:cubicBezTo>
                    <a:pt x="1260" y="725"/>
                    <a:pt x="1418" y="883"/>
                    <a:pt x="1418" y="1072"/>
                  </a:cubicBezTo>
                  <a:cubicBezTo>
                    <a:pt x="1418" y="1261"/>
                    <a:pt x="1260" y="1418"/>
                    <a:pt x="1071" y="1418"/>
                  </a:cubicBezTo>
                  <a:lnTo>
                    <a:pt x="725" y="1418"/>
                  </a:lnTo>
                  <a:lnTo>
                    <a:pt x="725" y="725"/>
                  </a:lnTo>
                  <a:close/>
                  <a:moveTo>
                    <a:pt x="347" y="0"/>
                  </a:moveTo>
                  <a:cubicBezTo>
                    <a:pt x="158" y="0"/>
                    <a:pt x="0" y="158"/>
                    <a:pt x="0" y="347"/>
                  </a:cubicBezTo>
                  <a:lnTo>
                    <a:pt x="0" y="3151"/>
                  </a:lnTo>
                  <a:cubicBezTo>
                    <a:pt x="0" y="3340"/>
                    <a:pt x="158" y="3497"/>
                    <a:pt x="347" y="3497"/>
                  </a:cubicBezTo>
                  <a:cubicBezTo>
                    <a:pt x="536" y="3497"/>
                    <a:pt x="693" y="3340"/>
                    <a:pt x="693" y="3151"/>
                  </a:cubicBezTo>
                  <a:lnTo>
                    <a:pt x="693" y="2080"/>
                  </a:lnTo>
                  <a:lnTo>
                    <a:pt x="1071" y="2080"/>
                  </a:lnTo>
                  <a:cubicBezTo>
                    <a:pt x="1638" y="2080"/>
                    <a:pt x="2111" y="1607"/>
                    <a:pt x="2111" y="1040"/>
                  </a:cubicBezTo>
                  <a:cubicBezTo>
                    <a:pt x="2111" y="473"/>
                    <a:pt x="167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39"/>
            <p:cNvSpPr/>
            <p:nvPr/>
          </p:nvSpPr>
          <p:spPr>
            <a:xfrm>
              <a:off x="-45172350" y="2475100"/>
              <a:ext cx="52800" cy="89025"/>
            </a:xfrm>
            <a:custGeom>
              <a:avLst/>
              <a:gdLst/>
              <a:ahLst/>
              <a:cxnLst/>
              <a:rect l="l" t="t" r="r" b="b"/>
              <a:pathLst>
                <a:path w="2112" h="3561" extrusionOk="0">
                  <a:moveTo>
                    <a:pt x="1072" y="0"/>
                  </a:moveTo>
                  <a:cubicBezTo>
                    <a:pt x="473" y="0"/>
                    <a:pt x="1" y="473"/>
                    <a:pt x="1" y="1072"/>
                  </a:cubicBezTo>
                  <a:cubicBezTo>
                    <a:pt x="1" y="1670"/>
                    <a:pt x="473" y="2143"/>
                    <a:pt x="1072" y="2143"/>
                  </a:cubicBezTo>
                  <a:cubicBezTo>
                    <a:pt x="1261" y="2143"/>
                    <a:pt x="1418" y="2300"/>
                    <a:pt x="1418" y="2489"/>
                  </a:cubicBezTo>
                  <a:cubicBezTo>
                    <a:pt x="1418" y="2678"/>
                    <a:pt x="1261" y="2836"/>
                    <a:pt x="1072" y="2836"/>
                  </a:cubicBezTo>
                  <a:cubicBezTo>
                    <a:pt x="851" y="2836"/>
                    <a:pt x="694" y="2678"/>
                    <a:pt x="694" y="2489"/>
                  </a:cubicBezTo>
                  <a:cubicBezTo>
                    <a:pt x="694" y="2300"/>
                    <a:pt x="536" y="2143"/>
                    <a:pt x="347" y="2143"/>
                  </a:cubicBezTo>
                  <a:cubicBezTo>
                    <a:pt x="158" y="2143"/>
                    <a:pt x="1" y="2300"/>
                    <a:pt x="1" y="2489"/>
                  </a:cubicBezTo>
                  <a:cubicBezTo>
                    <a:pt x="1" y="3088"/>
                    <a:pt x="473" y="3560"/>
                    <a:pt x="1072" y="3560"/>
                  </a:cubicBezTo>
                  <a:cubicBezTo>
                    <a:pt x="1639" y="3560"/>
                    <a:pt x="2111" y="3088"/>
                    <a:pt x="2111" y="2489"/>
                  </a:cubicBezTo>
                  <a:cubicBezTo>
                    <a:pt x="2111" y="1891"/>
                    <a:pt x="1639" y="1418"/>
                    <a:pt x="1072" y="1418"/>
                  </a:cubicBezTo>
                  <a:cubicBezTo>
                    <a:pt x="851" y="1418"/>
                    <a:pt x="725" y="1261"/>
                    <a:pt x="725" y="1072"/>
                  </a:cubicBezTo>
                  <a:cubicBezTo>
                    <a:pt x="725" y="883"/>
                    <a:pt x="851" y="725"/>
                    <a:pt x="1072" y="725"/>
                  </a:cubicBezTo>
                  <a:cubicBezTo>
                    <a:pt x="1261" y="725"/>
                    <a:pt x="1418" y="883"/>
                    <a:pt x="1418" y="1072"/>
                  </a:cubicBezTo>
                  <a:cubicBezTo>
                    <a:pt x="1418" y="1261"/>
                    <a:pt x="1576" y="1418"/>
                    <a:pt x="1765" y="1418"/>
                  </a:cubicBezTo>
                  <a:cubicBezTo>
                    <a:pt x="1954" y="1418"/>
                    <a:pt x="2111" y="1261"/>
                    <a:pt x="2111" y="1072"/>
                  </a:cubicBezTo>
                  <a:cubicBezTo>
                    <a:pt x="2111" y="473"/>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39"/>
            <p:cNvSpPr/>
            <p:nvPr/>
          </p:nvSpPr>
          <p:spPr>
            <a:xfrm>
              <a:off x="-45102250" y="2475100"/>
              <a:ext cx="52800" cy="87450"/>
            </a:xfrm>
            <a:custGeom>
              <a:avLst/>
              <a:gdLst/>
              <a:ahLst/>
              <a:cxnLst/>
              <a:rect l="l" t="t" r="r" b="b"/>
              <a:pathLst>
                <a:path w="2112" h="3498" extrusionOk="0">
                  <a:moveTo>
                    <a:pt x="1072" y="725"/>
                  </a:moveTo>
                  <a:cubicBezTo>
                    <a:pt x="1261" y="725"/>
                    <a:pt x="1418" y="883"/>
                    <a:pt x="1418" y="1072"/>
                  </a:cubicBezTo>
                  <a:lnTo>
                    <a:pt x="1418" y="2458"/>
                  </a:lnTo>
                  <a:cubicBezTo>
                    <a:pt x="1418" y="2647"/>
                    <a:pt x="1261" y="2804"/>
                    <a:pt x="1072" y="2804"/>
                  </a:cubicBezTo>
                  <a:lnTo>
                    <a:pt x="694" y="2804"/>
                  </a:lnTo>
                  <a:lnTo>
                    <a:pt x="694" y="725"/>
                  </a:lnTo>
                  <a:close/>
                  <a:moveTo>
                    <a:pt x="347" y="0"/>
                  </a:moveTo>
                  <a:cubicBezTo>
                    <a:pt x="158" y="0"/>
                    <a:pt x="0" y="158"/>
                    <a:pt x="0" y="347"/>
                  </a:cubicBezTo>
                  <a:lnTo>
                    <a:pt x="0" y="3151"/>
                  </a:lnTo>
                  <a:cubicBezTo>
                    <a:pt x="0" y="3340"/>
                    <a:pt x="158" y="3497"/>
                    <a:pt x="347" y="3497"/>
                  </a:cubicBezTo>
                  <a:lnTo>
                    <a:pt x="1040" y="3497"/>
                  </a:lnTo>
                  <a:cubicBezTo>
                    <a:pt x="1639" y="3497"/>
                    <a:pt x="2111" y="3025"/>
                    <a:pt x="2111" y="2458"/>
                  </a:cubicBezTo>
                  <a:lnTo>
                    <a:pt x="2111" y="1040"/>
                  </a:ln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39"/>
            <p:cNvSpPr/>
            <p:nvPr/>
          </p:nvSpPr>
          <p:spPr>
            <a:xfrm>
              <a:off x="-45278675" y="2333325"/>
              <a:ext cx="264650" cy="300100"/>
            </a:xfrm>
            <a:custGeom>
              <a:avLst/>
              <a:gdLst/>
              <a:ahLst/>
              <a:cxnLst/>
              <a:rect l="l" t="t" r="r" b="b"/>
              <a:pathLst>
                <a:path w="10586" h="12004" extrusionOk="0">
                  <a:moveTo>
                    <a:pt x="7751" y="1229"/>
                  </a:moveTo>
                  <a:lnTo>
                    <a:pt x="8664" y="2143"/>
                  </a:lnTo>
                  <a:lnTo>
                    <a:pt x="7751" y="2143"/>
                  </a:lnTo>
                  <a:lnTo>
                    <a:pt x="7751" y="1229"/>
                  </a:lnTo>
                  <a:close/>
                  <a:moveTo>
                    <a:pt x="7089" y="725"/>
                  </a:moveTo>
                  <a:lnTo>
                    <a:pt x="7089" y="2489"/>
                  </a:lnTo>
                  <a:cubicBezTo>
                    <a:pt x="7089" y="2678"/>
                    <a:pt x="7246" y="2836"/>
                    <a:pt x="7436" y="2836"/>
                  </a:cubicBezTo>
                  <a:lnTo>
                    <a:pt x="9200" y="2836"/>
                  </a:lnTo>
                  <a:lnTo>
                    <a:pt x="9200" y="4254"/>
                  </a:lnTo>
                  <a:lnTo>
                    <a:pt x="1481" y="4254"/>
                  </a:lnTo>
                  <a:lnTo>
                    <a:pt x="1481" y="725"/>
                  </a:lnTo>
                  <a:close/>
                  <a:moveTo>
                    <a:pt x="9893" y="4978"/>
                  </a:moveTo>
                  <a:lnTo>
                    <a:pt x="9893" y="9893"/>
                  </a:lnTo>
                  <a:lnTo>
                    <a:pt x="756" y="9893"/>
                  </a:lnTo>
                  <a:lnTo>
                    <a:pt x="756" y="4978"/>
                  </a:lnTo>
                  <a:close/>
                  <a:moveTo>
                    <a:pt x="9168" y="10586"/>
                  </a:moveTo>
                  <a:lnTo>
                    <a:pt x="9168" y="11311"/>
                  </a:lnTo>
                  <a:lnTo>
                    <a:pt x="1450" y="11311"/>
                  </a:lnTo>
                  <a:lnTo>
                    <a:pt x="1450" y="10586"/>
                  </a:lnTo>
                  <a:close/>
                  <a:moveTo>
                    <a:pt x="1072" y="1"/>
                  </a:moveTo>
                  <a:cubicBezTo>
                    <a:pt x="851" y="1"/>
                    <a:pt x="725" y="158"/>
                    <a:pt x="725" y="347"/>
                  </a:cubicBezTo>
                  <a:lnTo>
                    <a:pt x="725" y="4254"/>
                  </a:lnTo>
                  <a:lnTo>
                    <a:pt x="347" y="4254"/>
                  </a:lnTo>
                  <a:cubicBezTo>
                    <a:pt x="158" y="4254"/>
                    <a:pt x="0" y="4411"/>
                    <a:pt x="0" y="4600"/>
                  </a:cubicBezTo>
                  <a:lnTo>
                    <a:pt x="0" y="10240"/>
                  </a:lnTo>
                  <a:cubicBezTo>
                    <a:pt x="0" y="10429"/>
                    <a:pt x="158" y="10586"/>
                    <a:pt x="347" y="10586"/>
                  </a:cubicBezTo>
                  <a:lnTo>
                    <a:pt x="725" y="10586"/>
                  </a:lnTo>
                  <a:lnTo>
                    <a:pt x="725" y="11657"/>
                  </a:lnTo>
                  <a:cubicBezTo>
                    <a:pt x="725" y="11846"/>
                    <a:pt x="851" y="12004"/>
                    <a:pt x="1072" y="12004"/>
                  </a:cubicBezTo>
                  <a:lnTo>
                    <a:pt x="9483" y="12004"/>
                  </a:lnTo>
                  <a:cubicBezTo>
                    <a:pt x="9672" y="12004"/>
                    <a:pt x="9830" y="11846"/>
                    <a:pt x="9830" y="11657"/>
                  </a:cubicBezTo>
                  <a:lnTo>
                    <a:pt x="9830" y="10586"/>
                  </a:lnTo>
                  <a:lnTo>
                    <a:pt x="10208" y="10586"/>
                  </a:lnTo>
                  <a:cubicBezTo>
                    <a:pt x="10397" y="10586"/>
                    <a:pt x="10555" y="10429"/>
                    <a:pt x="10555" y="10240"/>
                  </a:cubicBezTo>
                  <a:lnTo>
                    <a:pt x="10555" y="4600"/>
                  </a:lnTo>
                  <a:cubicBezTo>
                    <a:pt x="10586" y="4411"/>
                    <a:pt x="10428" y="4254"/>
                    <a:pt x="10239" y="4254"/>
                  </a:cubicBezTo>
                  <a:lnTo>
                    <a:pt x="9893" y="4254"/>
                  </a:lnTo>
                  <a:lnTo>
                    <a:pt x="9893" y="2489"/>
                  </a:lnTo>
                  <a:cubicBezTo>
                    <a:pt x="9893" y="2395"/>
                    <a:pt x="9830" y="2300"/>
                    <a:pt x="9767" y="2237"/>
                  </a:cubicBezTo>
                  <a:lnTo>
                    <a:pt x="7656" y="127"/>
                  </a:lnTo>
                  <a:cubicBezTo>
                    <a:pt x="7562" y="32"/>
                    <a:pt x="7499" y="1"/>
                    <a:pt x="74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1" name="Google Shape;6481;p39"/>
          <p:cNvGrpSpPr/>
          <p:nvPr/>
        </p:nvGrpSpPr>
        <p:grpSpPr>
          <a:xfrm>
            <a:off x="8483529" y="11360279"/>
            <a:ext cx="743213" cy="901786"/>
            <a:chOff x="-45270025" y="2701925"/>
            <a:chExt cx="247350" cy="300125"/>
          </a:xfrm>
        </p:grpSpPr>
        <p:sp>
          <p:nvSpPr>
            <p:cNvPr id="6482" name="Google Shape;6482;p39"/>
            <p:cNvSpPr/>
            <p:nvPr/>
          </p:nvSpPr>
          <p:spPr>
            <a:xfrm>
              <a:off x="-45128250" y="28437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39"/>
            <p:cNvSpPr/>
            <p:nvPr/>
          </p:nvSpPr>
          <p:spPr>
            <a:xfrm>
              <a:off x="-45270025" y="2701925"/>
              <a:ext cx="247350" cy="300125"/>
            </a:xfrm>
            <a:custGeom>
              <a:avLst/>
              <a:gdLst/>
              <a:ahLst/>
              <a:cxnLst/>
              <a:rect l="l" t="t" r="r" b="b"/>
              <a:pathLst>
                <a:path w="9894" h="12005" extrusionOk="0">
                  <a:moveTo>
                    <a:pt x="7751" y="1261"/>
                  </a:moveTo>
                  <a:lnTo>
                    <a:pt x="8665" y="2143"/>
                  </a:lnTo>
                  <a:lnTo>
                    <a:pt x="7751" y="2143"/>
                  </a:lnTo>
                  <a:lnTo>
                    <a:pt x="7751" y="1261"/>
                  </a:lnTo>
                  <a:close/>
                  <a:moveTo>
                    <a:pt x="7090" y="4979"/>
                  </a:moveTo>
                  <a:lnTo>
                    <a:pt x="7090" y="9925"/>
                  </a:lnTo>
                  <a:lnTo>
                    <a:pt x="757" y="9925"/>
                  </a:lnTo>
                  <a:lnTo>
                    <a:pt x="757" y="4979"/>
                  </a:lnTo>
                  <a:close/>
                  <a:moveTo>
                    <a:pt x="7090" y="725"/>
                  </a:moveTo>
                  <a:lnTo>
                    <a:pt x="7090" y="2521"/>
                  </a:lnTo>
                  <a:cubicBezTo>
                    <a:pt x="7090" y="2710"/>
                    <a:pt x="7247" y="2868"/>
                    <a:pt x="7436" y="2868"/>
                  </a:cubicBezTo>
                  <a:lnTo>
                    <a:pt x="9232" y="2868"/>
                  </a:lnTo>
                  <a:lnTo>
                    <a:pt x="9232" y="11343"/>
                  </a:lnTo>
                  <a:lnTo>
                    <a:pt x="1450" y="11343"/>
                  </a:lnTo>
                  <a:lnTo>
                    <a:pt x="1450" y="10618"/>
                  </a:lnTo>
                  <a:lnTo>
                    <a:pt x="7436" y="10618"/>
                  </a:lnTo>
                  <a:cubicBezTo>
                    <a:pt x="7657" y="10618"/>
                    <a:pt x="7814" y="10460"/>
                    <a:pt x="7814" y="10271"/>
                  </a:cubicBezTo>
                  <a:lnTo>
                    <a:pt x="7814" y="4632"/>
                  </a:lnTo>
                  <a:cubicBezTo>
                    <a:pt x="7814" y="4443"/>
                    <a:pt x="7657" y="4285"/>
                    <a:pt x="7436" y="4285"/>
                  </a:cubicBezTo>
                  <a:lnTo>
                    <a:pt x="1450" y="4285"/>
                  </a:lnTo>
                  <a:lnTo>
                    <a:pt x="1450" y="725"/>
                  </a:lnTo>
                  <a:close/>
                  <a:moveTo>
                    <a:pt x="1072" y="1"/>
                  </a:moveTo>
                  <a:cubicBezTo>
                    <a:pt x="883" y="1"/>
                    <a:pt x="726" y="158"/>
                    <a:pt x="726" y="347"/>
                  </a:cubicBezTo>
                  <a:lnTo>
                    <a:pt x="726" y="4254"/>
                  </a:lnTo>
                  <a:lnTo>
                    <a:pt x="379" y="4254"/>
                  </a:lnTo>
                  <a:cubicBezTo>
                    <a:pt x="158" y="4254"/>
                    <a:pt x="1" y="4411"/>
                    <a:pt x="1" y="4601"/>
                  </a:cubicBezTo>
                  <a:lnTo>
                    <a:pt x="1" y="10240"/>
                  </a:lnTo>
                  <a:cubicBezTo>
                    <a:pt x="1" y="10429"/>
                    <a:pt x="158" y="10586"/>
                    <a:pt x="379" y="10586"/>
                  </a:cubicBezTo>
                  <a:lnTo>
                    <a:pt x="726" y="10586"/>
                  </a:lnTo>
                  <a:lnTo>
                    <a:pt x="726" y="11658"/>
                  </a:lnTo>
                  <a:cubicBezTo>
                    <a:pt x="726" y="11847"/>
                    <a:pt x="883" y="12004"/>
                    <a:pt x="1072" y="12004"/>
                  </a:cubicBezTo>
                  <a:lnTo>
                    <a:pt x="9484" y="12004"/>
                  </a:lnTo>
                  <a:cubicBezTo>
                    <a:pt x="9704" y="12004"/>
                    <a:pt x="9862" y="11847"/>
                    <a:pt x="9862" y="11658"/>
                  </a:cubicBezTo>
                  <a:lnTo>
                    <a:pt x="9893" y="2458"/>
                  </a:lnTo>
                  <a:cubicBezTo>
                    <a:pt x="9893" y="2395"/>
                    <a:pt x="9862" y="2269"/>
                    <a:pt x="9767" y="2238"/>
                  </a:cubicBezTo>
                  <a:lnTo>
                    <a:pt x="7657" y="95"/>
                  </a:lnTo>
                  <a:cubicBezTo>
                    <a:pt x="7562" y="32"/>
                    <a:pt x="7499" y="1"/>
                    <a:pt x="7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39"/>
            <p:cNvSpPr/>
            <p:nvPr/>
          </p:nvSpPr>
          <p:spPr>
            <a:xfrm>
              <a:off x="-45235350" y="2844500"/>
              <a:ext cx="89800" cy="87450"/>
            </a:xfrm>
            <a:custGeom>
              <a:avLst/>
              <a:gdLst/>
              <a:ahLst/>
              <a:cxnLst/>
              <a:rect l="l" t="t" r="r" b="b"/>
              <a:pathLst>
                <a:path w="3592" h="3498" extrusionOk="0">
                  <a:moveTo>
                    <a:pt x="1796" y="1103"/>
                  </a:moveTo>
                  <a:lnTo>
                    <a:pt x="2268" y="2079"/>
                  </a:lnTo>
                  <a:lnTo>
                    <a:pt x="1292" y="2079"/>
                  </a:lnTo>
                  <a:lnTo>
                    <a:pt x="1796" y="1103"/>
                  </a:lnTo>
                  <a:close/>
                  <a:moveTo>
                    <a:pt x="1764" y="0"/>
                  </a:moveTo>
                  <a:cubicBezTo>
                    <a:pt x="1638" y="0"/>
                    <a:pt x="1544" y="63"/>
                    <a:pt x="1449" y="189"/>
                  </a:cubicBezTo>
                  <a:lnTo>
                    <a:pt x="32" y="2993"/>
                  </a:lnTo>
                  <a:cubicBezTo>
                    <a:pt x="0" y="3151"/>
                    <a:pt x="63" y="3340"/>
                    <a:pt x="284" y="3466"/>
                  </a:cubicBezTo>
                  <a:cubicBezTo>
                    <a:pt x="324" y="3482"/>
                    <a:pt x="369" y="3490"/>
                    <a:pt x="415" y="3490"/>
                  </a:cubicBezTo>
                  <a:cubicBezTo>
                    <a:pt x="547" y="3490"/>
                    <a:pt x="686" y="3425"/>
                    <a:pt x="756" y="3308"/>
                  </a:cubicBezTo>
                  <a:lnTo>
                    <a:pt x="977" y="2804"/>
                  </a:lnTo>
                  <a:lnTo>
                    <a:pt x="2647" y="2804"/>
                  </a:lnTo>
                  <a:lnTo>
                    <a:pt x="2867" y="3308"/>
                  </a:lnTo>
                  <a:cubicBezTo>
                    <a:pt x="2962" y="3434"/>
                    <a:pt x="3056" y="3497"/>
                    <a:pt x="3182" y="3497"/>
                  </a:cubicBezTo>
                  <a:cubicBezTo>
                    <a:pt x="3245" y="3497"/>
                    <a:pt x="3308" y="3497"/>
                    <a:pt x="3340" y="3466"/>
                  </a:cubicBezTo>
                  <a:cubicBezTo>
                    <a:pt x="3497" y="3371"/>
                    <a:pt x="3592" y="3151"/>
                    <a:pt x="3497" y="2993"/>
                  </a:cubicBezTo>
                  <a:lnTo>
                    <a:pt x="2079" y="189"/>
                  </a:lnTo>
                  <a:cubicBezTo>
                    <a:pt x="2016" y="63"/>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39"/>
            <p:cNvSpPr/>
            <p:nvPr/>
          </p:nvSpPr>
          <p:spPr>
            <a:xfrm>
              <a:off x="-45128250" y="2879150"/>
              <a:ext cx="18150" cy="52800"/>
            </a:xfrm>
            <a:custGeom>
              <a:avLst/>
              <a:gdLst/>
              <a:ahLst/>
              <a:cxnLst/>
              <a:rect l="l" t="t" r="r" b="b"/>
              <a:pathLst>
                <a:path w="726" h="2112" extrusionOk="0">
                  <a:moveTo>
                    <a:pt x="347" y="0"/>
                  </a:moveTo>
                  <a:cubicBezTo>
                    <a:pt x="158" y="0"/>
                    <a:pt x="1" y="158"/>
                    <a:pt x="1" y="347"/>
                  </a:cubicBezTo>
                  <a:lnTo>
                    <a:pt x="1" y="1765"/>
                  </a:lnTo>
                  <a:cubicBezTo>
                    <a:pt x="1" y="1954"/>
                    <a:pt x="158" y="2111"/>
                    <a:pt x="347" y="2111"/>
                  </a:cubicBezTo>
                  <a:cubicBezTo>
                    <a:pt x="568" y="2111"/>
                    <a:pt x="725" y="1954"/>
                    <a:pt x="725" y="1765"/>
                  </a:cubicBezTo>
                  <a:lnTo>
                    <a:pt x="725" y="347"/>
                  </a:ln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6" name="Google Shape;6486;p39"/>
          <p:cNvSpPr/>
          <p:nvPr/>
        </p:nvSpPr>
        <p:spPr>
          <a:xfrm>
            <a:off x="6177378" y="12544620"/>
            <a:ext cx="901710" cy="901710"/>
          </a:xfrm>
          <a:custGeom>
            <a:avLst/>
            <a:gdLst/>
            <a:ahLst/>
            <a:cxnLst/>
            <a:rect l="l" t="t" r="r" b="b"/>
            <a:pathLst>
              <a:path w="12004" h="12004" extrusionOk="0">
                <a:moveTo>
                  <a:pt x="2867" y="725"/>
                </a:moveTo>
                <a:lnTo>
                  <a:pt x="2867" y="1449"/>
                </a:lnTo>
                <a:lnTo>
                  <a:pt x="2174" y="1449"/>
                </a:lnTo>
                <a:lnTo>
                  <a:pt x="2174" y="725"/>
                </a:lnTo>
                <a:close/>
                <a:moveTo>
                  <a:pt x="7971" y="3592"/>
                </a:moveTo>
                <a:lnTo>
                  <a:pt x="3560" y="8002"/>
                </a:lnTo>
                <a:lnTo>
                  <a:pt x="3560" y="3592"/>
                </a:lnTo>
                <a:close/>
                <a:moveTo>
                  <a:pt x="8506" y="4064"/>
                </a:moveTo>
                <a:lnTo>
                  <a:pt x="8506" y="8475"/>
                </a:lnTo>
                <a:lnTo>
                  <a:pt x="4096" y="8475"/>
                </a:lnTo>
                <a:lnTo>
                  <a:pt x="8506" y="4064"/>
                </a:lnTo>
                <a:close/>
                <a:moveTo>
                  <a:pt x="2867" y="3529"/>
                </a:moveTo>
                <a:lnTo>
                  <a:pt x="2867" y="8821"/>
                </a:lnTo>
                <a:cubicBezTo>
                  <a:pt x="2867" y="9011"/>
                  <a:pt x="3025" y="9168"/>
                  <a:pt x="3214" y="9168"/>
                </a:cubicBezTo>
                <a:lnTo>
                  <a:pt x="8506" y="9168"/>
                </a:lnTo>
                <a:lnTo>
                  <a:pt x="8506" y="9893"/>
                </a:lnTo>
                <a:lnTo>
                  <a:pt x="2174" y="9893"/>
                </a:lnTo>
                <a:lnTo>
                  <a:pt x="2174" y="3529"/>
                </a:lnTo>
                <a:close/>
                <a:moveTo>
                  <a:pt x="11342" y="9168"/>
                </a:moveTo>
                <a:lnTo>
                  <a:pt x="11342" y="9893"/>
                </a:lnTo>
                <a:lnTo>
                  <a:pt x="10617" y="9893"/>
                </a:lnTo>
                <a:lnTo>
                  <a:pt x="10617" y="9168"/>
                </a:lnTo>
                <a:close/>
                <a:moveTo>
                  <a:pt x="9830" y="2111"/>
                </a:moveTo>
                <a:lnTo>
                  <a:pt x="9830" y="11310"/>
                </a:lnTo>
                <a:lnTo>
                  <a:pt x="9168" y="11310"/>
                </a:lnTo>
                <a:lnTo>
                  <a:pt x="9168" y="3182"/>
                </a:lnTo>
                <a:lnTo>
                  <a:pt x="9168" y="3151"/>
                </a:lnTo>
                <a:cubicBezTo>
                  <a:pt x="9168" y="2993"/>
                  <a:pt x="9010" y="2836"/>
                  <a:pt x="8821" y="2836"/>
                </a:cubicBezTo>
                <a:lnTo>
                  <a:pt x="693" y="2836"/>
                </a:lnTo>
                <a:lnTo>
                  <a:pt x="693" y="2111"/>
                </a:lnTo>
                <a:close/>
                <a:moveTo>
                  <a:pt x="1764" y="0"/>
                </a:moveTo>
                <a:cubicBezTo>
                  <a:pt x="1575" y="0"/>
                  <a:pt x="1418" y="158"/>
                  <a:pt x="1418" y="347"/>
                </a:cubicBezTo>
                <a:lnTo>
                  <a:pt x="1418" y="1418"/>
                </a:lnTo>
                <a:lnTo>
                  <a:pt x="347" y="1418"/>
                </a:lnTo>
                <a:cubicBezTo>
                  <a:pt x="158" y="1418"/>
                  <a:pt x="0" y="1575"/>
                  <a:pt x="0" y="1764"/>
                </a:cubicBezTo>
                <a:lnTo>
                  <a:pt x="0" y="3182"/>
                </a:lnTo>
                <a:cubicBezTo>
                  <a:pt x="0" y="3371"/>
                  <a:pt x="158" y="3529"/>
                  <a:pt x="347" y="3529"/>
                </a:cubicBezTo>
                <a:lnTo>
                  <a:pt x="1418" y="3529"/>
                </a:lnTo>
                <a:lnTo>
                  <a:pt x="1418" y="10082"/>
                </a:lnTo>
                <a:lnTo>
                  <a:pt x="819" y="10680"/>
                </a:lnTo>
                <a:cubicBezTo>
                  <a:pt x="693" y="10775"/>
                  <a:pt x="693" y="11027"/>
                  <a:pt x="819" y="11184"/>
                </a:cubicBezTo>
                <a:cubicBezTo>
                  <a:pt x="882" y="11247"/>
                  <a:pt x="969" y="11279"/>
                  <a:pt x="1059" y="11279"/>
                </a:cubicBezTo>
                <a:cubicBezTo>
                  <a:pt x="1150" y="11279"/>
                  <a:pt x="1245" y="11247"/>
                  <a:pt x="1323" y="11184"/>
                </a:cubicBezTo>
                <a:lnTo>
                  <a:pt x="1922" y="10586"/>
                </a:lnTo>
                <a:lnTo>
                  <a:pt x="8475" y="10586"/>
                </a:lnTo>
                <a:lnTo>
                  <a:pt x="8475" y="11657"/>
                </a:lnTo>
                <a:cubicBezTo>
                  <a:pt x="8475" y="11846"/>
                  <a:pt x="8601" y="12003"/>
                  <a:pt x="8821" y="12003"/>
                </a:cubicBezTo>
                <a:lnTo>
                  <a:pt x="10239" y="12003"/>
                </a:lnTo>
                <a:cubicBezTo>
                  <a:pt x="10428" y="12003"/>
                  <a:pt x="10586" y="11846"/>
                  <a:pt x="10586" y="11657"/>
                </a:cubicBezTo>
                <a:lnTo>
                  <a:pt x="10586" y="10586"/>
                </a:lnTo>
                <a:lnTo>
                  <a:pt x="11657" y="10586"/>
                </a:lnTo>
                <a:cubicBezTo>
                  <a:pt x="11846" y="10586"/>
                  <a:pt x="12003" y="10428"/>
                  <a:pt x="12003" y="10239"/>
                </a:cubicBezTo>
                <a:lnTo>
                  <a:pt x="12003" y="8821"/>
                </a:lnTo>
                <a:cubicBezTo>
                  <a:pt x="12003" y="8632"/>
                  <a:pt x="11846" y="8475"/>
                  <a:pt x="11657" y="8475"/>
                </a:cubicBezTo>
                <a:lnTo>
                  <a:pt x="10586" y="8475"/>
                </a:lnTo>
                <a:lnTo>
                  <a:pt x="10586" y="1922"/>
                </a:lnTo>
                <a:lnTo>
                  <a:pt x="11184" y="1323"/>
                </a:lnTo>
                <a:cubicBezTo>
                  <a:pt x="11279" y="1229"/>
                  <a:pt x="11279" y="977"/>
                  <a:pt x="11184" y="819"/>
                </a:cubicBezTo>
                <a:cubicBezTo>
                  <a:pt x="11121" y="756"/>
                  <a:pt x="11035" y="725"/>
                  <a:pt x="10940" y="725"/>
                </a:cubicBezTo>
                <a:cubicBezTo>
                  <a:pt x="10846" y="725"/>
                  <a:pt x="10743" y="756"/>
                  <a:pt x="10649" y="819"/>
                </a:cubicBezTo>
                <a:lnTo>
                  <a:pt x="10082" y="1418"/>
                </a:lnTo>
                <a:lnTo>
                  <a:pt x="3529" y="1418"/>
                </a:lnTo>
                <a:lnTo>
                  <a:pt x="3529" y="347"/>
                </a:lnTo>
                <a:cubicBezTo>
                  <a:pt x="3529" y="158"/>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7" name="Google Shape;6487;p39"/>
          <p:cNvGrpSpPr/>
          <p:nvPr/>
        </p:nvGrpSpPr>
        <p:grpSpPr>
          <a:xfrm>
            <a:off x="5122270" y="6710463"/>
            <a:ext cx="773930" cy="922732"/>
            <a:chOff x="2209567" y="1972337"/>
            <a:chExt cx="307444" cy="366556"/>
          </a:xfrm>
        </p:grpSpPr>
        <p:sp>
          <p:nvSpPr>
            <p:cNvPr id="6488" name="Google Shape;6488;p39"/>
            <p:cNvSpPr/>
            <p:nvPr/>
          </p:nvSpPr>
          <p:spPr>
            <a:xfrm>
              <a:off x="2345143" y="1972337"/>
              <a:ext cx="20709" cy="62097"/>
            </a:xfrm>
            <a:custGeom>
              <a:avLst/>
              <a:gdLst/>
              <a:ahLst/>
              <a:cxnLst/>
              <a:rect l="l" t="t" r="r" b="b"/>
              <a:pathLst>
                <a:path w="694" h="2081" extrusionOk="0">
                  <a:moveTo>
                    <a:pt x="347" y="1"/>
                  </a:moveTo>
                  <a:cubicBezTo>
                    <a:pt x="158" y="1"/>
                    <a:pt x="1" y="158"/>
                    <a:pt x="1" y="348"/>
                  </a:cubicBezTo>
                  <a:lnTo>
                    <a:pt x="1" y="1765"/>
                  </a:lnTo>
                  <a:cubicBezTo>
                    <a:pt x="1" y="1923"/>
                    <a:pt x="158" y="2080"/>
                    <a:pt x="347" y="2080"/>
                  </a:cubicBezTo>
                  <a:cubicBezTo>
                    <a:pt x="536" y="2080"/>
                    <a:pt x="694" y="1923"/>
                    <a:pt x="694" y="1734"/>
                  </a:cubicBezTo>
                  <a:lnTo>
                    <a:pt x="694" y="348"/>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39"/>
            <p:cNvSpPr/>
            <p:nvPr/>
          </p:nvSpPr>
          <p:spPr>
            <a:xfrm>
              <a:off x="2265235" y="1998803"/>
              <a:ext cx="55502" cy="39389"/>
            </a:xfrm>
            <a:custGeom>
              <a:avLst/>
              <a:gdLst/>
              <a:ahLst/>
              <a:cxnLst/>
              <a:rect l="l" t="t" r="r" b="b"/>
              <a:pathLst>
                <a:path w="1860" h="1320" extrusionOk="0">
                  <a:moveTo>
                    <a:pt x="465" y="1"/>
                  </a:moveTo>
                  <a:cubicBezTo>
                    <a:pt x="344" y="1"/>
                    <a:pt x="222" y="78"/>
                    <a:pt x="158" y="185"/>
                  </a:cubicBezTo>
                  <a:cubicBezTo>
                    <a:pt x="1" y="311"/>
                    <a:pt x="64" y="563"/>
                    <a:pt x="253" y="658"/>
                  </a:cubicBezTo>
                  <a:lnTo>
                    <a:pt x="1229" y="1288"/>
                  </a:lnTo>
                  <a:cubicBezTo>
                    <a:pt x="1261" y="1319"/>
                    <a:pt x="1355" y="1319"/>
                    <a:pt x="1418" y="1319"/>
                  </a:cubicBezTo>
                  <a:cubicBezTo>
                    <a:pt x="1544" y="1319"/>
                    <a:pt x="1671" y="1288"/>
                    <a:pt x="1734" y="1162"/>
                  </a:cubicBezTo>
                  <a:cubicBezTo>
                    <a:pt x="1860" y="1004"/>
                    <a:pt x="1765" y="752"/>
                    <a:pt x="1607" y="689"/>
                  </a:cubicBezTo>
                  <a:lnTo>
                    <a:pt x="631" y="59"/>
                  </a:lnTo>
                  <a:cubicBezTo>
                    <a:pt x="580" y="18"/>
                    <a:pt x="523" y="1"/>
                    <a:pt x="4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39"/>
            <p:cNvSpPr/>
            <p:nvPr/>
          </p:nvSpPr>
          <p:spPr>
            <a:xfrm>
              <a:off x="2393093" y="2000594"/>
              <a:ext cx="51743" cy="38523"/>
            </a:xfrm>
            <a:custGeom>
              <a:avLst/>
              <a:gdLst/>
              <a:ahLst/>
              <a:cxnLst/>
              <a:rect l="l" t="t" r="r" b="b"/>
              <a:pathLst>
                <a:path w="1734" h="1291" extrusionOk="0">
                  <a:moveTo>
                    <a:pt x="1354" y="0"/>
                  </a:moveTo>
                  <a:cubicBezTo>
                    <a:pt x="1301" y="0"/>
                    <a:pt x="1247" y="11"/>
                    <a:pt x="1198" y="31"/>
                  </a:cubicBezTo>
                  <a:lnTo>
                    <a:pt x="221" y="661"/>
                  </a:lnTo>
                  <a:cubicBezTo>
                    <a:pt x="63" y="787"/>
                    <a:pt x="0" y="976"/>
                    <a:pt x="95" y="1133"/>
                  </a:cubicBezTo>
                  <a:cubicBezTo>
                    <a:pt x="126" y="1228"/>
                    <a:pt x="252" y="1291"/>
                    <a:pt x="347" y="1291"/>
                  </a:cubicBezTo>
                  <a:cubicBezTo>
                    <a:pt x="441" y="1291"/>
                    <a:pt x="473" y="1291"/>
                    <a:pt x="568" y="1259"/>
                  </a:cubicBezTo>
                  <a:lnTo>
                    <a:pt x="1544" y="629"/>
                  </a:lnTo>
                  <a:cubicBezTo>
                    <a:pt x="1702" y="503"/>
                    <a:pt x="1733" y="314"/>
                    <a:pt x="1670" y="157"/>
                  </a:cubicBezTo>
                  <a:cubicBezTo>
                    <a:pt x="1584" y="49"/>
                    <a:pt x="1469" y="0"/>
                    <a:pt x="1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1" name="Google Shape;6491;p39"/>
            <p:cNvGrpSpPr/>
            <p:nvPr/>
          </p:nvGrpSpPr>
          <p:grpSpPr>
            <a:xfrm>
              <a:off x="2209567" y="2078266"/>
              <a:ext cx="307444" cy="260626"/>
              <a:chOff x="1636184" y="2959225"/>
              <a:chExt cx="232666" cy="197250"/>
            </a:xfrm>
          </p:grpSpPr>
          <p:sp>
            <p:nvSpPr>
              <p:cNvPr id="6492" name="Google Shape;6492;p39"/>
              <p:cNvSpPr/>
              <p:nvPr/>
            </p:nvSpPr>
            <p:spPr>
              <a:xfrm>
                <a:off x="1649300"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39"/>
              <p:cNvSpPr/>
              <p:nvPr/>
            </p:nvSpPr>
            <p:spPr>
              <a:xfrm flipH="1">
                <a:off x="1636184"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39"/>
              <p:cNvSpPr/>
              <p:nvPr/>
            </p:nvSpPr>
            <p:spPr>
              <a:xfrm>
                <a:off x="1734750" y="3136775"/>
                <a:ext cx="36900" cy="19650"/>
              </a:xfrm>
              <a:custGeom>
                <a:avLst/>
                <a:gdLst/>
                <a:ahLst/>
                <a:cxnLst/>
                <a:rect l="l" t="t" r="r" b="b"/>
                <a:pathLst>
                  <a:path w="1476" h="786" extrusionOk="0">
                    <a:moveTo>
                      <a:pt x="0" y="786"/>
                    </a:moveTo>
                    <a:lnTo>
                      <a:pt x="1476" y="786"/>
                    </a:lnTo>
                    <a:lnTo>
                      <a:pt x="762" y="0"/>
                    </a:lnTo>
                    <a:close/>
                  </a:path>
                </a:pathLst>
              </a:custGeom>
              <a:solidFill>
                <a:srgbClr val="5F7D95"/>
              </a:solidFill>
              <a:ln>
                <a:noFill/>
              </a:ln>
            </p:spPr>
          </p:sp>
          <p:sp>
            <p:nvSpPr>
              <p:cNvPr id="6495" name="Google Shape;6495;p39"/>
              <p:cNvSpPr/>
              <p:nvPr/>
            </p:nvSpPr>
            <p:spPr>
              <a:xfrm>
                <a:off x="1684150" y="2963550"/>
                <a:ext cx="139900" cy="11300"/>
              </a:xfrm>
              <a:custGeom>
                <a:avLst/>
                <a:gdLst/>
                <a:ahLst/>
                <a:cxnLst/>
                <a:rect l="l" t="t" r="r" b="b"/>
                <a:pathLst>
                  <a:path w="5596" h="452" extrusionOk="0">
                    <a:moveTo>
                      <a:pt x="0" y="452"/>
                    </a:moveTo>
                    <a:lnTo>
                      <a:pt x="5596" y="452"/>
                    </a:lnTo>
                    <a:lnTo>
                      <a:pt x="5500" y="0"/>
                    </a:lnTo>
                    <a:lnTo>
                      <a:pt x="238" y="47"/>
                    </a:lnTo>
                    <a:close/>
                  </a:path>
                </a:pathLst>
              </a:custGeom>
              <a:solidFill>
                <a:srgbClr val="5F7D95"/>
              </a:solidFill>
              <a:ln>
                <a:noFill/>
              </a:ln>
            </p:spPr>
          </p:sp>
        </p:grpSp>
      </p:grpSp>
      <p:grpSp>
        <p:nvGrpSpPr>
          <p:cNvPr id="6496" name="Google Shape;6496;p39"/>
          <p:cNvGrpSpPr/>
          <p:nvPr/>
        </p:nvGrpSpPr>
        <p:grpSpPr>
          <a:xfrm>
            <a:off x="8566875" y="7947223"/>
            <a:ext cx="650824" cy="919223"/>
            <a:chOff x="-47300587" y="123275"/>
            <a:chExt cx="190975" cy="269725"/>
          </a:xfrm>
        </p:grpSpPr>
        <p:sp>
          <p:nvSpPr>
            <p:cNvPr id="6497" name="Google Shape;6497;p39"/>
            <p:cNvSpPr/>
            <p:nvPr/>
          </p:nvSpPr>
          <p:spPr>
            <a:xfrm>
              <a:off x="-47300587" y="123275"/>
              <a:ext cx="190975" cy="269725"/>
            </a:xfrm>
            <a:custGeom>
              <a:avLst/>
              <a:gdLst/>
              <a:ahLst/>
              <a:cxnLst/>
              <a:rect l="l" t="t" r="r" b="b"/>
              <a:pathLst>
                <a:path w="7639" h="10789" extrusionOk="0">
                  <a:moveTo>
                    <a:pt x="5130" y="1283"/>
                  </a:moveTo>
                  <a:cubicBezTo>
                    <a:pt x="5659" y="1283"/>
                    <a:pt x="6050" y="1701"/>
                    <a:pt x="6050" y="2231"/>
                  </a:cubicBezTo>
                  <a:lnTo>
                    <a:pt x="6050" y="6273"/>
                  </a:lnTo>
                  <a:lnTo>
                    <a:pt x="4182" y="6273"/>
                  </a:lnTo>
                  <a:lnTo>
                    <a:pt x="4182" y="5687"/>
                  </a:lnTo>
                  <a:lnTo>
                    <a:pt x="4489" y="5687"/>
                  </a:lnTo>
                  <a:cubicBezTo>
                    <a:pt x="4684" y="5687"/>
                    <a:pt x="4823" y="5548"/>
                    <a:pt x="4823" y="5381"/>
                  </a:cubicBezTo>
                  <a:cubicBezTo>
                    <a:pt x="4823" y="5213"/>
                    <a:pt x="4684" y="5074"/>
                    <a:pt x="4489" y="5074"/>
                  </a:cubicBezTo>
                  <a:lnTo>
                    <a:pt x="4182" y="5074"/>
                  </a:lnTo>
                  <a:lnTo>
                    <a:pt x="4182" y="4433"/>
                  </a:lnTo>
                  <a:lnTo>
                    <a:pt x="4489" y="4433"/>
                  </a:lnTo>
                  <a:cubicBezTo>
                    <a:pt x="4684" y="4433"/>
                    <a:pt x="4823" y="4294"/>
                    <a:pt x="4823" y="4126"/>
                  </a:cubicBezTo>
                  <a:cubicBezTo>
                    <a:pt x="4823" y="3931"/>
                    <a:pt x="4684" y="3792"/>
                    <a:pt x="4489" y="3792"/>
                  </a:cubicBezTo>
                  <a:lnTo>
                    <a:pt x="4182" y="3792"/>
                  </a:lnTo>
                  <a:lnTo>
                    <a:pt x="4182" y="3179"/>
                  </a:lnTo>
                  <a:lnTo>
                    <a:pt x="4489" y="3179"/>
                  </a:lnTo>
                  <a:cubicBezTo>
                    <a:pt x="4684" y="3179"/>
                    <a:pt x="4823" y="3039"/>
                    <a:pt x="4823" y="2872"/>
                  </a:cubicBezTo>
                  <a:cubicBezTo>
                    <a:pt x="4823" y="2677"/>
                    <a:pt x="4684" y="2537"/>
                    <a:pt x="4489" y="2537"/>
                  </a:cubicBezTo>
                  <a:lnTo>
                    <a:pt x="4182" y="2537"/>
                  </a:lnTo>
                  <a:lnTo>
                    <a:pt x="4182" y="2231"/>
                  </a:lnTo>
                  <a:cubicBezTo>
                    <a:pt x="4182" y="1701"/>
                    <a:pt x="4600" y="1283"/>
                    <a:pt x="5130" y="1283"/>
                  </a:cubicBezTo>
                  <a:close/>
                  <a:moveTo>
                    <a:pt x="2649" y="1952"/>
                  </a:moveTo>
                  <a:cubicBezTo>
                    <a:pt x="3178" y="1952"/>
                    <a:pt x="3597" y="2370"/>
                    <a:pt x="3597" y="2900"/>
                  </a:cubicBezTo>
                  <a:lnTo>
                    <a:pt x="3597" y="6328"/>
                  </a:lnTo>
                  <a:lnTo>
                    <a:pt x="1701" y="6328"/>
                  </a:lnTo>
                  <a:lnTo>
                    <a:pt x="1701" y="2900"/>
                  </a:lnTo>
                  <a:cubicBezTo>
                    <a:pt x="1701" y="2370"/>
                    <a:pt x="2119" y="1952"/>
                    <a:pt x="2649" y="1952"/>
                  </a:cubicBezTo>
                  <a:close/>
                  <a:moveTo>
                    <a:pt x="6969" y="6942"/>
                  </a:moveTo>
                  <a:lnTo>
                    <a:pt x="6969" y="7248"/>
                  </a:lnTo>
                  <a:lnTo>
                    <a:pt x="6997" y="7248"/>
                  </a:lnTo>
                  <a:cubicBezTo>
                    <a:pt x="6997" y="7443"/>
                    <a:pt x="6858" y="7583"/>
                    <a:pt x="6691" y="7583"/>
                  </a:cubicBezTo>
                  <a:lnTo>
                    <a:pt x="1088" y="7583"/>
                  </a:lnTo>
                  <a:cubicBezTo>
                    <a:pt x="920" y="7583"/>
                    <a:pt x="781" y="7443"/>
                    <a:pt x="781" y="7248"/>
                  </a:cubicBezTo>
                  <a:lnTo>
                    <a:pt x="781" y="6942"/>
                  </a:lnTo>
                  <a:close/>
                  <a:moveTo>
                    <a:pt x="6273" y="8168"/>
                  </a:moveTo>
                  <a:lnTo>
                    <a:pt x="5827" y="10092"/>
                  </a:lnTo>
                  <a:lnTo>
                    <a:pt x="1952" y="10092"/>
                  </a:lnTo>
                  <a:lnTo>
                    <a:pt x="1506" y="8168"/>
                  </a:lnTo>
                  <a:close/>
                  <a:moveTo>
                    <a:pt x="5102" y="1"/>
                  </a:moveTo>
                  <a:cubicBezTo>
                    <a:pt x="4907" y="1"/>
                    <a:pt x="4767" y="140"/>
                    <a:pt x="4767" y="307"/>
                  </a:cubicBezTo>
                  <a:lnTo>
                    <a:pt x="4767" y="670"/>
                  </a:lnTo>
                  <a:cubicBezTo>
                    <a:pt x="4572" y="698"/>
                    <a:pt x="4405" y="781"/>
                    <a:pt x="4210" y="921"/>
                  </a:cubicBezTo>
                  <a:lnTo>
                    <a:pt x="3987" y="670"/>
                  </a:lnTo>
                  <a:cubicBezTo>
                    <a:pt x="3931" y="614"/>
                    <a:pt x="3847" y="586"/>
                    <a:pt x="3760" y="586"/>
                  </a:cubicBezTo>
                  <a:cubicBezTo>
                    <a:pt x="3673" y="586"/>
                    <a:pt x="3583" y="614"/>
                    <a:pt x="3513" y="670"/>
                  </a:cubicBezTo>
                  <a:cubicBezTo>
                    <a:pt x="3429" y="781"/>
                    <a:pt x="3429" y="976"/>
                    <a:pt x="3513" y="1116"/>
                  </a:cubicBezTo>
                  <a:lnTo>
                    <a:pt x="3764" y="1367"/>
                  </a:lnTo>
                  <a:cubicBezTo>
                    <a:pt x="3708" y="1478"/>
                    <a:pt x="3652" y="1562"/>
                    <a:pt x="3597" y="1673"/>
                  </a:cubicBezTo>
                  <a:cubicBezTo>
                    <a:pt x="3374" y="1506"/>
                    <a:pt x="3123" y="1367"/>
                    <a:pt x="2872" y="1339"/>
                  </a:cubicBezTo>
                  <a:lnTo>
                    <a:pt x="2872" y="976"/>
                  </a:lnTo>
                  <a:cubicBezTo>
                    <a:pt x="2872" y="809"/>
                    <a:pt x="2732" y="670"/>
                    <a:pt x="2537" y="670"/>
                  </a:cubicBezTo>
                  <a:cubicBezTo>
                    <a:pt x="2370" y="670"/>
                    <a:pt x="2231" y="809"/>
                    <a:pt x="2231" y="976"/>
                  </a:cubicBezTo>
                  <a:lnTo>
                    <a:pt x="2231" y="1339"/>
                  </a:lnTo>
                  <a:cubicBezTo>
                    <a:pt x="2036" y="1367"/>
                    <a:pt x="1840" y="1450"/>
                    <a:pt x="1673" y="1562"/>
                  </a:cubicBezTo>
                  <a:lnTo>
                    <a:pt x="1422" y="1339"/>
                  </a:lnTo>
                  <a:cubicBezTo>
                    <a:pt x="1380" y="1283"/>
                    <a:pt x="1304" y="1255"/>
                    <a:pt x="1220" y="1255"/>
                  </a:cubicBezTo>
                  <a:cubicBezTo>
                    <a:pt x="1137" y="1255"/>
                    <a:pt x="1046" y="1283"/>
                    <a:pt x="976" y="1339"/>
                  </a:cubicBezTo>
                  <a:cubicBezTo>
                    <a:pt x="865" y="1450"/>
                    <a:pt x="865" y="1645"/>
                    <a:pt x="976" y="1785"/>
                  </a:cubicBezTo>
                  <a:lnTo>
                    <a:pt x="1227" y="2036"/>
                  </a:lnTo>
                  <a:cubicBezTo>
                    <a:pt x="1116" y="2203"/>
                    <a:pt x="1032" y="2370"/>
                    <a:pt x="976" y="2593"/>
                  </a:cubicBezTo>
                  <a:lnTo>
                    <a:pt x="642" y="2593"/>
                  </a:lnTo>
                  <a:cubicBezTo>
                    <a:pt x="447" y="2593"/>
                    <a:pt x="307" y="2733"/>
                    <a:pt x="307" y="2900"/>
                  </a:cubicBezTo>
                  <a:cubicBezTo>
                    <a:pt x="307" y="3067"/>
                    <a:pt x="447" y="3206"/>
                    <a:pt x="642" y="3206"/>
                  </a:cubicBezTo>
                  <a:lnTo>
                    <a:pt x="948" y="3206"/>
                  </a:lnTo>
                  <a:lnTo>
                    <a:pt x="948" y="3848"/>
                  </a:lnTo>
                  <a:lnTo>
                    <a:pt x="642" y="3848"/>
                  </a:lnTo>
                  <a:cubicBezTo>
                    <a:pt x="447" y="3848"/>
                    <a:pt x="307" y="3987"/>
                    <a:pt x="307" y="4154"/>
                  </a:cubicBezTo>
                  <a:cubicBezTo>
                    <a:pt x="307" y="4321"/>
                    <a:pt x="447" y="4461"/>
                    <a:pt x="642" y="4461"/>
                  </a:cubicBezTo>
                  <a:lnTo>
                    <a:pt x="948" y="4461"/>
                  </a:lnTo>
                  <a:lnTo>
                    <a:pt x="948" y="5102"/>
                  </a:lnTo>
                  <a:lnTo>
                    <a:pt x="642" y="5102"/>
                  </a:lnTo>
                  <a:cubicBezTo>
                    <a:pt x="447" y="5102"/>
                    <a:pt x="307" y="5241"/>
                    <a:pt x="307" y="5409"/>
                  </a:cubicBezTo>
                  <a:cubicBezTo>
                    <a:pt x="307" y="5576"/>
                    <a:pt x="447" y="5715"/>
                    <a:pt x="642" y="5715"/>
                  </a:cubicBezTo>
                  <a:lnTo>
                    <a:pt x="948" y="5715"/>
                  </a:lnTo>
                  <a:lnTo>
                    <a:pt x="948" y="6356"/>
                  </a:lnTo>
                  <a:lnTo>
                    <a:pt x="307" y="6356"/>
                  </a:lnTo>
                  <a:cubicBezTo>
                    <a:pt x="140" y="6356"/>
                    <a:pt x="1" y="6496"/>
                    <a:pt x="1" y="6663"/>
                  </a:cubicBezTo>
                  <a:lnTo>
                    <a:pt x="1" y="7304"/>
                  </a:lnTo>
                  <a:cubicBezTo>
                    <a:pt x="1" y="7722"/>
                    <a:pt x="279" y="8085"/>
                    <a:pt x="697" y="8196"/>
                  </a:cubicBezTo>
                  <a:lnTo>
                    <a:pt x="1255" y="10538"/>
                  </a:lnTo>
                  <a:cubicBezTo>
                    <a:pt x="1283" y="10677"/>
                    <a:pt x="1422" y="10789"/>
                    <a:pt x="1562" y="10789"/>
                  </a:cubicBezTo>
                  <a:lnTo>
                    <a:pt x="5910" y="10789"/>
                  </a:lnTo>
                  <a:cubicBezTo>
                    <a:pt x="6050" y="10789"/>
                    <a:pt x="6217" y="10677"/>
                    <a:pt x="6245" y="10538"/>
                  </a:cubicBezTo>
                  <a:lnTo>
                    <a:pt x="6802" y="8196"/>
                  </a:lnTo>
                  <a:cubicBezTo>
                    <a:pt x="7165" y="8085"/>
                    <a:pt x="7499" y="7722"/>
                    <a:pt x="7499" y="7304"/>
                  </a:cubicBezTo>
                  <a:lnTo>
                    <a:pt x="7499" y="6663"/>
                  </a:lnTo>
                  <a:cubicBezTo>
                    <a:pt x="7638" y="6468"/>
                    <a:pt x="7499" y="6328"/>
                    <a:pt x="7332" y="6328"/>
                  </a:cubicBezTo>
                  <a:lnTo>
                    <a:pt x="6691" y="6328"/>
                  </a:lnTo>
                  <a:lnTo>
                    <a:pt x="6691" y="5074"/>
                  </a:lnTo>
                  <a:lnTo>
                    <a:pt x="6997" y="5074"/>
                  </a:lnTo>
                  <a:cubicBezTo>
                    <a:pt x="7192" y="5074"/>
                    <a:pt x="7332" y="4935"/>
                    <a:pt x="7332" y="4740"/>
                  </a:cubicBezTo>
                  <a:cubicBezTo>
                    <a:pt x="7332" y="4572"/>
                    <a:pt x="7192" y="4433"/>
                    <a:pt x="6997" y="4433"/>
                  </a:cubicBezTo>
                  <a:lnTo>
                    <a:pt x="6691" y="4433"/>
                  </a:lnTo>
                  <a:lnTo>
                    <a:pt x="6691" y="3820"/>
                  </a:lnTo>
                  <a:lnTo>
                    <a:pt x="6997" y="3820"/>
                  </a:lnTo>
                  <a:cubicBezTo>
                    <a:pt x="7192" y="3820"/>
                    <a:pt x="7332" y="3680"/>
                    <a:pt x="7332" y="3485"/>
                  </a:cubicBezTo>
                  <a:cubicBezTo>
                    <a:pt x="7332" y="3318"/>
                    <a:pt x="7192" y="3179"/>
                    <a:pt x="6997" y="3179"/>
                  </a:cubicBezTo>
                  <a:lnTo>
                    <a:pt x="6691" y="3179"/>
                  </a:lnTo>
                  <a:lnTo>
                    <a:pt x="6691" y="2537"/>
                  </a:lnTo>
                  <a:lnTo>
                    <a:pt x="6997" y="2537"/>
                  </a:lnTo>
                  <a:cubicBezTo>
                    <a:pt x="7192" y="2537"/>
                    <a:pt x="7332" y="2398"/>
                    <a:pt x="7332" y="2231"/>
                  </a:cubicBezTo>
                  <a:cubicBezTo>
                    <a:pt x="7332" y="2064"/>
                    <a:pt x="7192" y="1924"/>
                    <a:pt x="6997" y="1924"/>
                  </a:cubicBezTo>
                  <a:lnTo>
                    <a:pt x="6663" y="1924"/>
                  </a:lnTo>
                  <a:cubicBezTo>
                    <a:pt x="6635" y="1701"/>
                    <a:pt x="6551" y="1534"/>
                    <a:pt x="6412" y="1367"/>
                  </a:cubicBezTo>
                  <a:lnTo>
                    <a:pt x="6663" y="1116"/>
                  </a:lnTo>
                  <a:cubicBezTo>
                    <a:pt x="6774" y="1004"/>
                    <a:pt x="6774" y="809"/>
                    <a:pt x="6663" y="670"/>
                  </a:cubicBezTo>
                  <a:cubicBezTo>
                    <a:pt x="6607" y="614"/>
                    <a:pt x="6530" y="586"/>
                    <a:pt x="6450" y="586"/>
                  </a:cubicBezTo>
                  <a:cubicBezTo>
                    <a:pt x="6370" y="586"/>
                    <a:pt x="6286" y="614"/>
                    <a:pt x="6217" y="670"/>
                  </a:cubicBezTo>
                  <a:lnTo>
                    <a:pt x="5966" y="921"/>
                  </a:lnTo>
                  <a:cubicBezTo>
                    <a:pt x="5799" y="809"/>
                    <a:pt x="5604" y="726"/>
                    <a:pt x="5408" y="670"/>
                  </a:cubicBezTo>
                  <a:lnTo>
                    <a:pt x="5408" y="307"/>
                  </a:lnTo>
                  <a:cubicBezTo>
                    <a:pt x="5408" y="140"/>
                    <a:pt x="5269" y="1"/>
                    <a:pt x="51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39"/>
            <p:cNvSpPr/>
            <p:nvPr/>
          </p:nvSpPr>
          <p:spPr>
            <a:xfrm>
              <a:off x="-47242037" y="188100"/>
              <a:ext cx="15350" cy="31375"/>
            </a:xfrm>
            <a:custGeom>
              <a:avLst/>
              <a:gdLst/>
              <a:ahLst/>
              <a:cxnLst/>
              <a:rect l="l" t="t" r="r" b="b"/>
              <a:pathLst>
                <a:path w="614" h="1255" extrusionOk="0">
                  <a:moveTo>
                    <a:pt x="307" y="0"/>
                  </a:moveTo>
                  <a:cubicBezTo>
                    <a:pt x="140" y="0"/>
                    <a:pt x="0" y="140"/>
                    <a:pt x="0" y="307"/>
                  </a:cubicBezTo>
                  <a:lnTo>
                    <a:pt x="0" y="948"/>
                  </a:lnTo>
                  <a:cubicBezTo>
                    <a:pt x="0" y="1115"/>
                    <a:pt x="140" y="1255"/>
                    <a:pt x="307" y="1255"/>
                  </a:cubicBezTo>
                  <a:cubicBezTo>
                    <a:pt x="474" y="1255"/>
                    <a:pt x="613" y="1115"/>
                    <a:pt x="613" y="948"/>
                  </a:cubicBezTo>
                  <a:lnTo>
                    <a:pt x="613" y="307"/>
                  </a:lnTo>
                  <a:cubicBezTo>
                    <a:pt x="613" y="140"/>
                    <a:pt x="474"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39"/>
            <p:cNvSpPr/>
            <p:nvPr/>
          </p:nvSpPr>
          <p:spPr>
            <a:xfrm>
              <a:off x="-47242037" y="234775"/>
              <a:ext cx="15350" cy="31400"/>
            </a:xfrm>
            <a:custGeom>
              <a:avLst/>
              <a:gdLst/>
              <a:ahLst/>
              <a:cxnLst/>
              <a:rect l="l" t="t" r="r" b="b"/>
              <a:pathLst>
                <a:path w="614" h="1256" extrusionOk="0">
                  <a:moveTo>
                    <a:pt x="307" y="1"/>
                  </a:moveTo>
                  <a:cubicBezTo>
                    <a:pt x="140" y="1"/>
                    <a:pt x="0" y="140"/>
                    <a:pt x="0" y="335"/>
                  </a:cubicBezTo>
                  <a:lnTo>
                    <a:pt x="0" y="949"/>
                  </a:lnTo>
                  <a:cubicBezTo>
                    <a:pt x="0" y="1116"/>
                    <a:pt x="140" y="1255"/>
                    <a:pt x="307" y="1255"/>
                  </a:cubicBezTo>
                  <a:cubicBezTo>
                    <a:pt x="474" y="1255"/>
                    <a:pt x="613" y="1116"/>
                    <a:pt x="613" y="949"/>
                  </a:cubicBezTo>
                  <a:lnTo>
                    <a:pt x="613" y="335"/>
                  </a:lnTo>
                  <a:cubicBezTo>
                    <a:pt x="613" y="140"/>
                    <a:pt x="474"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39"/>
            <p:cNvSpPr/>
            <p:nvPr/>
          </p:nvSpPr>
          <p:spPr>
            <a:xfrm>
              <a:off x="-47180012" y="172075"/>
              <a:ext cx="15350" cy="31375"/>
            </a:xfrm>
            <a:custGeom>
              <a:avLst/>
              <a:gdLst/>
              <a:ahLst/>
              <a:cxnLst/>
              <a:rect l="l" t="t" r="r" b="b"/>
              <a:pathLst>
                <a:path w="614" h="1255" extrusionOk="0">
                  <a:moveTo>
                    <a:pt x="307" y="0"/>
                  </a:moveTo>
                  <a:cubicBezTo>
                    <a:pt x="139" y="0"/>
                    <a:pt x="0" y="139"/>
                    <a:pt x="0" y="335"/>
                  </a:cubicBezTo>
                  <a:lnTo>
                    <a:pt x="0" y="948"/>
                  </a:lnTo>
                  <a:cubicBezTo>
                    <a:pt x="0" y="1115"/>
                    <a:pt x="139" y="1254"/>
                    <a:pt x="307" y="1254"/>
                  </a:cubicBezTo>
                  <a:cubicBezTo>
                    <a:pt x="474" y="1254"/>
                    <a:pt x="613" y="1115"/>
                    <a:pt x="613" y="948"/>
                  </a:cubicBezTo>
                  <a:lnTo>
                    <a:pt x="613" y="335"/>
                  </a:lnTo>
                  <a:cubicBezTo>
                    <a:pt x="613" y="139"/>
                    <a:pt x="474"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39"/>
            <p:cNvSpPr/>
            <p:nvPr/>
          </p:nvSpPr>
          <p:spPr>
            <a:xfrm>
              <a:off x="-47180012" y="218050"/>
              <a:ext cx="15350" cy="32100"/>
            </a:xfrm>
            <a:custGeom>
              <a:avLst/>
              <a:gdLst/>
              <a:ahLst/>
              <a:cxnLst/>
              <a:rect l="l" t="t" r="r" b="b"/>
              <a:pathLst>
                <a:path w="614" h="1284" extrusionOk="0">
                  <a:moveTo>
                    <a:pt x="307" y="1"/>
                  </a:moveTo>
                  <a:cubicBezTo>
                    <a:pt x="139" y="1"/>
                    <a:pt x="0" y="140"/>
                    <a:pt x="0" y="335"/>
                  </a:cubicBezTo>
                  <a:lnTo>
                    <a:pt x="0" y="949"/>
                  </a:lnTo>
                  <a:cubicBezTo>
                    <a:pt x="0" y="1144"/>
                    <a:pt x="139" y="1283"/>
                    <a:pt x="307" y="1283"/>
                  </a:cubicBezTo>
                  <a:cubicBezTo>
                    <a:pt x="474" y="1283"/>
                    <a:pt x="613" y="1144"/>
                    <a:pt x="613" y="949"/>
                  </a:cubicBezTo>
                  <a:lnTo>
                    <a:pt x="613" y="335"/>
                  </a:lnTo>
                  <a:cubicBezTo>
                    <a:pt x="613" y="140"/>
                    <a:pt x="474"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2" name="Google Shape;6502;p39"/>
          <p:cNvGrpSpPr/>
          <p:nvPr/>
        </p:nvGrpSpPr>
        <p:grpSpPr>
          <a:xfrm>
            <a:off x="12510349" y="5604004"/>
            <a:ext cx="861739" cy="855357"/>
            <a:chOff x="-13966675" y="1639700"/>
            <a:chExt cx="354450" cy="351825"/>
          </a:xfrm>
        </p:grpSpPr>
        <p:sp>
          <p:nvSpPr>
            <p:cNvPr id="6503" name="Google Shape;6503;p39"/>
            <p:cNvSpPr/>
            <p:nvPr/>
          </p:nvSpPr>
          <p:spPr>
            <a:xfrm>
              <a:off x="-13776875" y="1888525"/>
              <a:ext cx="104775" cy="37625"/>
            </a:xfrm>
            <a:custGeom>
              <a:avLst/>
              <a:gdLst/>
              <a:ahLst/>
              <a:cxnLst/>
              <a:rect l="l" t="t" r="r" b="b"/>
              <a:pathLst>
                <a:path w="4191" h="1505" extrusionOk="0">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39"/>
            <p:cNvSpPr/>
            <p:nvPr/>
          </p:nvSpPr>
          <p:spPr>
            <a:xfrm>
              <a:off x="-13966675" y="1639700"/>
              <a:ext cx="354450" cy="351825"/>
            </a:xfrm>
            <a:custGeom>
              <a:avLst/>
              <a:gdLst/>
              <a:ahLst/>
              <a:cxnLst/>
              <a:rect l="l" t="t" r="r" b="b"/>
              <a:pathLst>
                <a:path w="14178" h="14073" extrusionOk="0">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39"/>
            <p:cNvSpPr/>
            <p:nvPr/>
          </p:nvSpPr>
          <p:spPr>
            <a:xfrm>
              <a:off x="-13923375" y="1723125"/>
              <a:ext cx="64625" cy="40925"/>
            </a:xfrm>
            <a:custGeom>
              <a:avLst/>
              <a:gdLst/>
              <a:ahLst/>
              <a:cxnLst/>
              <a:rect l="l" t="t" r="r" b="b"/>
              <a:pathLst>
                <a:path w="2585" h="1637" extrusionOk="0">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39"/>
            <p:cNvSpPr/>
            <p:nvPr/>
          </p:nvSpPr>
          <p:spPr>
            <a:xfrm>
              <a:off x="-13798125" y="1805500"/>
              <a:ext cx="66175" cy="41575"/>
            </a:xfrm>
            <a:custGeom>
              <a:avLst/>
              <a:gdLst/>
              <a:ahLst/>
              <a:cxnLst/>
              <a:rect l="l" t="t" r="r" b="b"/>
              <a:pathLst>
                <a:path w="2647" h="1663" extrusionOk="0">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39"/>
            <p:cNvSpPr/>
            <p:nvPr/>
          </p:nvSpPr>
          <p:spPr>
            <a:xfrm>
              <a:off x="-13714650" y="1805825"/>
              <a:ext cx="63825" cy="41250"/>
            </a:xfrm>
            <a:custGeom>
              <a:avLst/>
              <a:gdLst/>
              <a:ahLst/>
              <a:cxnLst/>
              <a:rect l="l" t="t" r="r" b="b"/>
              <a:pathLst>
                <a:path w="2553" h="1650" extrusionOk="0">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8" name="Google Shape;6508;p39"/>
          <p:cNvSpPr/>
          <p:nvPr/>
        </p:nvSpPr>
        <p:spPr>
          <a:xfrm>
            <a:off x="12512004" y="6628441"/>
            <a:ext cx="857910" cy="859855"/>
          </a:xfrm>
          <a:custGeom>
            <a:avLst/>
            <a:gdLst/>
            <a:ahLst/>
            <a:cxnLst/>
            <a:rect l="l" t="t" r="r" b="b"/>
            <a:pathLst>
              <a:path w="14115" h="14147" extrusionOk="0">
                <a:moveTo>
                  <a:pt x="8349" y="883"/>
                </a:moveTo>
                <a:lnTo>
                  <a:pt x="8349" y="2080"/>
                </a:lnTo>
                <a:cubicBezTo>
                  <a:pt x="7971" y="2364"/>
                  <a:pt x="7498" y="2521"/>
                  <a:pt x="7089" y="2521"/>
                </a:cubicBezTo>
                <a:cubicBezTo>
                  <a:pt x="6616" y="2521"/>
                  <a:pt x="6175" y="2364"/>
                  <a:pt x="5828" y="2080"/>
                </a:cubicBezTo>
                <a:lnTo>
                  <a:pt x="5828" y="883"/>
                </a:lnTo>
                <a:close/>
                <a:moveTo>
                  <a:pt x="4946" y="820"/>
                </a:moveTo>
                <a:lnTo>
                  <a:pt x="4946" y="2931"/>
                </a:lnTo>
                <a:cubicBezTo>
                  <a:pt x="4946" y="4380"/>
                  <a:pt x="3844" y="5609"/>
                  <a:pt x="2457" y="5798"/>
                </a:cubicBezTo>
                <a:cubicBezTo>
                  <a:pt x="2993" y="5294"/>
                  <a:pt x="3308" y="4538"/>
                  <a:pt x="3308" y="3750"/>
                </a:cubicBezTo>
                <a:lnTo>
                  <a:pt x="3308" y="2080"/>
                </a:lnTo>
                <a:cubicBezTo>
                  <a:pt x="3308" y="1860"/>
                  <a:pt x="3088" y="1671"/>
                  <a:pt x="2899" y="1671"/>
                </a:cubicBezTo>
                <a:cubicBezTo>
                  <a:pt x="2678" y="1671"/>
                  <a:pt x="2457" y="1860"/>
                  <a:pt x="2457" y="2080"/>
                </a:cubicBezTo>
                <a:lnTo>
                  <a:pt x="2457" y="3750"/>
                </a:lnTo>
                <a:cubicBezTo>
                  <a:pt x="2457" y="4727"/>
                  <a:pt x="1764" y="5609"/>
                  <a:pt x="819" y="5766"/>
                </a:cubicBezTo>
                <a:lnTo>
                  <a:pt x="819" y="820"/>
                </a:lnTo>
                <a:close/>
                <a:moveTo>
                  <a:pt x="13295" y="820"/>
                </a:moveTo>
                <a:lnTo>
                  <a:pt x="13295" y="5766"/>
                </a:lnTo>
                <a:cubicBezTo>
                  <a:pt x="12350" y="5546"/>
                  <a:pt x="11657" y="4727"/>
                  <a:pt x="11657" y="3750"/>
                </a:cubicBezTo>
                <a:lnTo>
                  <a:pt x="11657" y="2080"/>
                </a:lnTo>
                <a:cubicBezTo>
                  <a:pt x="11657" y="1860"/>
                  <a:pt x="11436" y="1671"/>
                  <a:pt x="11247" y="1671"/>
                </a:cubicBezTo>
                <a:cubicBezTo>
                  <a:pt x="11027" y="1671"/>
                  <a:pt x="10806" y="1860"/>
                  <a:pt x="10806" y="2080"/>
                </a:cubicBezTo>
                <a:lnTo>
                  <a:pt x="10806" y="3750"/>
                </a:lnTo>
                <a:cubicBezTo>
                  <a:pt x="10806" y="4538"/>
                  <a:pt x="11121" y="5294"/>
                  <a:pt x="11657" y="5798"/>
                </a:cubicBezTo>
                <a:cubicBezTo>
                  <a:pt x="10239" y="5609"/>
                  <a:pt x="9168" y="4380"/>
                  <a:pt x="9168" y="2899"/>
                </a:cubicBezTo>
                <a:lnTo>
                  <a:pt x="9168" y="820"/>
                </a:lnTo>
                <a:close/>
                <a:moveTo>
                  <a:pt x="8286" y="3025"/>
                </a:moveTo>
                <a:cubicBezTo>
                  <a:pt x="8349" y="4538"/>
                  <a:pt x="9326" y="5829"/>
                  <a:pt x="10649" y="6396"/>
                </a:cubicBezTo>
                <a:lnTo>
                  <a:pt x="9704" y="8318"/>
                </a:lnTo>
                <a:lnTo>
                  <a:pt x="4411" y="8318"/>
                </a:lnTo>
                <a:lnTo>
                  <a:pt x="3466" y="6396"/>
                </a:lnTo>
                <a:cubicBezTo>
                  <a:pt x="4757" y="5829"/>
                  <a:pt x="5734" y="4569"/>
                  <a:pt x="5765" y="3025"/>
                </a:cubicBezTo>
                <a:cubicBezTo>
                  <a:pt x="6175" y="3246"/>
                  <a:pt x="6616" y="3309"/>
                  <a:pt x="7026" y="3309"/>
                </a:cubicBezTo>
                <a:cubicBezTo>
                  <a:pt x="7467" y="3309"/>
                  <a:pt x="7908" y="3183"/>
                  <a:pt x="8286" y="3025"/>
                </a:cubicBezTo>
                <a:close/>
                <a:moveTo>
                  <a:pt x="13295" y="6617"/>
                </a:moveTo>
                <a:lnTo>
                  <a:pt x="13295" y="10555"/>
                </a:lnTo>
                <a:cubicBezTo>
                  <a:pt x="13169" y="10681"/>
                  <a:pt x="13012" y="10744"/>
                  <a:pt x="12854" y="10744"/>
                </a:cubicBezTo>
                <a:cubicBezTo>
                  <a:pt x="12665" y="10744"/>
                  <a:pt x="12508" y="10681"/>
                  <a:pt x="12382" y="10492"/>
                </a:cubicBezTo>
                <a:cubicBezTo>
                  <a:pt x="12129" y="10083"/>
                  <a:pt x="11688" y="9862"/>
                  <a:pt x="11216" y="9862"/>
                </a:cubicBezTo>
                <a:cubicBezTo>
                  <a:pt x="10743" y="9862"/>
                  <a:pt x="10302" y="10083"/>
                  <a:pt x="10019" y="10492"/>
                </a:cubicBezTo>
                <a:cubicBezTo>
                  <a:pt x="9956" y="10650"/>
                  <a:pt x="9798" y="10713"/>
                  <a:pt x="9609" y="10713"/>
                </a:cubicBezTo>
                <a:lnTo>
                  <a:pt x="9389" y="10713"/>
                </a:lnTo>
                <a:lnTo>
                  <a:pt x="11499" y="6617"/>
                </a:lnTo>
                <a:close/>
                <a:moveTo>
                  <a:pt x="2615" y="6617"/>
                </a:moveTo>
                <a:lnTo>
                  <a:pt x="4663" y="10744"/>
                </a:lnTo>
                <a:lnTo>
                  <a:pt x="4474" y="10744"/>
                </a:lnTo>
                <a:cubicBezTo>
                  <a:pt x="4316" y="10713"/>
                  <a:pt x="4159" y="10618"/>
                  <a:pt x="4033" y="10524"/>
                </a:cubicBezTo>
                <a:cubicBezTo>
                  <a:pt x="3781" y="10114"/>
                  <a:pt x="3340" y="9893"/>
                  <a:pt x="2867" y="9893"/>
                </a:cubicBezTo>
                <a:cubicBezTo>
                  <a:pt x="2394" y="9893"/>
                  <a:pt x="1953" y="10114"/>
                  <a:pt x="1670" y="10524"/>
                </a:cubicBezTo>
                <a:cubicBezTo>
                  <a:pt x="1575" y="10681"/>
                  <a:pt x="1418" y="10776"/>
                  <a:pt x="1197" y="10776"/>
                </a:cubicBezTo>
                <a:cubicBezTo>
                  <a:pt x="1040" y="10776"/>
                  <a:pt x="882" y="10713"/>
                  <a:pt x="788" y="10587"/>
                </a:cubicBezTo>
                <a:lnTo>
                  <a:pt x="788" y="6617"/>
                </a:lnTo>
                <a:close/>
                <a:moveTo>
                  <a:pt x="9263" y="9169"/>
                </a:moveTo>
                <a:lnTo>
                  <a:pt x="8412" y="10776"/>
                </a:lnTo>
                <a:cubicBezTo>
                  <a:pt x="8349" y="10933"/>
                  <a:pt x="8380" y="11154"/>
                  <a:pt x="8506" y="11248"/>
                </a:cubicBezTo>
                <a:cubicBezTo>
                  <a:pt x="8790" y="11500"/>
                  <a:pt x="9105" y="11626"/>
                  <a:pt x="9452" y="11626"/>
                </a:cubicBezTo>
                <a:cubicBezTo>
                  <a:pt x="9924" y="11626"/>
                  <a:pt x="10365" y="11374"/>
                  <a:pt x="10617" y="10996"/>
                </a:cubicBezTo>
                <a:cubicBezTo>
                  <a:pt x="10743" y="10839"/>
                  <a:pt x="10901" y="10713"/>
                  <a:pt x="11090" y="10713"/>
                </a:cubicBezTo>
                <a:cubicBezTo>
                  <a:pt x="11310" y="10713"/>
                  <a:pt x="11468" y="10776"/>
                  <a:pt x="11562" y="10996"/>
                </a:cubicBezTo>
                <a:cubicBezTo>
                  <a:pt x="11846" y="11374"/>
                  <a:pt x="12287" y="11626"/>
                  <a:pt x="12760" y="11626"/>
                </a:cubicBezTo>
                <a:cubicBezTo>
                  <a:pt x="12917" y="11626"/>
                  <a:pt x="13075" y="11563"/>
                  <a:pt x="13201" y="11532"/>
                </a:cubicBezTo>
                <a:lnTo>
                  <a:pt x="13201" y="13296"/>
                </a:lnTo>
                <a:lnTo>
                  <a:pt x="819" y="13296"/>
                </a:lnTo>
                <a:lnTo>
                  <a:pt x="819" y="11532"/>
                </a:lnTo>
                <a:cubicBezTo>
                  <a:pt x="977" y="11563"/>
                  <a:pt x="1103" y="11626"/>
                  <a:pt x="1260" y="11626"/>
                </a:cubicBezTo>
                <a:cubicBezTo>
                  <a:pt x="1733" y="11626"/>
                  <a:pt x="2142" y="11374"/>
                  <a:pt x="2426" y="10996"/>
                </a:cubicBezTo>
                <a:cubicBezTo>
                  <a:pt x="2552" y="10839"/>
                  <a:pt x="2709" y="10713"/>
                  <a:pt x="2899" y="10713"/>
                </a:cubicBezTo>
                <a:cubicBezTo>
                  <a:pt x="3088" y="10713"/>
                  <a:pt x="3245" y="10776"/>
                  <a:pt x="3371" y="10996"/>
                </a:cubicBezTo>
                <a:cubicBezTo>
                  <a:pt x="3655" y="11374"/>
                  <a:pt x="4096" y="11626"/>
                  <a:pt x="4568" y="11626"/>
                </a:cubicBezTo>
                <a:cubicBezTo>
                  <a:pt x="4915" y="11626"/>
                  <a:pt x="5261" y="11500"/>
                  <a:pt x="5513" y="11248"/>
                </a:cubicBezTo>
                <a:cubicBezTo>
                  <a:pt x="5608" y="11154"/>
                  <a:pt x="5671" y="10933"/>
                  <a:pt x="5576" y="10776"/>
                </a:cubicBezTo>
                <a:lnTo>
                  <a:pt x="4757" y="9169"/>
                </a:lnTo>
                <a:close/>
                <a:moveTo>
                  <a:pt x="410" y="1"/>
                </a:moveTo>
                <a:cubicBezTo>
                  <a:pt x="189" y="1"/>
                  <a:pt x="0" y="190"/>
                  <a:pt x="0" y="442"/>
                </a:cubicBezTo>
                <a:lnTo>
                  <a:pt x="0" y="13706"/>
                </a:lnTo>
                <a:cubicBezTo>
                  <a:pt x="0" y="13958"/>
                  <a:pt x="189" y="14147"/>
                  <a:pt x="410" y="14147"/>
                </a:cubicBezTo>
                <a:lnTo>
                  <a:pt x="13705" y="14147"/>
                </a:lnTo>
                <a:cubicBezTo>
                  <a:pt x="13925" y="14147"/>
                  <a:pt x="14114" y="13958"/>
                  <a:pt x="14114" y="13706"/>
                </a:cubicBezTo>
                <a:lnTo>
                  <a:pt x="14114" y="442"/>
                </a:lnTo>
                <a:cubicBezTo>
                  <a:pt x="14114" y="190"/>
                  <a:pt x="13925" y="1"/>
                  <a:pt x="137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39"/>
          <p:cNvSpPr/>
          <p:nvPr/>
        </p:nvSpPr>
        <p:spPr>
          <a:xfrm>
            <a:off x="12664229" y="7659858"/>
            <a:ext cx="553463" cy="854081"/>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0" name="Google Shape;6510;p39"/>
          <p:cNvGrpSpPr/>
          <p:nvPr/>
        </p:nvGrpSpPr>
        <p:grpSpPr>
          <a:xfrm>
            <a:off x="17032635" y="5603213"/>
            <a:ext cx="855965" cy="856937"/>
            <a:chOff x="-12199250" y="1662675"/>
            <a:chExt cx="352075" cy="352475"/>
          </a:xfrm>
        </p:grpSpPr>
        <p:sp>
          <p:nvSpPr>
            <p:cNvPr id="6511" name="Google Shape;6511;p39"/>
            <p:cNvSpPr/>
            <p:nvPr/>
          </p:nvSpPr>
          <p:spPr>
            <a:xfrm>
              <a:off x="-12004725" y="1710325"/>
              <a:ext cx="116600" cy="76425"/>
            </a:xfrm>
            <a:custGeom>
              <a:avLst/>
              <a:gdLst/>
              <a:ahLst/>
              <a:cxnLst/>
              <a:rect l="l" t="t" r="r" b="b"/>
              <a:pathLst>
                <a:path w="4664" h="3057" extrusionOk="0">
                  <a:moveTo>
                    <a:pt x="2395" y="788"/>
                  </a:moveTo>
                  <a:cubicBezTo>
                    <a:pt x="2679" y="788"/>
                    <a:pt x="2962" y="819"/>
                    <a:pt x="3246" y="914"/>
                  </a:cubicBezTo>
                  <a:cubicBezTo>
                    <a:pt x="3435" y="945"/>
                    <a:pt x="3624" y="1008"/>
                    <a:pt x="3813" y="1008"/>
                  </a:cubicBezTo>
                  <a:cubicBezTo>
                    <a:pt x="3781" y="1702"/>
                    <a:pt x="3246" y="2206"/>
                    <a:pt x="2616" y="2206"/>
                  </a:cubicBezTo>
                  <a:lnTo>
                    <a:pt x="1986" y="2206"/>
                  </a:lnTo>
                  <a:cubicBezTo>
                    <a:pt x="1608" y="2206"/>
                    <a:pt x="1261" y="2017"/>
                    <a:pt x="1104" y="1702"/>
                  </a:cubicBezTo>
                  <a:lnTo>
                    <a:pt x="946" y="1386"/>
                  </a:lnTo>
                  <a:lnTo>
                    <a:pt x="1041" y="1292"/>
                  </a:lnTo>
                  <a:cubicBezTo>
                    <a:pt x="1450" y="851"/>
                    <a:pt x="2017" y="788"/>
                    <a:pt x="2395" y="788"/>
                  </a:cubicBezTo>
                  <a:close/>
                  <a:moveTo>
                    <a:pt x="2458" y="0"/>
                  </a:moveTo>
                  <a:cubicBezTo>
                    <a:pt x="2017" y="0"/>
                    <a:pt x="1167" y="63"/>
                    <a:pt x="473" y="756"/>
                  </a:cubicBezTo>
                  <a:lnTo>
                    <a:pt x="158" y="1071"/>
                  </a:lnTo>
                  <a:cubicBezTo>
                    <a:pt x="64" y="1166"/>
                    <a:pt x="1" y="1386"/>
                    <a:pt x="95" y="1544"/>
                  </a:cubicBezTo>
                  <a:lnTo>
                    <a:pt x="379" y="2080"/>
                  </a:lnTo>
                  <a:cubicBezTo>
                    <a:pt x="631" y="2678"/>
                    <a:pt x="1261" y="3056"/>
                    <a:pt x="1954" y="3056"/>
                  </a:cubicBezTo>
                  <a:lnTo>
                    <a:pt x="2553" y="3056"/>
                  </a:lnTo>
                  <a:cubicBezTo>
                    <a:pt x="3718" y="3056"/>
                    <a:pt x="4664" y="2111"/>
                    <a:pt x="4664" y="977"/>
                  </a:cubicBezTo>
                  <a:lnTo>
                    <a:pt x="4664" y="662"/>
                  </a:lnTo>
                  <a:cubicBezTo>
                    <a:pt x="4664" y="441"/>
                    <a:pt x="4506" y="284"/>
                    <a:pt x="4254" y="284"/>
                  </a:cubicBezTo>
                  <a:cubicBezTo>
                    <a:pt x="3971" y="284"/>
                    <a:pt x="3718" y="221"/>
                    <a:pt x="3466" y="158"/>
                  </a:cubicBezTo>
                  <a:cubicBezTo>
                    <a:pt x="3120" y="32"/>
                    <a:pt x="277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39"/>
            <p:cNvSpPr/>
            <p:nvPr/>
          </p:nvSpPr>
          <p:spPr>
            <a:xfrm>
              <a:off x="-12158300" y="1709525"/>
              <a:ext cx="116600" cy="77225"/>
            </a:xfrm>
            <a:custGeom>
              <a:avLst/>
              <a:gdLst/>
              <a:ahLst/>
              <a:cxnLst/>
              <a:rect l="l" t="t" r="r" b="b"/>
              <a:pathLst>
                <a:path w="4664" h="3089" extrusionOk="0">
                  <a:moveTo>
                    <a:pt x="2237" y="820"/>
                  </a:moveTo>
                  <a:cubicBezTo>
                    <a:pt x="2647" y="820"/>
                    <a:pt x="3182" y="883"/>
                    <a:pt x="3592" y="1324"/>
                  </a:cubicBezTo>
                  <a:lnTo>
                    <a:pt x="3718" y="1450"/>
                  </a:lnTo>
                  <a:lnTo>
                    <a:pt x="3560" y="1765"/>
                  </a:lnTo>
                  <a:cubicBezTo>
                    <a:pt x="3403" y="2080"/>
                    <a:pt x="3088" y="2269"/>
                    <a:pt x="2710" y="2269"/>
                  </a:cubicBezTo>
                  <a:lnTo>
                    <a:pt x="2048" y="2269"/>
                  </a:lnTo>
                  <a:cubicBezTo>
                    <a:pt x="1387" y="2269"/>
                    <a:pt x="820" y="1765"/>
                    <a:pt x="820" y="1072"/>
                  </a:cubicBezTo>
                  <a:cubicBezTo>
                    <a:pt x="1040" y="1040"/>
                    <a:pt x="1229" y="977"/>
                    <a:pt x="1418" y="946"/>
                  </a:cubicBezTo>
                  <a:cubicBezTo>
                    <a:pt x="1702" y="851"/>
                    <a:pt x="1985" y="820"/>
                    <a:pt x="2237" y="820"/>
                  </a:cubicBezTo>
                  <a:close/>
                  <a:moveTo>
                    <a:pt x="2237" y="1"/>
                  </a:moveTo>
                  <a:cubicBezTo>
                    <a:pt x="1891" y="1"/>
                    <a:pt x="1513" y="32"/>
                    <a:pt x="1198" y="158"/>
                  </a:cubicBezTo>
                  <a:cubicBezTo>
                    <a:pt x="914" y="221"/>
                    <a:pt x="662" y="253"/>
                    <a:pt x="410" y="253"/>
                  </a:cubicBezTo>
                  <a:cubicBezTo>
                    <a:pt x="158" y="253"/>
                    <a:pt x="0" y="473"/>
                    <a:pt x="0" y="662"/>
                  </a:cubicBezTo>
                  <a:lnTo>
                    <a:pt x="0" y="1009"/>
                  </a:lnTo>
                  <a:cubicBezTo>
                    <a:pt x="0" y="2143"/>
                    <a:pt x="914" y="3088"/>
                    <a:pt x="2048" y="3088"/>
                  </a:cubicBezTo>
                  <a:lnTo>
                    <a:pt x="2710" y="3088"/>
                  </a:lnTo>
                  <a:cubicBezTo>
                    <a:pt x="3403" y="3088"/>
                    <a:pt x="3970" y="2742"/>
                    <a:pt x="4285" y="2112"/>
                  </a:cubicBezTo>
                  <a:lnTo>
                    <a:pt x="4569" y="1513"/>
                  </a:lnTo>
                  <a:cubicBezTo>
                    <a:pt x="4663" y="1355"/>
                    <a:pt x="4600" y="1166"/>
                    <a:pt x="4506" y="1040"/>
                  </a:cubicBezTo>
                  <a:lnTo>
                    <a:pt x="4191" y="725"/>
                  </a:lnTo>
                  <a:cubicBezTo>
                    <a:pt x="3560" y="95"/>
                    <a:pt x="2804" y="1"/>
                    <a:pt x="2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39"/>
            <p:cNvSpPr/>
            <p:nvPr/>
          </p:nvSpPr>
          <p:spPr>
            <a:xfrm>
              <a:off x="-12199250" y="1662675"/>
              <a:ext cx="352075" cy="352475"/>
            </a:xfrm>
            <a:custGeom>
              <a:avLst/>
              <a:gdLst/>
              <a:ahLst/>
              <a:cxnLst/>
              <a:rect l="l" t="t" r="r" b="b"/>
              <a:pathLst>
                <a:path w="14083" h="14099" extrusionOk="0">
                  <a:moveTo>
                    <a:pt x="3916" y="1048"/>
                  </a:moveTo>
                  <a:cubicBezTo>
                    <a:pt x="4902" y="1048"/>
                    <a:pt x="5796" y="1401"/>
                    <a:pt x="6459" y="2064"/>
                  </a:cubicBezTo>
                  <a:lnTo>
                    <a:pt x="6774" y="2379"/>
                  </a:lnTo>
                  <a:cubicBezTo>
                    <a:pt x="6837" y="2442"/>
                    <a:pt x="6963" y="2505"/>
                    <a:pt x="7026" y="2505"/>
                  </a:cubicBezTo>
                  <a:cubicBezTo>
                    <a:pt x="7152" y="2505"/>
                    <a:pt x="7246" y="2442"/>
                    <a:pt x="7309" y="2379"/>
                  </a:cubicBezTo>
                  <a:lnTo>
                    <a:pt x="7624" y="2064"/>
                  </a:lnTo>
                  <a:cubicBezTo>
                    <a:pt x="8288" y="1400"/>
                    <a:pt x="9186" y="1062"/>
                    <a:pt x="10163" y="1062"/>
                  </a:cubicBezTo>
                  <a:cubicBezTo>
                    <a:pt x="10577" y="1062"/>
                    <a:pt x="11005" y="1123"/>
                    <a:pt x="11436" y="1245"/>
                  </a:cubicBezTo>
                  <a:cubicBezTo>
                    <a:pt x="11656" y="1302"/>
                    <a:pt x="11880" y="1331"/>
                    <a:pt x="12105" y="1331"/>
                  </a:cubicBezTo>
                  <a:cubicBezTo>
                    <a:pt x="12493" y="1331"/>
                    <a:pt x="12885" y="1247"/>
                    <a:pt x="13264" y="1087"/>
                  </a:cubicBezTo>
                  <a:lnTo>
                    <a:pt x="13264" y="2883"/>
                  </a:lnTo>
                  <a:cubicBezTo>
                    <a:pt x="13264" y="4490"/>
                    <a:pt x="11972" y="5750"/>
                    <a:pt x="10397" y="5750"/>
                  </a:cubicBezTo>
                  <a:lnTo>
                    <a:pt x="9767" y="5750"/>
                  </a:lnTo>
                  <a:cubicBezTo>
                    <a:pt x="8759" y="5750"/>
                    <a:pt x="7876" y="5214"/>
                    <a:pt x="7435" y="4332"/>
                  </a:cubicBezTo>
                  <a:cubicBezTo>
                    <a:pt x="7341" y="4175"/>
                    <a:pt x="7246" y="4112"/>
                    <a:pt x="7089" y="4112"/>
                  </a:cubicBezTo>
                  <a:cubicBezTo>
                    <a:pt x="6931" y="4112"/>
                    <a:pt x="6774" y="4175"/>
                    <a:pt x="6711" y="4332"/>
                  </a:cubicBezTo>
                  <a:cubicBezTo>
                    <a:pt x="6301" y="5214"/>
                    <a:pt x="5388" y="5750"/>
                    <a:pt x="4411" y="5750"/>
                  </a:cubicBezTo>
                  <a:lnTo>
                    <a:pt x="3718" y="5750"/>
                  </a:lnTo>
                  <a:cubicBezTo>
                    <a:pt x="2111" y="5750"/>
                    <a:pt x="851" y="4458"/>
                    <a:pt x="851" y="2883"/>
                  </a:cubicBezTo>
                  <a:lnTo>
                    <a:pt x="851" y="1102"/>
                  </a:lnTo>
                  <a:lnTo>
                    <a:pt x="851" y="1102"/>
                  </a:lnTo>
                  <a:cubicBezTo>
                    <a:pt x="1182" y="1252"/>
                    <a:pt x="1548" y="1331"/>
                    <a:pt x="1926" y="1331"/>
                  </a:cubicBezTo>
                  <a:cubicBezTo>
                    <a:pt x="2153" y="1331"/>
                    <a:pt x="2384" y="1302"/>
                    <a:pt x="2615" y="1245"/>
                  </a:cubicBezTo>
                  <a:cubicBezTo>
                    <a:pt x="3058" y="1113"/>
                    <a:pt x="3495" y="1048"/>
                    <a:pt x="3916" y="1048"/>
                  </a:cubicBezTo>
                  <a:close/>
                  <a:moveTo>
                    <a:pt x="819" y="5214"/>
                  </a:moveTo>
                  <a:cubicBezTo>
                    <a:pt x="1071" y="5529"/>
                    <a:pt x="1323" y="5750"/>
                    <a:pt x="1638" y="6002"/>
                  </a:cubicBezTo>
                  <a:lnTo>
                    <a:pt x="1638" y="6065"/>
                  </a:lnTo>
                  <a:lnTo>
                    <a:pt x="1638" y="10791"/>
                  </a:lnTo>
                  <a:lnTo>
                    <a:pt x="819" y="10791"/>
                  </a:lnTo>
                  <a:lnTo>
                    <a:pt x="819" y="5214"/>
                  </a:lnTo>
                  <a:close/>
                  <a:moveTo>
                    <a:pt x="1607" y="11641"/>
                  </a:moveTo>
                  <a:lnTo>
                    <a:pt x="1607" y="12838"/>
                  </a:lnTo>
                  <a:cubicBezTo>
                    <a:pt x="1638" y="13090"/>
                    <a:pt x="1449" y="13279"/>
                    <a:pt x="1197" y="13279"/>
                  </a:cubicBezTo>
                  <a:cubicBezTo>
                    <a:pt x="977" y="13279"/>
                    <a:pt x="788" y="13090"/>
                    <a:pt x="788" y="12838"/>
                  </a:cubicBezTo>
                  <a:lnTo>
                    <a:pt x="788" y="11641"/>
                  </a:lnTo>
                  <a:close/>
                  <a:moveTo>
                    <a:pt x="13689" y="0"/>
                  </a:moveTo>
                  <a:cubicBezTo>
                    <a:pt x="13618" y="0"/>
                    <a:pt x="13547" y="16"/>
                    <a:pt x="13484" y="47"/>
                  </a:cubicBezTo>
                  <a:lnTo>
                    <a:pt x="12949" y="331"/>
                  </a:lnTo>
                  <a:cubicBezTo>
                    <a:pt x="12686" y="452"/>
                    <a:pt x="12424" y="509"/>
                    <a:pt x="12153" y="509"/>
                  </a:cubicBezTo>
                  <a:cubicBezTo>
                    <a:pt x="12001" y="509"/>
                    <a:pt x="11847" y="491"/>
                    <a:pt x="11689" y="457"/>
                  </a:cubicBezTo>
                  <a:cubicBezTo>
                    <a:pt x="11200" y="307"/>
                    <a:pt x="10699" y="235"/>
                    <a:pt x="10208" y="235"/>
                  </a:cubicBezTo>
                  <a:cubicBezTo>
                    <a:pt x="9876" y="235"/>
                    <a:pt x="9549" y="268"/>
                    <a:pt x="9231" y="331"/>
                  </a:cubicBezTo>
                  <a:cubicBezTo>
                    <a:pt x="8412" y="489"/>
                    <a:pt x="7656" y="867"/>
                    <a:pt x="7026" y="1497"/>
                  </a:cubicBezTo>
                  <a:cubicBezTo>
                    <a:pt x="6396" y="867"/>
                    <a:pt x="5671" y="489"/>
                    <a:pt x="4820" y="331"/>
                  </a:cubicBezTo>
                  <a:cubicBezTo>
                    <a:pt x="4503" y="268"/>
                    <a:pt x="4180" y="235"/>
                    <a:pt x="3855" y="235"/>
                  </a:cubicBezTo>
                  <a:cubicBezTo>
                    <a:pt x="3372" y="235"/>
                    <a:pt x="2883" y="307"/>
                    <a:pt x="2395" y="457"/>
                  </a:cubicBezTo>
                  <a:cubicBezTo>
                    <a:pt x="2236" y="491"/>
                    <a:pt x="2078" y="509"/>
                    <a:pt x="1923" y="509"/>
                  </a:cubicBezTo>
                  <a:cubicBezTo>
                    <a:pt x="1645" y="509"/>
                    <a:pt x="1377" y="452"/>
                    <a:pt x="1134" y="331"/>
                  </a:cubicBezTo>
                  <a:lnTo>
                    <a:pt x="567" y="47"/>
                  </a:lnTo>
                  <a:cubicBezTo>
                    <a:pt x="527" y="21"/>
                    <a:pt x="476" y="11"/>
                    <a:pt x="421" y="11"/>
                  </a:cubicBezTo>
                  <a:cubicBezTo>
                    <a:pt x="345" y="11"/>
                    <a:pt x="262" y="29"/>
                    <a:pt x="189" y="47"/>
                  </a:cubicBezTo>
                  <a:cubicBezTo>
                    <a:pt x="63" y="142"/>
                    <a:pt x="0" y="237"/>
                    <a:pt x="0" y="394"/>
                  </a:cubicBezTo>
                  <a:lnTo>
                    <a:pt x="0" y="12838"/>
                  </a:lnTo>
                  <a:cubicBezTo>
                    <a:pt x="0" y="13563"/>
                    <a:pt x="536" y="14099"/>
                    <a:pt x="1197" y="14099"/>
                  </a:cubicBezTo>
                  <a:cubicBezTo>
                    <a:pt x="1890" y="14099"/>
                    <a:pt x="2458" y="13563"/>
                    <a:pt x="2458" y="12838"/>
                  </a:cubicBezTo>
                  <a:lnTo>
                    <a:pt x="2458" y="6380"/>
                  </a:lnTo>
                  <a:cubicBezTo>
                    <a:pt x="2867" y="6506"/>
                    <a:pt x="3245" y="6600"/>
                    <a:pt x="3686" y="6600"/>
                  </a:cubicBezTo>
                  <a:lnTo>
                    <a:pt x="4348" y="6600"/>
                  </a:lnTo>
                  <a:cubicBezTo>
                    <a:pt x="4978" y="6600"/>
                    <a:pt x="5608" y="6443"/>
                    <a:pt x="6144" y="6065"/>
                  </a:cubicBezTo>
                  <a:cubicBezTo>
                    <a:pt x="6490" y="5876"/>
                    <a:pt x="6774" y="5592"/>
                    <a:pt x="7026" y="5277"/>
                  </a:cubicBezTo>
                  <a:cubicBezTo>
                    <a:pt x="7656" y="6065"/>
                    <a:pt x="8696" y="6600"/>
                    <a:pt x="9767" y="6600"/>
                  </a:cubicBezTo>
                  <a:lnTo>
                    <a:pt x="10397" y="6600"/>
                  </a:lnTo>
                  <a:cubicBezTo>
                    <a:pt x="12445" y="6600"/>
                    <a:pt x="14083" y="4931"/>
                    <a:pt x="14083" y="2883"/>
                  </a:cubicBezTo>
                  <a:lnTo>
                    <a:pt x="14083" y="394"/>
                  </a:lnTo>
                  <a:cubicBezTo>
                    <a:pt x="14083" y="237"/>
                    <a:pt x="14020" y="142"/>
                    <a:pt x="13894" y="47"/>
                  </a:cubicBezTo>
                  <a:cubicBezTo>
                    <a:pt x="13831" y="16"/>
                    <a:pt x="13760" y="0"/>
                    <a:pt x="136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39"/>
          <p:cNvGrpSpPr/>
          <p:nvPr/>
        </p:nvGrpSpPr>
        <p:grpSpPr>
          <a:xfrm>
            <a:off x="17029748" y="6627416"/>
            <a:ext cx="861739" cy="861739"/>
            <a:chOff x="-12199250" y="2096250"/>
            <a:chExt cx="354450" cy="354450"/>
          </a:xfrm>
        </p:grpSpPr>
        <p:sp>
          <p:nvSpPr>
            <p:cNvPr id="6515" name="Google Shape;6515;p39"/>
            <p:cNvSpPr/>
            <p:nvPr/>
          </p:nvSpPr>
          <p:spPr>
            <a:xfrm>
              <a:off x="-12199250" y="2096250"/>
              <a:ext cx="354450" cy="354450"/>
            </a:xfrm>
            <a:custGeom>
              <a:avLst/>
              <a:gdLst/>
              <a:ahLst/>
              <a:cxnLst/>
              <a:rect l="l" t="t" r="r" b="b"/>
              <a:pathLst>
                <a:path w="14178" h="14178" extrusionOk="0">
                  <a:moveTo>
                    <a:pt x="8507" y="851"/>
                  </a:moveTo>
                  <a:lnTo>
                    <a:pt x="9609" y="2553"/>
                  </a:lnTo>
                  <a:lnTo>
                    <a:pt x="4505" y="2553"/>
                  </a:lnTo>
                  <a:lnTo>
                    <a:pt x="5608" y="851"/>
                  </a:lnTo>
                  <a:close/>
                  <a:moveTo>
                    <a:pt x="4442" y="3340"/>
                  </a:moveTo>
                  <a:cubicBezTo>
                    <a:pt x="4001" y="3655"/>
                    <a:pt x="3655" y="4002"/>
                    <a:pt x="3340" y="4443"/>
                  </a:cubicBezTo>
                  <a:lnTo>
                    <a:pt x="3340" y="3718"/>
                  </a:lnTo>
                  <a:cubicBezTo>
                    <a:pt x="3308" y="3529"/>
                    <a:pt x="3497" y="3340"/>
                    <a:pt x="3718" y="3340"/>
                  </a:cubicBezTo>
                  <a:close/>
                  <a:moveTo>
                    <a:pt x="10334" y="3340"/>
                  </a:moveTo>
                  <a:cubicBezTo>
                    <a:pt x="10586" y="3340"/>
                    <a:pt x="10775" y="3529"/>
                    <a:pt x="10775" y="3781"/>
                  </a:cubicBezTo>
                  <a:lnTo>
                    <a:pt x="10775" y="4443"/>
                  </a:lnTo>
                  <a:lnTo>
                    <a:pt x="10743" y="4443"/>
                  </a:lnTo>
                  <a:cubicBezTo>
                    <a:pt x="10428" y="4002"/>
                    <a:pt x="10082" y="3655"/>
                    <a:pt x="9641" y="3340"/>
                  </a:cubicBezTo>
                  <a:close/>
                  <a:moveTo>
                    <a:pt x="2521" y="4506"/>
                  </a:moveTo>
                  <a:lnTo>
                    <a:pt x="2521" y="9610"/>
                  </a:lnTo>
                  <a:lnTo>
                    <a:pt x="819" y="8507"/>
                  </a:lnTo>
                  <a:lnTo>
                    <a:pt x="819" y="5640"/>
                  </a:lnTo>
                  <a:lnTo>
                    <a:pt x="2521" y="4506"/>
                  </a:lnTo>
                  <a:close/>
                  <a:moveTo>
                    <a:pt x="11562" y="4537"/>
                  </a:moveTo>
                  <a:lnTo>
                    <a:pt x="13264" y="5640"/>
                  </a:lnTo>
                  <a:lnTo>
                    <a:pt x="13264" y="8507"/>
                  </a:lnTo>
                  <a:lnTo>
                    <a:pt x="11562" y="9610"/>
                  </a:lnTo>
                  <a:lnTo>
                    <a:pt x="11562" y="4537"/>
                  </a:lnTo>
                  <a:close/>
                  <a:moveTo>
                    <a:pt x="3308" y="9673"/>
                  </a:moveTo>
                  <a:cubicBezTo>
                    <a:pt x="3623" y="10114"/>
                    <a:pt x="3970" y="10460"/>
                    <a:pt x="4411" y="10775"/>
                  </a:cubicBezTo>
                  <a:lnTo>
                    <a:pt x="3686" y="10775"/>
                  </a:lnTo>
                  <a:cubicBezTo>
                    <a:pt x="3466" y="10775"/>
                    <a:pt x="3245" y="10586"/>
                    <a:pt x="3245" y="10366"/>
                  </a:cubicBezTo>
                  <a:lnTo>
                    <a:pt x="3245" y="9673"/>
                  </a:lnTo>
                  <a:close/>
                  <a:moveTo>
                    <a:pt x="7026" y="3340"/>
                  </a:moveTo>
                  <a:cubicBezTo>
                    <a:pt x="9074" y="3340"/>
                    <a:pt x="10743" y="4978"/>
                    <a:pt x="10743" y="7089"/>
                  </a:cubicBezTo>
                  <a:cubicBezTo>
                    <a:pt x="10743" y="9137"/>
                    <a:pt x="9074" y="10775"/>
                    <a:pt x="7026" y="10775"/>
                  </a:cubicBezTo>
                  <a:cubicBezTo>
                    <a:pt x="5009" y="10775"/>
                    <a:pt x="3308" y="9137"/>
                    <a:pt x="3308" y="7089"/>
                  </a:cubicBezTo>
                  <a:cubicBezTo>
                    <a:pt x="3308" y="5041"/>
                    <a:pt x="4946" y="3340"/>
                    <a:pt x="7026" y="3340"/>
                  </a:cubicBezTo>
                  <a:close/>
                  <a:moveTo>
                    <a:pt x="10743" y="9673"/>
                  </a:moveTo>
                  <a:lnTo>
                    <a:pt x="10743" y="10397"/>
                  </a:lnTo>
                  <a:cubicBezTo>
                    <a:pt x="10743" y="10618"/>
                    <a:pt x="10586" y="10775"/>
                    <a:pt x="10334" y="10775"/>
                  </a:cubicBezTo>
                  <a:lnTo>
                    <a:pt x="9641" y="10775"/>
                  </a:lnTo>
                  <a:cubicBezTo>
                    <a:pt x="10082" y="10460"/>
                    <a:pt x="10428" y="10114"/>
                    <a:pt x="10743" y="9673"/>
                  </a:cubicBezTo>
                  <a:close/>
                  <a:moveTo>
                    <a:pt x="9578" y="11594"/>
                  </a:moveTo>
                  <a:lnTo>
                    <a:pt x="8443" y="13296"/>
                  </a:lnTo>
                  <a:lnTo>
                    <a:pt x="5577" y="13296"/>
                  </a:lnTo>
                  <a:lnTo>
                    <a:pt x="4474" y="11594"/>
                  </a:lnTo>
                  <a:close/>
                  <a:moveTo>
                    <a:pt x="5419" y="1"/>
                  </a:moveTo>
                  <a:cubicBezTo>
                    <a:pt x="5261" y="1"/>
                    <a:pt x="5167" y="64"/>
                    <a:pt x="5072" y="190"/>
                  </a:cubicBezTo>
                  <a:lnTo>
                    <a:pt x="3529" y="2553"/>
                  </a:lnTo>
                  <a:cubicBezTo>
                    <a:pt x="3025" y="2616"/>
                    <a:pt x="2678" y="3025"/>
                    <a:pt x="2552" y="3529"/>
                  </a:cubicBezTo>
                  <a:lnTo>
                    <a:pt x="189" y="5073"/>
                  </a:lnTo>
                  <a:cubicBezTo>
                    <a:pt x="63" y="5136"/>
                    <a:pt x="0" y="5262"/>
                    <a:pt x="0" y="5419"/>
                  </a:cubicBezTo>
                  <a:lnTo>
                    <a:pt x="0" y="8727"/>
                  </a:lnTo>
                  <a:cubicBezTo>
                    <a:pt x="0" y="8853"/>
                    <a:pt x="63" y="9011"/>
                    <a:pt x="189" y="9105"/>
                  </a:cubicBezTo>
                  <a:lnTo>
                    <a:pt x="2552" y="10618"/>
                  </a:lnTo>
                  <a:cubicBezTo>
                    <a:pt x="2647" y="11153"/>
                    <a:pt x="3025" y="11500"/>
                    <a:pt x="3529" y="11626"/>
                  </a:cubicBezTo>
                  <a:lnTo>
                    <a:pt x="5072" y="13989"/>
                  </a:lnTo>
                  <a:cubicBezTo>
                    <a:pt x="5167" y="14083"/>
                    <a:pt x="5261" y="14178"/>
                    <a:pt x="5419" y="14178"/>
                  </a:cubicBezTo>
                  <a:lnTo>
                    <a:pt x="8727" y="14178"/>
                  </a:lnTo>
                  <a:cubicBezTo>
                    <a:pt x="8885" y="14178"/>
                    <a:pt x="9011" y="14083"/>
                    <a:pt x="9105" y="13989"/>
                  </a:cubicBezTo>
                  <a:lnTo>
                    <a:pt x="10617" y="11626"/>
                  </a:lnTo>
                  <a:cubicBezTo>
                    <a:pt x="11153" y="11531"/>
                    <a:pt x="11499" y="11153"/>
                    <a:pt x="11626" y="10618"/>
                  </a:cubicBezTo>
                  <a:lnTo>
                    <a:pt x="13988" y="9105"/>
                  </a:lnTo>
                  <a:cubicBezTo>
                    <a:pt x="14083" y="9011"/>
                    <a:pt x="14177" y="8885"/>
                    <a:pt x="14177" y="8727"/>
                  </a:cubicBezTo>
                  <a:lnTo>
                    <a:pt x="14177" y="5419"/>
                  </a:lnTo>
                  <a:cubicBezTo>
                    <a:pt x="14177" y="5262"/>
                    <a:pt x="14083" y="5167"/>
                    <a:pt x="13988" y="5073"/>
                  </a:cubicBezTo>
                  <a:lnTo>
                    <a:pt x="11626" y="3529"/>
                  </a:lnTo>
                  <a:cubicBezTo>
                    <a:pt x="11531" y="3025"/>
                    <a:pt x="11153" y="2679"/>
                    <a:pt x="10617" y="2553"/>
                  </a:cubicBezTo>
                  <a:lnTo>
                    <a:pt x="9105" y="190"/>
                  </a:lnTo>
                  <a:cubicBezTo>
                    <a:pt x="9011" y="64"/>
                    <a:pt x="8885"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39"/>
            <p:cNvSpPr/>
            <p:nvPr/>
          </p:nvSpPr>
          <p:spPr>
            <a:xfrm>
              <a:off x="-12096075" y="2200225"/>
              <a:ext cx="144950" cy="144950"/>
            </a:xfrm>
            <a:custGeom>
              <a:avLst/>
              <a:gdLst/>
              <a:ahLst/>
              <a:cxnLst/>
              <a:rect l="l" t="t" r="r" b="b"/>
              <a:pathLst>
                <a:path w="5798" h="5798" extrusionOk="0">
                  <a:moveTo>
                    <a:pt x="2899" y="851"/>
                  </a:moveTo>
                  <a:cubicBezTo>
                    <a:pt x="4064" y="851"/>
                    <a:pt x="5010" y="1796"/>
                    <a:pt x="5010" y="2930"/>
                  </a:cubicBezTo>
                  <a:cubicBezTo>
                    <a:pt x="5010" y="4064"/>
                    <a:pt x="4064" y="5010"/>
                    <a:pt x="2899" y="5010"/>
                  </a:cubicBezTo>
                  <a:cubicBezTo>
                    <a:pt x="1765" y="5010"/>
                    <a:pt x="819" y="4064"/>
                    <a:pt x="819" y="2930"/>
                  </a:cubicBezTo>
                  <a:cubicBezTo>
                    <a:pt x="819" y="1796"/>
                    <a:pt x="1765" y="851"/>
                    <a:pt x="2899" y="851"/>
                  </a:cubicBezTo>
                  <a:close/>
                  <a:moveTo>
                    <a:pt x="2899" y="0"/>
                  </a:moveTo>
                  <a:cubicBezTo>
                    <a:pt x="1292" y="0"/>
                    <a:pt x="0" y="1323"/>
                    <a:pt x="0" y="2930"/>
                  </a:cubicBezTo>
                  <a:cubicBezTo>
                    <a:pt x="0" y="4505"/>
                    <a:pt x="1292" y="5797"/>
                    <a:pt x="2899" y="5797"/>
                  </a:cubicBezTo>
                  <a:cubicBezTo>
                    <a:pt x="4537" y="5797"/>
                    <a:pt x="5797" y="4505"/>
                    <a:pt x="5797" y="2930"/>
                  </a:cubicBezTo>
                  <a:cubicBezTo>
                    <a:pt x="5797" y="1323"/>
                    <a:pt x="4474"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7" name="Google Shape;6517;p39"/>
          <p:cNvGrpSpPr/>
          <p:nvPr/>
        </p:nvGrpSpPr>
        <p:grpSpPr>
          <a:xfrm>
            <a:off x="17032635" y="7656871"/>
            <a:ext cx="855965" cy="859855"/>
            <a:chOff x="-12199250" y="2530225"/>
            <a:chExt cx="352075" cy="353675"/>
          </a:xfrm>
        </p:grpSpPr>
        <p:sp>
          <p:nvSpPr>
            <p:cNvPr id="6518" name="Google Shape;6518;p39"/>
            <p:cNvSpPr/>
            <p:nvPr/>
          </p:nvSpPr>
          <p:spPr>
            <a:xfrm>
              <a:off x="-12055900" y="2530225"/>
              <a:ext cx="63025" cy="62250"/>
            </a:xfrm>
            <a:custGeom>
              <a:avLst/>
              <a:gdLst/>
              <a:ahLst/>
              <a:cxnLst/>
              <a:rect l="l" t="t" r="r" b="b"/>
              <a:pathLst>
                <a:path w="2521" h="2490" extrusionOk="0">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39"/>
            <p:cNvSpPr/>
            <p:nvPr/>
          </p:nvSpPr>
          <p:spPr>
            <a:xfrm>
              <a:off x="-12116550" y="2592450"/>
              <a:ext cx="185900" cy="291450"/>
            </a:xfrm>
            <a:custGeom>
              <a:avLst/>
              <a:gdLst/>
              <a:ahLst/>
              <a:cxnLst/>
              <a:rect l="l" t="t" r="r" b="b"/>
              <a:pathLst>
                <a:path w="7436" h="11658" extrusionOk="0">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39"/>
            <p:cNvSpPr/>
            <p:nvPr/>
          </p:nvSpPr>
          <p:spPr>
            <a:xfrm>
              <a:off x="-11950375" y="2633400"/>
              <a:ext cx="103200" cy="102425"/>
            </a:xfrm>
            <a:custGeom>
              <a:avLst/>
              <a:gdLst/>
              <a:ahLst/>
              <a:cxnLst/>
              <a:rect l="l" t="t" r="r" b="b"/>
              <a:pathLst>
                <a:path w="4128" h="4097" extrusionOk="0">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39"/>
            <p:cNvSpPr/>
            <p:nvPr/>
          </p:nvSpPr>
          <p:spPr>
            <a:xfrm>
              <a:off x="-12199250" y="2633400"/>
              <a:ext cx="103200" cy="102425"/>
            </a:xfrm>
            <a:custGeom>
              <a:avLst/>
              <a:gdLst/>
              <a:ahLst/>
              <a:cxnLst/>
              <a:rect l="l" t="t" r="r" b="b"/>
              <a:pathLst>
                <a:path w="4128" h="4097" extrusionOk="0">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2" name="Google Shape;6522;p39"/>
          <p:cNvSpPr/>
          <p:nvPr/>
        </p:nvSpPr>
        <p:spPr>
          <a:xfrm>
            <a:off x="12511031" y="8741251"/>
            <a:ext cx="859855" cy="860341"/>
          </a:xfrm>
          <a:custGeom>
            <a:avLst/>
            <a:gdLst/>
            <a:ahLst/>
            <a:cxnLst/>
            <a:rect l="l" t="t" r="r" b="b"/>
            <a:pathLst>
              <a:path w="14147" h="14155" extrusionOk="0">
                <a:moveTo>
                  <a:pt x="7058" y="891"/>
                </a:moveTo>
                <a:lnTo>
                  <a:pt x="11311" y="3285"/>
                </a:lnTo>
                <a:lnTo>
                  <a:pt x="2805" y="3285"/>
                </a:lnTo>
                <a:lnTo>
                  <a:pt x="7058" y="891"/>
                </a:lnTo>
                <a:close/>
                <a:moveTo>
                  <a:pt x="12886" y="4136"/>
                </a:moveTo>
                <a:cubicBezTo>
                  <a:pt x="13107" y="4136"/>
                  <a:pt x="13264" y="4325"/>
                  <a:pt x="13264" y="4545"/>
                </a:cubicBezTo>
                <a:lnTo>
                  <a:pt x="13264" y="4986"/>
                </a:lnTo>
                <a:lnTo>
                  <a:pt x="851" y="4986"/>
                </a:lnTo>
                <a:lnTo>
                  <a:pt x="851" y="4545"/>
                </a:lnTo>
                <a:cubicBezTo>
                  <a:pt x="851" y="4325"/>
                  <a:pt x="1040" y="4136"/>
                  <a:pt x="1261" y="4136"/>
                </a:cubicBezTo>
                <a:close/>
                <a:moveTo>
                  <a:pt x="3309" y="5806"/>
                </a:moveTo>
                <a:lnTo>
                  <a:pt x="3309" y="9996"/>
                </a:lnTo>
                <a:lnTo>
                  <a:pt x="2490" y="9996"/>
                </a:lnTo>
                <a:lnTo>
                  <a:pt x="2490" y="5806"/>
                </a:lnTo>
                <a:close/>
                <a:moveTo>
                  <a:pt x="5798" y="5806"/>
                </a:moveTo>
                <a:lnTo>
                  <a:pt x="5798" y="9996"/>
                </a:lnTo>
                <a:lnTo>
                  <a:pt x="4128" y="9996"/>
                </a:lnTo>
                <a:lnTo>
                  <a:pt x="4128" y="5806"/>
                </a:lnTo>
                <a:close/>
                <a:moveTo>
                  <a:pt x="7499" y="5806"/>
                </a:moveTo>
                <a:lnTo>
                  <a:pt x="7499" y="9996"/>
                </a:lnTo>
                <a:lnTo>
                  <a:pt x="6617" y="9996"/>
                </a:lnTo>
                <a:lnTo>
                  <a:pt x="6617" y="5806"/>
                </a:lnTo>
                <a:close/>
                <a:moveTo>
                  <a:pt x="9956" y="5806"/>
                </a:moveTo>
                <a:lnTo>
                  <a:pt x="9956" y="9996"/>
                </a:lnTo>
                <a:lnTo>
                  <a:pt x="8286" y="9996"/>
                </a:lnTo>
                <a:lnTo>
                  <a:pt x="8286" y="5806"/>
                </a:lnTo>
                <a:close/>
                <a:moveTo>
                  <a:pt x="11626" y="5806"/>
                </a:moveTo>
                <a:lnTo>
                  <a:pt x="11626" y="9996"/>
                </a:lnTo>
                <a:lnTo>
                  <a:pt x="10807" y="9996"/>
                </a:lnTo>
                <a:lnTo>
                  <a:pt x="10807" y="5806"/>
                </a:lnTo>
                <a:close/>
                <a:moveTo>
                  <a:pt x="12004" y="10815"/>
                </a:moveTo>
                <a:cubicBezTo>
                  <a:pt x="12256" y="10815"/>
                  <a:pt x="12445" y="11004"/>
                  <a:pt x="12445" y="11256"/>
                </a:cubicBezTo>
                <a:lnTo>
                  <a:pt x="12445" y="11634"/>
                </a:lnTo>
                <a:lnTo>
                  <a:pt x="1670" y="11634"/>
                </a:lnTo>
                <a:lnTo>
                  <a:pt x="1670" y="11256"/>
                </a:lnTo>
                <a:cubicBezTo>
                  <a:pt x="1670" y="11004"/>
                  <a:pt x="1859" y="10815"/>
                  <a:pt x="2048" y="10815"/>
                </a:cubicBezTo>
                <a:close/>
                <a:moveTo>
                  <a:pt x="12886" y="12422"/>
                </a:moveTo>
                <a:cubicBezTo>
                  <a:pt x="13107" y="12422"/>
                  <a:pt x="13264" y="12642"/>
                  <a:pt x="13264" y="12863"/>
                </a:cubicBezTo>
                <a:lnTo>
                  <a:pt x="13264" y="13304"/>
                </a:lnTo>
                <a:lnTo>
                  <a:pt x="851" y="13304"/>
                </a:lnTo>
                <a:lnTo>
                  <a:pt x="851" y="12863"/>
                </a:lnTo>
                <a:cubicBezTo>
                  <a:pt x="851" y="12642"/>
                  <a:pt x="1040" y="12422"/>
                  <a:pt x="1261" y="12422"/>
                </a:cubicBezTo>
                <a:close/>
                <a:moveTo>
                  <a:pt x="7058" y="1"/>
                </a:moveTo>
                <a:cubicBezTo>
                  <a:pt x="6987" y="1"/>
                  <a:pt x="6916" y="24"/>
                  <a:pt x="6869" y="72"/>
                </a:cubicBezTo>
                <a:lnTo>
                  <a:pt x="1103" y="3348"/>
                </a:lnTo>
                <a:cubicBezTo>
                  <a:pt x="473" y="3411"/>
                  <a:pt x="1" y="3915"/>
                  <a:pt x="1" y="4545"/>
                </a:cubicBezTo>
                <a:lnTo>
                  <a:pt x="1" y="5365"/>
                </a:lnTo>
                <a:cubicBezTo>
                  <a:pt x="1" y="5617"/>
                  <a:pt x="221" y="5806"/>
                  <a:pt x="442" y="5806"/>
                </a:cubicBezTo>
                <a:lnTo>
                  <a:pt x="1702" y="5806"/>
                </a:lnTo>
                <a:lnTo>
                  <a:pt x="1702" y="10059"/>
                </a:lnTo>
                <a:cubicBezTo>
                  <a:pt x="1229" y="10216"/>
                  <a:pt x="883" y="10689"/>
                  <a:pt x="883" y="11256"/>
                </a:cubicBezTo>
                <a:lnTo>
                  <a:pt x="883" y="11729"/>
                </a:lnTo>
                <a:cubicBezTo>
                  <a:pt x="410" y="11886"/>
                  <a:pt x="64" y="12359"/>
                  <a:pt x="64" y="12894"/>
                </a:cubicBezTo>
                <a:lnTo>
                  <a:pt x="64" y="13713"/>
                </a:lnTo>
                <a:cubicBezTo>
                  <a:pt x="64" y="13965"/>
                  <a:pt x="253" y="14154"/>
                  <a:pt x="473" y="14154"/>
                </a:cubicBezTo>
                <a:lnTo>
                  <a:pt x="13768" y="14154"/>
                </a:lnTo>
                <a:cubicBezTo>
                  <a:pt x="13989" y="14154"/>
                  <a:pt x="14146" y="13965"/>
                  <a:pt x="14146" y="13713"/>
                </a:cubicBezTo>
                <a:lnTo>
                  <a:pt x="14146" y="12894"/>
                </a:lnTo>
                <a:cubicBezTo>
                  <a:pt x="14146" y="12359"/>
                  <a:pt x="13800" y="11918"/>
                  <a:pt x="13327" y="11729"/>
                </a:cubicBezTo>
                <a:lnTo>
                  <a:pt x="13327" y="11256"/>
                </a:lnTo>
                <a:cubicBezTo>
                  <a:pt x="13327" y="10689"/>
                  <a:pt x="12981" y="10248"/>
                  <a:pt x="12508" y="10059"/>
                </a:cubicBezTo>
                <a:lnTo>
                  <a:pt x="12508" y="5806"/>
                </a:lnTo>
                <a:lnTo>
                  <a:pt x="13768" y="5806"/>
                </a:lnTo>
                <a:cubicBezTo>
                  <a:pt x="13989" y="5806"/>
                  <a:pt x="14146" y="5617"/>
                  <a:pt x="14146" y="5396"/>
                </a:cubicBezTo>
                <a:lnTo>
                  <a:pt x="14146" y="4545"/>
                </a:lnTo>
                <a:cubicBezTo>
                  <a:pt x="14115" y="3915"/>
                  <a:pt x="13642" y="3380"/>
                  <a:pt x="13012" y="3348"/>
                </a:cubicBezTo>
                <a:lnTo>
                  <a:pt x="7247" y="72"/>
                </a:lnTo>
                <a:cubicBezTo>
                  <a:pt x="7200" y="24"/>
                  <a:pt x="7129" y="1"/>
                  <a:pt x="70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3" name="Google Shape;6523;p39"/>
          <p:cNvGrpSpPr/>
          <p:nvPr/>
        </p:nvGrpSpPr>
        <p:grpSpPr>
          <a:xfrm>
            <a:off x="12510284" y="9770891"/>
            <a:ext cx="861739" cy="854141"/>
            <a:chOff x="-10462550" y="2057650"/>
            <a:chExt cx="354450" cy="351325"/>
          </a:xfrm>
        </p:grpSpPr>
        <p:sp>
          <p:nvSpPr>
            <p:cNvPr id="6524" name="Google Shape;6524;p39"/>
            <p:cNvSpPr/>
            <p:nvPr/>
          </p:nvSpPr>
          <p:spPr>
            <a:xfrm>
              <a:off x="-10462550" y="2057650"/>
              <a:ext cx="354450" cy="351325"/>
            </a:xfrm>
            <a:custGeom>
              <a:avLst/>
              <a:gdLst/>
              <a:ahLst/>
              <a:cxnLst/>
              <a:rect l="l" t="t" r="r" b="b"/>
              <a:pathLst>
                <a:path w="14178" h="14053" extrusionOk="0">
                  <a:moveTo>
                    <a:pt x="7121" y="788"/>
                  </a:moveTo>
                  <a:cubicBezTo>
                    <a:pt x="7341" y="788"/>
                    <a:pt x="7499" y="978"/>
                    <a:pt x="7499" y="1198"/>
                  </a:cubicBezTo>
                  <a:cubicBezTo>
                    <a:pt x="7499" y="1419"/>
                    <a:pt x="7310" y="1608"/>
                    <a:pt x="7121" y="1608"/>
                  </a:cubicBezTo>
                  <a:cubicBezTo>
                    <a:pt x="6932" y="1608"/>
                    <a:pt x="6680" y="1419"/>
                    <a:pt x="6680" y="1198"/>
                  </a:cubicBezTo>
                  <a:cubicBezTo>
                    <a:pt x="6711" y="946"/>
                    <a:pt x="6869" y="788"/>
                    <a:pt x="7121" y="788"/>
                  </a:cubicBezTo>
                  <a:close/>
                  <a:moveTo>
                    <a:pt x="7467" y="2364"/>
                  </a:moveTo>
                  <a:lnTo>
                    <a:pt x="8790" y="4065"/>
                  </a:lnTo>
                  <a:lnTo>
                    <a:pt x="5451" y="4065"/>
                  </a:lnTo>
                  <a:lnTo>
                    <a:pt x="6774" y="2364"/>
                  </a:lnTo>
                  <a:cubicBezTo>
                    <a:pt x="6869" y="2395"/>
                    <a:pt x="6995" y="2395"/>
                    <a:pt x="7121" y="2395"/>
                  </a:cubicBezTo>
                  <a:cubicBezTo>
                    <a:pt x="7247" y="2395"/>
                    <a:pt x="7341" y="2364"/>
                    <a:pt x="7467" y="2364"/>
                  </a:cubicBezTo>
                  <a:close/>
                  <a:moveTo>
                    <a:pt x="12508" y="4065"/>
                  </a:moveTo>
                  <a:cubicBezTo>
                    <a:pt x="12981" y="4065"/>
                    <a:pt x="13327" y="4412"/>
                    <a:pt x="13327" y="4884"/>
                  </a:cubicBezTo>
                  <a:cubicBezTo>
                    <a:pt x="13327" y="5231"/>
                    <a:pt x="13107" y="5546"/>
                    <a:pt x="12792" y="5672"/>
                  </a:cubicBezTo>
                  <a:cubicBezTo>
                    <a:pt x="12634" y="5703"/>
                    <a:pt x="12508" y="5861"/>
                    <a:pt x="12508" y="6081"/>
                  </a:cubicBezTo>
                  <a:lnTo>
                    <a:pt x="12508" y="11217"/>
                  </a:lnTo>
                  <a:cubicBezTo>
                    <a:pt x="12508" y="11437"/>
                    <a:pt x="12634" y="11563"/>
                    <a:pt x="12792" y="11626"/>
                  </a:cubicBezTo>
                  <a:cubicBezTo>
                    <a:pt x="13107" y="11752"/>
                    <a:pt x="13327" y="12067"/>
                    <a:pt x="13327" y="12414"/>
                  </a:cubicBezTo>
                  <a:cubicBezTo>
                    <a:pt x="13327" y="12886"/>
                    <a:pt x="12981" y="13233"/>
                    <a:pt x="12508" y="13233"/>
                  </a:cubicBezTo>
                  <a:cubicBezTo>
                    <a:pt x="12162" y="13233"/>
                    <a:pt x="11846" y="13012"/>
                    <a:pt x="11720" y="12697"/>
                  </a:cubicBezTo>
                  <a:cubicBezTo>
                    <a:pt x="11689" y="12540"/>
                    <a:pt x="11531" y="12414"/>
                    <a:pt x="11342" y="12414"/>
                  </a:cubicBezTo>
                  <a:lnTo>
                    <a:pt x="2868" y="12414"/>
                  </a:lnTo>
                  <a:cubicBezTo>
                    <a:pt x="2710" y="12414"/>
                    <a:pt x="2553" y="12540"/>
                    <a:pt x="2490" y="12697"/>
                  </a:cubicBezTo>
                  <a:cubicBezTo>
                    <a:pt x="2363" y="13012"/>
                    <a:pt x="2048" y="13233"/>
                    <a:pt x="1702" y="13233"/>
                  </a:cubicBezTo>
                  <a:cubicBezTo>
                    <a:pt x="1198" y="13233"/>
                    <a:pt x="851" y="12886"/>
                    <a:pt x="851" y="12414"/>
                  </a:cubicBezTo>
                  <a:cubicBezTo>
                    <a:pt x="851" y="12067"/>
                    <a:pt x="1103" y="11752"/>
                    <a:pt x="1418" y="11626"/>
                  </a:cubicBezTo>
                  <a:cubicBezTo>
                    <a:pt x="1576" y="11595"/>
                    <a:pt x="1702" y="11437"/>
                    <a:pt x="1702" y="11217"/>
                  </a:cubicBezTo>
                  <a:lnTo>
                    <a:pt x="1702" y="6081"/>
                  </a:lnTo>
                  <a:cubicBezTo>
                    <a:pt x="1702" y="5924"/>
                    <a:pt x="1576" y="5766"/>
                    <a:pt x="1418" y="5672"/>
                  </a:cubicBezTo>
                  <a:cubicBezTo>
                    <a:pt x="1103" y="5546"/>
                    <a:pt x="851" y="5231"/>
                    <a:pt x="851" y="4884"/>
                  </a:cubicBezTo>
                  <a:cubicBezTo>
                    <a:pt x="851" y="4412"/>
                    <a:pt x="1229" y="4065"/>
                    <a:pt x="1702" y="4065"/>
                  </a:cubicBezTo>
                  <a:cubicBezTo>
                    <a:pt x="2048" y="4065"/>
                    <a:pt x="2363" y="4286"/>
                    <a:pt x="2490" y="4601"/>
                  </a:cubicBezTo>
                  <a:cubicBezTo>
                    <a:pt x="2521" y="4758"/>
                    <a:pt x="2679" y="4884"/>
                    <a:pt x="2868" y="4884"/>
                  </a:cubicBezTo>
                  <a:lnTo>
                    <a:pt x="11342" y="4884"/>
                  </a:lnTo>
                  <a:cubicBezTo>
                    <a:pt x="11500" y="4884"/>
                    <a:pt x="11657" y="4758"/>
                    <a:pt x="11720" y="4601"/>
                  </a:cubicBezTo>
                  <a:cubicBezTo>
                    <a:pt x="11846" y="4286"/>
                    <a:pt x="12162" y="4065"/>
                    <a:pt x="12508" y="4065"/>
                  </a:cubicBezTo>
                  <a:close/>
                  <a:moveTo>
                    <a:pt x="7089" y="1"/>
                  </a:moveTo>
                  <a:cubicBezTo>
                    <a:pt x="6365" y="1"/>
                    <a:pt x="5829" y="568"/>
                    <a:pt x="5829" y="1230"/>
                  </a:cubicBezTo>
                  <a:cubicBezTo>
                    <a:pt x="5829" y="1450"/>
                    <a:pt x="5892" y="1702"/>
                    <a:pt x="6018" y="1891"/>
                  </a:cubicBezTo>
                  <a:lnTo>
                    <a:pt x="4348" y="4097"/>
                  </a:lnTo>
                  <a:lnTo>
                    <a:pt x="3057" y="4097"/>
                  </a:lnTo>
                  <a:cubicBezTo>
                    <a:pt x="2773" y="3592"/>
                    <a:pt x="2237" y="3277"/>
                    <a:pt x="1639" y="3277"/>
                  </a:cubicBezTo>
                  <a:cubicBezTo>
                    <a:pt x="725" y="3277"/>
                    <a:pt x="1" y="4033"/>
                    <a:pt x="1" y="4916"/>
                  </a:cubicBezTo>
                  <a:cubicBezTo>
                    <a:pt x="1" y="5514"/>
                    <a:pt x="316" y="6081"/>
                    <a:pt x="820" y="6333"/>
                  </a:cubicBezTo>
                  <a:lnTo>
                    <a:pt x="820" y="10996"/>
                  </a:lnTo>
                  <a:cubicBezTo>
                    <a:pt x="316" y="11280"/>
                    <a:pt x="1" y="11815"/>
                    <a:pt x="1" y="12414"/>
                  </a:cubicBezTo>
                  <a:cubicBezTo>
                    <a:pt x="1" y="13327"/>
                    <a:pt x="725" y="14052"/>
                    <a:pt x="1639" y="14052"/>
                  </a:cubicBezTo>
                  <a:cubicBezTo>
                    <a:pt x="2237" y="14052"/>
                    <a:pt x="2773" y="13737"/>
                    <a:pt x="3057" y="13233"/>
                  </a:cubicBezTo>
                  <a:lnTo>
                    <a:pt x="11027" y="13233"/>
                  </a:lnTo>
                  <a:cubicBezTo>
                    <a:pt x="11279" y="13737"/>
                    <a:pt x="11846" y="14052"/>
                    <a:pt x="12445" y="14052"/>
                  </a:cubicBezTo>
                  <a:cubicBezTo>
                    <a:pt x="13327" y="14052"/>
                    <a:pt x="14083" y="13327"/>
                    <a:pt x="14083" y="12414"/>
                  </a:cubicBezTo>
                  <a:cubicBezTo>
                    <a:pt x="14083" y="11815"/>
                    <a:pt x="13768" y="11280"/>
                    <a:pt x="13264" y="10996"/>
                  </a:cubicBezTo>
                  <a:lnTo>
                    <a:pt x="13264" y="6333"/>
                  </a:lnTo>
                  <a:cubicBezTo>
                    <a:pt x="13863" y="6050"/>
                    <a:pt x="14178" y="5514"/>
                    <a:pt x="14178" y="4916"/>
                  </a:cubicBezTo>
                  <a:cubicBezTo>
                    <a:pt x="14178" y="4033"/>
                    <a:pt x="13422" y="3277"/>
                    <a:pt x="12508" y="3277"/>
                  </a:cubicBezTo>
                  <a:cubicBezTo>
                    <a:pt x="11909" y="3277"/>
                    <a:pt x="11374" y="3592"/>
                    <a:pt x="11090" y="4097"/>
                  </a:cubicBezTo>
                  <a:lnTo>
                    <a:pt x="9799" y="4097"/>
                  </a:lnTo>
                  <a:lnTo>
                    <a:pt x="8129" y="1891"/>
                  </a:lnTo>
                  <a:cubicBezTo>
                    <a:pt x="8255" y="1702"/>
                    <a:pt x="8349" y="1450"/>
                    <a:pt x="8349" y="1230"/>
                  </a:cubicBezTo>
                  <a:cubicBezTo>
                    <a:pt x="8349" y="568"/>
                    <a:pt x="7782"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39"/>
            <p:cNvSpPr/>
            <p:nvPr/>
          </p:nvSpPr>
          <p:spPr>
            <a:xfrm>
              <a:off x="-10397950" y="2201800"/>
              <a:ext cx="228425" cy="146525"/>
            </a:xfrm>
            <a:custGeom>
              <a:avLst/>
              <a:gdLst/>
              <a:ahLst/>
              <a:cxnLst/>
              <a:rect l="l" t="t" r="r" b="b"/>
              <a:pathLst>
                <a:path w="9137" h="5861" extrusionOk="0">
                  <a:moveTo>
                    <a:pt x="8286" y="819"/>
                  </a:moveTo>
                  <a:lnTo>
                    <a:pt x="8286" y="4978"/>
                  </a:lnTo>
                  <a:lnTo>
                    <a:pt x="788" y="4978"/>
                  </a:lnTo>
                  <a:lnTo>
                    <a:pt x="788" y="819"/>
                  </a:lnTo>
                  <a:close/>
                  <a:moveTo>
                    <a:pt x="410" y="0"/>
                  </a:moveTo>
                  <a:cubicBezTo>
                    <a:pt x="158" y="0"/>
                    <a:pt x="0" y="189"/>
                    <a:pt x="0" y="410"/>
                  </a:cubicBezTo>
                  <a:lnTo>
                    <a:pt x="0" y="5419"/>
                  </a:lnTo>
                  <a:cubicBezTo>
                    <a:pt x="0" y="5640"/>
                    <a:pt x="189" y="5860"/>
                    <a:pt x="410" y="5860"/>
                  </a:cubicBezTo>
                  <a:lnTo>
                    <a:pt x="8695" y="5860"/>
                  </a:lnTo>
                  <a:cubicBezTo>
                    <a:pt x="8947" y="5860"/>
                    <a:pt x="9136" y="5640"/>
                    <a:pt x="9136" y="5419"/>
                  </a:cubicBezTo>
                  <a:lnTo>
                    <a:pt x="9136" y="410"/>
                  </a:lnTo>
                  <a:cubicBezTo>
                    <a:pt x="9105" y="158"/>
                    <a:pt x="8947" y="0"/>
                    <a:pt x="8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6" name="Google Shape;6526;p39"/>
          <p:cNvSpPr/>
          <p:nvPr/>
        </p:nvSpPr>
        <p:spPr>
          <a:xfrm>
            <a:off x="19359278" y="8808019"/>
            <a:ext cx="788985" cy="859855"/>
          </a:xfrm>
          <a:custGeom>
            <a:avLst/>
            <a:gdLst/>
            <a:ahLst/>
            <a:cxnLst/>
            <a:rect l="l" t="t" r="r" b="b"/>
            <a:pathLst>
              <a:path w="12981" h="14147" extrusionOk="0">
                <a:moveTo>
                  <a:pt x="10712" y="820"/>
                </a:moveTo>
                <a:cubicBezTo>
                  <a:pt x="11279" y="820"/>
                  <a:pt x="11752" y="1166"/>
                  <a:pt x="11909" y="1733"/>
                </a:cubicBezTo>
                <a:cubicBezTo>
                  <a:pt x="12067" y="2615"/>
                  <a:pt x="11531" y="3655"/>
                  <a:pt x="10680" y="3655"/>
                </a:cubicBezTo>
                <a:cubicBezTo>
                  <a:pt x="9924" y="3655"/>
                  <a:pt x="9420" y="2867"/>
                  <a:pt x="9798" y="2521"/>
                </a:cubicBezTo>
                <a:cubicBezTo>
                  <a:pt x="9865" y="2476"/>
                  <a:pt x="9963" y="2432"/>
                  <a:pt x="10071" y="2432"/>
                </a:cubicBezTo>
                <a:cubicBezTo>
                  <a:pt x="10116" y="2432"/>
                  <a:pt x="10162" y="2439"/>
                  <a:pt x="10208" y="2458"/>
                </a:cubicBezTo>
                <a:cubicBezTo>
                  <a:pt x="10271" y="2489"/>
                  <a:pt x="10302" y="2521"/>
                  <a:pt x="10365" y="2615"/>
                </a:cubicBezTo>
                <a:cubicBezTo>
                  <a:pt x="10394" y="2813"/>
                  <a:pt x="10600" y="2935"/>
                  <a:pt x="10801" y="2935"/>
                </a:cubicBezTo>
                <a:cubicBezTo>
                  <a:pt x="10824" y="2935"/>
                  <a:pt x="10847" y="2934"/>
                  <a:pt x="10869" y="2930"/>
                </a:cubicBezTo>
                <a:cubicBezTo>
                  <a:pt x="11090" y="2867"/>
                  <a:pt x="11216" y="2647"/>
                  <a:pt x="11184" y="2395"/>
                </a:cubicBezTo>
                <a:cubicBezTo>
                  <a:pt x="11090" y="2048"/>
                  <a:pt x="10838" y="1733"/>
                  <a:pt x="10491" y="1670"/>
                </a:cubicBezTo>
                <a:cubicBezTo>
                  <a:pt x="10382" y="1637"/>
                  <a:pt x="10265" y="1621"/>
                  <a:pt x="10148" y="1621"/>
                </a:cubicBezTo>
                <a:cubicBezTo>
                  <a:pt x="9828" y="1621"/>
                  <a:pt x="9502" y="1738"/>
                  <a:pt x="9294" y="1922"/>
                </a:cubicBezTo>
                <a:lnTo>
                  <a:pt x="9168" y="2048"/>
                </a:lnTo>
                <a:lnTo>
                  <a:pt x="3907" y="2048"/>
                </a:lnTo>
                <a:lnTo>
                  <a:pt x="3781" y="1922"/>
                </a:lnTo>
                <a:cubicBezTo>
                  <a:pt x="3556" y="1723"/>
                  <a:pt x="3242" y="1617"/>
                  <a:pt x="2934" y="1617"/>
                </a:cubicBezTo>
                <a:cubicBezTo>
                  <a:pt x="2463" y="1617"/>
                  <a:pt x="2005" y="1862"/>
                  <a:pt x="1891" y="2395"/>
                </a:cubicBezTo>
                <a:cubicBezTo>
                  <a:pt x="1859" y="2647"/>
                  <a:pt x="1985" y="2836"/>
                  <a:pt x="2206" y="2930"/>
                </a:cubicBezTo>
                <a:cubicBezTo>
                  <a:pt x="2228" y="2934"/>
                  <a:pt x="2250" y="2935"/>
                  <a:pt x="2272" y="2935"/>
                </a:cubicBezTo>
                <a:cubicBezTo>
                  <a:pt x="2469" y="2935"/>
                  <a:pt x="2653" y="2810"/>
                  <a:pt x="2710" y="2584"/>
                </a:cubicBezTo>
                <a:cubicBezTo>
                  <a:pt x="2741" y="2521"/>
                  <a:pt x="2804" y="2489"/>
                  <a:pt x="2867" y="2426"/>
                </a:cubicBezTo>
                <a:cubicBezTo>
                  <a:pt x="2899" y="2419"/>
                  <a:pt x="2934" y="2415"/>
                  <a:pt x="2971" y="2415"/>
                </a:cubicBezTo>
                <a:cubicBezTo>
                  <a:pt x="3082" y="2415"/>
                  <a:pt x="3206" y="2450"/>
                  <a:pt x="3277" y="2521"/>
                </a:cubicBezTo>
                <a:cubicBezTo>
                  <a:pt x="3623" y="2867"/>
                  <a:pt x="3119" y="3655"/>
                  <a:pt x="2395" y="3655"/>
                </a:cubicBezTo>
                <a:cubicBezTo>
                  <a:pt x="1544" y="3655"/>
                  <a:pt x="1040" y="2584"/>
                  <a:pt x="1292" y="1733"/>
                </a:cubicBezTo>
                <a:cubicBezTo>
                  <a:pt x="1512" y="1135"/>
                  <a:pt x="1922" y="820"/>
                  <a:pt x="2489" y="820"/>
                </a:cubicBezTo>
                <a:close/>
                <a:moveTo>
                  <a:pt x="8822" y="2867"/>
                </a:moveTo>
                <a:cubicBezTo>
                  <a:pt x="8822" y="3183"/>
                  <a:pt x="8948" y="3466"/>
                  <a:pt x="9137" y="3718"/>
                </a:cubicBezTo>
                <a:lnTo>
                  <a:pt x="3749" y="3718"/>
                </a:lnTo>
                <a:cubicBezTo>
                  <a:pt x="3938" y="3466"/>
                  <a:pt x="4064" y="3183"/>
                  <a:pt x="4064" y="2867"/>
                </a:cubicBezTo>
                <a:close/>
                <a:moveTo>
                  <a:pt x="10176" y="4537"/>
                </a:moveTo>
                <a:lnTo>
                  <a:pt x="10176" y="4978"/>
                </a:lnTo>
                <a:lnTo>
                  <a:pt x="10208" y="4978"/>
                </a:lnTo>
                <a:cubicBezTo>
                  <a:pt x="10208" y="5199"/>
                  <a:pt x="9987" y="5388"/>
                  <a:pt x="9767" y="5388"/>
                </a:cubicBezTo>
                <a:lnTo>
                  <a:pt x="3151" y="5388"/>
                </a:lnTo>
                <a:cubicBezTo>
                  <a:pt x="2930" y="5388"/>
                  <a:pt x="2710" y="5199"/>
                  <a:pt x="2710" y="4978"/>
                </a:cubicBezTo>
                <a:lnTo>
                  <a:pt x="2710" y="4537"/>
                </a:lnTo>
                <a:close/>
                <a:moveTo>
                  <a:pt x="9357" y="6175"/>
                </a:moveTo>
                <a:lnTo>
                  <a:pt x="9357" y="11626"/>
                </a:lnTo>
                <a:lnTo>
                  <a:pt x="8538" y="11626"/>
                </a:lnTo>
                <a:lnTo>
                  <a:pt x="8538" y="7436"/>
                </a:lnTo>
                <a:cubicBezTo>
                  <a:pt x="8538" y="7215"/>
                  <a:pt x="8349" y="7026"/>
                  <a:pt x="8128" y="7026"/>
                </a:cubicBezTo>
                <a:cubicBezTo>
                  <a:pt x="7876" y="7026"/>
                  <a:pt x="7687" y="7215"/>
                  <a:pt x="7687" y="7436"/>
                </a:cubicBezTo>
                <a:lnTo>
                  <a:pt x="7687" y="11626"/>
                </a:lnTo>
                <a:lnTo>
                  <a:pt x="6868" y="11626"/>
                </a:lnTo>
                <a:lnTo>
                  <a:pt x="6868" y="7436"/>
                </a:lnTo>
                <a:cubicBezTo>
                  <a:pt x="6868" y="7215"/>
                  <a:pt x="6648" y="7026"/>
                  <a:pt x="6459" y="7026"/>
                </a:cubicBezTo>
                <a:cubicBezTo>
                  <a:pt x="6238" y="7026"/>
                  <a:pt x="6018" y="7215"/>
                  <a:pt x="6018" y="7436"/>
                </a:cubicBezTo>
                <a:lnTo>
                  <a:pt x="6018" y="11626"/>
                </a:lnTo>
                <a:lnTo>
                  <a:pt x="5199" y="11626"/>
                </a:lnTo>
                <a:lnTo>
                  <a:pt x="5199" y="7436"/>
                </a:lnTo>
                <a:cubicBezTo>
                  <a:pt x="5199" y="7215"/>
                  <a:pt x="5010" y="7026"/>
                  <a:pt x="4757" y="7026"/>
                </a:cubicBezTo>
                <a:cubicBezTo>
                  <a:pt x="4537" y="7026"/>
                  <a:pt x="4379" y="7215"/>
                  <a:pt x="4379" y="7436"/>
                </a:cubicBezTo>
                <a:lnTo>
                  <a:pt x="4379" y="11626"/>
                </a:lnTo>
                <a:lnTo>
                  <a:pt x="3560" y="11626"/>
                </a:lnTo>
                <a:lnTo>
                  <a:pt x="3560" y="6175"/>
                </a:lnTo>
                <a:close/>
                <a:moveTo>
                  <a:pt x="9798" y="12413"/>
                </a:moveTo>
                <a:cubicBezTo>
                  <a:pt x="10050" y="12413"/>
                  <a:pt x="10239" y="12602"/>
                  <a:pt x="10239" y="12854"/>
                </a:cubicBezTo>
                <a:lnTo>
                  <a:pt x="10239" y="13264"/>
                </a:lnTo>
                <a:lnTo>
                  <a:pt x="2741" y="13264"/>
                </a:lnTo>
                <a:lnTo>
                  <a:pt x="2741" y="12854"/>
                </a:lnTo>
                <a:cubicBezTo>
                  <a:pt x="2741" y="12602"/>
                  <a:pt x="2962" y="12413"/>
                  <a:pt x="3182" y="12413"/>
                </a:cubicBezTo>
                <a:close/>
                <a:moveTo>
                  <a:pt x="2363" y="1"/>
                </a:moveTo>
                <a:cubicBezTo>
                  <a:pt x="1418" y="1"/>
                  <a:pt x="662" y="599"/>
                  <a:pt x="378" y="1513"/>
                </a:cubicBezTo>
                <a:cubicBezTo>
                  <a:pt x="0" y="2804"/>
                  <a:pt x="693" y="4254"/>
                  <a:pt x="1954" y="4443"/>
                </a:cubicBezTo>
                <a:lnTo>
                  <a:pt x="1954" y="4915"/>
                </a:lnTo>
                <a:cubicBezTo>
                  <a:pt x="1954" y="5482"/>
                  <a:pt x="2332" y="5923"/>
                  <a:pt x="2804" y="6112"/>
                </a:cubicBezTo>
                <a:lnTo>
                  <a:pt x="2804" y="11689"/>
                </a:lnTo>
                <a:cubicBezTo>
                  <a:pt x="2332" y="11846"/>
                  <a:pt x="1954" y="12319"/>
                  <a:pt x="1954" y="12886"/>
                </a:cubicBezTo>
                <a:lnTo>
                  <a:pt x="1954" y="13705"/>
                </a:lnTo>
                <a:cubicBezTo>
                  <a:pt x="1954" y="13957"/>
                  <a:pt x="2174" y="14146"/>
                  <a:pt x="2395" y="14146"/>
                </a:cubicBezTo>
                <a:lnTo>
                  <a:pt x="10680" y="14146"/>
                </a:lnTo>
                <a:cubicBezTo>
                  <a:pt x="10901" y="14146"/>
                  <a:pt x="11058" y="13957"/>
                  <a:pt x="11058" y="13705"/>
                </a:cubicBezTo>
                <a:lnTo>
                  <a:pt x="11058" y="12886"/>
                </a:lnTo>
                <a:cubicBezTo>
                  <a:pt x="11058" y="12319"/>
                  <a:pt x="10712" y="11909"/>
                  <a:pt x="10239" y="11689"/>
                </a:cubicBezTo>
                <a:lnTo>
                  <a:pt x="10239" y="6112"/>
                </a:lnTo>
                <a:cubicBezTo>
                  <a:pt x="10712" y="5955"/>
                  <a:pt x="11058" y="5482"/>
                  <a:pt x="11058" y="4915"/>
                </a:cubicBezTo>
                <a:lnTo>
                  <a:pt x="11058" y="4411"/>
                </a:lnTo>
                <a:cubicBezTo>
                  <a:pt x="12319" y="4191"/>
                  <a:pt x="12980" y="2710"/>
                  <a:pt x="12602" y="1450"/>
                </a:cubicBezTo>
                <a:cubicBezTo>
                  <a:pt x="12287" y="568"/>
                  <a:pt x="11500" y="1"/>
                  <a:pt x="105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7" name="Google Shape;6527;p39"/>
          <p:cNvGrpSpPr/>
          <p:nvPr/>
        </p:nvGrpSpPr>
        <p:grpSpPr>
          <a:xfrm>
            <a:off x="16988504" y="8742737"/>
            <a:ext cx="944096" cy="857241"/>
            <a:chOff x="-8692750" y="1622100"/>
            <a:chExt cx="388325" cy="352600"/>
          </a:xfrm>
        </p:grpSpPr>
        <p:sp>
          <p:nvSpPr>
            <p:cNvPr id="6528" name="Google Shape;6528;p39"/>
            <p:cNvSpPr/>
            <p:nvPr/>
          </p:nvSpPr>
          <p:spPr>
            <a:xfrm>
              <a:off x="-8692750" y="1622100"/>
              <a:ext cx="388325" cy="352600"/>
            </a:xfrm>
            <a:custGeom>
              <a:avLst/>
              <a:gdLst/>
              <a:ahLst/>
              <a:cxnLst/>
              <a:rect l="l" t="t" r="r" b="b"/>
              <a:pathLst>
                <a:path w="15533" h="14104" extrusionOk="0">
                  <a:moveTo>
                    <a:pt x="10365" y="1387"/>
                  </a:moveTo>
                  <a:cubicBezTo>
                    <a:pt x="11027" y="1702"/>
                    <a:pt x="11626" y="2112"/>
                    <a:pt x="12130" y="2616"/>
                  </a:cubicBezTo>
                  <a:cubicBezTo>
                    <a:pt x="12697" y="3183"/>
                    <a:pt x="13106" y="3750"/>
                    <a:pt x="13390" y="4443"/>
                  </a:cubicBezTo>
                  <a:lnTo>
                    <a:pt x="10208" y="5577"/>
                  </a:lnTo>
                  <a:cubicBezTo>
                    <a:pt x="10082" y="5388"/>
                    <a:pt x="9924" y="5168"/>
                    <a:pt x="9767" y="5010"/>
                  </a:cubicBezTo>
                  <a:cubicBezTo>
                    <a:pt x="9609" y="4852"/>
                    <a:pt x="9420" y="4695"/>
                    <a:pt x="9231" y="4600"/>
                  </a:cubicBezTo>
                  <a:lnTo>
                    <a:pt x="10365" y="1387"/>
                  </a:lnTo>
                  <a:close/>
                  <a:moveTo>
                    <a:pt x="7802" y="828"/>
                  </a:moveTo>
                  <a:cubicBezTo>
                    <a:pt x="8424" y="828"/>
                    <a:pt x="9044" y="919"/>
                    <a:pt x="9641" y="1103"/>
                  </a:cubicBezTo>
                  <a:lnTo>
                    <a:pt x="8507" y="4285"/>
                  </a:lnTo>
                  <a:cubicBezTo>
                    <a:pt x="8268" y="4222"/>
                    <a:pt x="8022" y="4190"/>
                    <a:pt x="7776" y="4190"/>
                  </a:cubicBezTo>
                  <a:cubicBezTo>
                    <a:pt x="7044" y="4190"/>
                    <a:pt x="6308" y="4468"/>
                    <a:pt x="5766" y="5010"/>
                  </a:cubicBezTo>
                  <a:cubicBezTo>
                    <a:pt x="4978" y="5798"/>
                    <a:pt x="4726" y="6869"/>
                    <a:pt x="5010" y="7845"/>
                  </a:cubicBezTo>
                  <a:lnTo>
                    <a:pt x="1859" y="9011"/>
                  </a:lnTo>
                  <a:cubicBezTo>
                    <a:pt x="1134" y="6900"/>
                    <a:pt x="1576" y="4380"/>
                    <a:pt x="3340" y="2647"/>
                  </a:cubicBezTo>
                  <a:cubicBezTo>
                    <a:pt x="4567" y="1442"/>
                    <a:pt x="6189" y="828"/>
                    <a:pt x="7802" y="828"/>
                  </a:cubicBezTo>
                  <a:close/>
                  <a:moveTo>
                    <a:pt x="7766" y="5018"/>
                  </a:moveTo>
                  <a:cubicBezTo>
                    <a:pt x="8302" y="5018"/>
                    <a:pt x="8837" y="5215"/>
                    <a:pt x="9231" y="5609"/>
                  </a:cubicBezTo>
                  <a:cubicBezTo>
                    <a:pt x="10019" y="6396"/>
                    <a:pt x="10019" y="7751"/>
                    <a:pt x="9231" y="8539"/>
                  </a:cubicBezTo>
                  <a:cubicBezTo>
                    <a:pt x="8806" y="8948"/>
                    <a:pt x="8270" y="9153"/>
                    <a:pt x="7743" y="9153"/>
                  </a:cubicBezTo>
                  <a:cubicBezTo>
                    <a:pt x="7215" y="9153"/>
                    <a:pt x="6695" y="8948"/>
                    <a:pt x="6301" y="8539"/>
                  </a:cubicBezTo>
                  <a:cubicBezTo>
                    <a:pt x="5514" y="7751"/>
                    <a:pt x="5514" y="6396"/>
                    <a:pt x="6301" y="5609"/>
                  </a:cubicBezTo>
                  <a:cubicBezTo>
                    <a:pt x="6695" y="5215"/>
                    <a:pt x="7231" y="5018"/>
                    <a:pt x="7766" y="5018"/>
                  </a:cubicBezTo>
                  <a:close/>
                  <a:moveTo>
                    <a:pt x="5293" y="8633"/>
                  </a:moveTo>
                  <a:cubicBezTo>
                    <a:pt x="5388" y="8791"/>
                    <a:pt x="5514" y="9011"/>
                    <a:pt x="5671" y="9106"/>
                  </a:cubicBezTo>
                  <a:cubicBezTo>
                    <a:pt x="5829" y="9263"/>
                    <a:pt x="5986" y="9389"/>
                    <a:pt x="6144" y="9515"/>
                  </a:cubicBezTo>
                  <a:lnTo>
                    <a:pt x="5010" y="12697"/>
                  </a:lnTo>
                  <a:cubicBezTo>
                    <a:pt x="4379" y="12382"/>
                    <a:pt x="3812" y="12004"/>
                    <a:pt x="3308" y="11468"/>
                  </a:cubicBezTo>
                  <a:cubicBezTo>
                    <a:pt x="2836" y="10964"/>
                    <a:pt x="2458" y="10366"/>
                    <a:pt x="2143" y="9799"/>
                  </a:cubicBezTo>
                  <a:lnTo>
                    <a:pt x="5293" y="8633"/>
                  </a:lnTo>
                  <a:close/>
                  <a:moveTo>
                    <a:pt x="13705" y="5168"/>
                  </a:moveTo>
                  <a:cubicBezTo>
                    <a:pt x="14335" y="7310"/>
                    <a:pt x="13862" y="9736"/>
                    <a:pt x="12161" y="11437"/>
                  </a:cubicBezTo>
                  <a:cubicBezTo>
                    <a:pt x="10928" y="12670"/>
                    <a:pt x="9328" y="13281"/>
                    <a:pt x="7736" y="13281"/>
                  </a:cubicBezTo>
                  <a:cubicBezTo>
                    <a:pt x="7090" y="13281"/>
                    <a:pt x="6446" y="13181"/>
                    <a:pt x="5829" y="12981"/>
                  </a:cubicBezTo>
                  <a:lnTo>
                    <a:pt x="6963" y="9830"/>
                  </a:lnTo>
                  <a:cubicBezTo>
                    <a:pt x="7230" y="9905"/>
                    <a:pt x="7503" y="9943"/>
                    <a:pt x="7775" y="9943"/>
                  </a:cubicBezTo>
                  <a:cubicBezTo>
                    <a:pt x="8528" y="9943"/>
                    <a:pt x="9265" y="9653"/>
                    <a:pt x="9798" y="9074"/>
                  </a:cubicBezTo>
                  <a:cubicBezTo>
                    <a:pt x="10554" y="8318"/>
                    <a:pt x="10806" y="7278"/>
                    <a:pt x="10554" y="6333"/>
                  </a:cubicBezTo>
                  <a:lnTo>
                    <a:pt x="13705" y="5168"/>
                  </a:lnTo>
                  <a:close/>
                  <a:moveTo>
                    <a:pt x="7766" y="1"/>
                  </a:moveTo>
                  <a:cubicBezTo>
                    <a:pt x="5955" y="1"/>
                    <a:pt x="4143" y="694"/>
                    <a:pt x="2773" y="2080"/>
                  </a:cubicBezTo>
                  <a:cubicBezTo>
                    <a:pt x="0" y="4821"/>
                    <a:pt x="0" y="9263"/>
                    <a:pt x="2773" y="12036"/>
                  </a:cubicBezTo>
                  <a:cubicBezTo>
                    <a:pt x="4155" y="13418"/>
                    <a:pt x="5960" y="14103"/>
                    <a:pt x="7763" y="14103"/>
                  </a:cubicBezTo>
                  <a:cubicBezTo>
                    <a:pt x="9575" y="14103"/>
                    <a:pt x="11385" y="13410"/>
                    <a:pt x="12760" y="12036"/>
                  </a:cubicBezTo>
                  <a:cubicBezTo>
                    <a:pt x="15532" y="9263"/>
                    <a:pt x="15532" y="4821"/>
                    <a:pt x="12760" y="2080"/>
                  </a:cubicBezTo>
                  <a:cubicBezTo>
                    <a:pt x="11389" y="694"/>
                    <a:pt x="9578" y="1"/>
                    <a:pt x="77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39"/>
            <p:cNvSpPr/>
            <p:nvPr/>
          </p:nvSpPr>
          <p:spPr>
            <a:xfrm>
              <a:off x="-8532875" y="1767625"/>
              <a:ext cx="67775" cy="61850"/>
            </a:xfrm>
            <a:custGeom>
              <a:avLst/>
              <a:gdLst/>
              <a:ahLst/>
              <a:cxnLst/>
              <a:rect l="l" t="t" r="r" b="b"/>
              <a:pathLst>
                <a:path w="2711" h="2474" extrusionOk="0">
                  <a:moveTo>
                    <a:pt x="1340" y="804"/>
                  </a:moveTo>
                  <a:cubicBezTo>
                    <a:pt x="1450" y="804"/>
                    <a:pt x="1560" y="843"/>
                    <a:pt x="1639" y="922"/>
                  </a:cubicBezTo>
                  <a:cubicBezTo>
                    <a:pt x="1797" y="1079"/>
                    <a:pt x="1797" y="1363"/>
                    <a:pt x="1639" y="1520"/>
                  </a:cubicBezTo>
                  <a:cubicBezTo>
                    <a:pt x="1560" y="1599"/>
                    <a:pt x="1450" y="1638"/>
                    <a:pt x="1340" y="1638"/>
                  </a:cubicBezTo>
                  <a:cubicBezTo>
                    <a:pt x="1229" y="1638"/>
                    <a:pt x="1119" y="1599"/>
                    <a:pt x="1040" y="1520"/>
                  </a:cubicBezTo>
                  <a:cubicBezTo>
                    <a:pt x="883" y="1363"/>
                    <a:pt x="883" y="1142"/>
                    <a:pt x="1040" y="922"/>
                  </a:cubicBezTo>
                  <a:cubicBezTo>
                    <a:pt x="1119" y="843"/>
                    <a:pt x="1229" y="804"/>
                    <a:pt x="1340" y="804"/>
                  </a:cubicBezTo>
                  <a:close/>
                  <a:moveTo>
                    <a:pt x="1367" y="0"/>
                  </a:moveTo>
                  <a:cubicBezTo>
                    <a:pt x="1048" y="0"/>
                    <a:pt x="725" y="118"/>
                    <a:pt x="473" y="355"/>
                  </a:cubicBezTo>
                  <a:cubicBezTo>
                    <a:pt x="1" y="827"/>
                    <a:pt x="1" y="1615"/>
                    <a:pt x="473" y="2119"/>
                  </a:cubicBezTo>
                  <a:cubicBezTo>
                    <a:pt x="725" y="2355"/>
                    <a:pt x="1048" y="2473"/>
                    <a:pt x="1367" y="2473"/>
                  </a:cubicBezTo>
                  <a:cubicBezTo>
                    <a:pt x="1686" y="2473"/>
                    <a:pt x="2001" y="2355"/>
                    <a:pt x="2238" y="2119"/>
                  </a:cubicBezTo>
                  <a:cubicBezTo>
                    <a:pt x="2710" y="1646"/>
                    <a:pt x="2710" y="859"/>
                    <a:pt x="2238" y="355"/>
                  </a:cubicBezTo>
                  <a:cubicBezTo>
                    <a:pt x="2001" y="118"/>
                    <a:pt x="1686" y="0"/>
                    <a:pt x="1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0" name="Google Shape;6530;p39"/>
          <p:cNvGrpSpPr/>
          <p:nvPr/>
        </p:nvGrpSpPr>
        <p:grpSpPr>
          <a:xfrm>
            <a:off x="13601506" y="5601755"/>
            <a:ext cx="859794" cy="859855"/>
            <a:chOff x="-13529550" y="1639425"/>
            <a:chExt cx="353650" cy="353675"/>
          </a:xfrm>
        </p:grpSpPr>
        <p:sp>
          <p:nvSpPr>
            <p:cNvPr id="6531" name="Google Shape;6531;p39"/>
            <p:cNvSpPr/>
            <p:nvPr/>
          </p:nvSpPr>
          <p:spPr>
            <a:xfrm>
              <a:off x="-13529550" y="1910125"/>
              <a:ext cx="353650" cy="82975"/>
            </a:xfrm>
            <a:custGeom>
              <a:avLst/>
              <a:gdLst/>
              <a:ahLst/>
              <a:cxnLst/>
              <a:rect l="l" t="t" r="r" b="b"/>
              <a:pathLst>
                <a:path w="14146" h="3319" extrusionOk="0">
                  <a:moveTo>
                    <a:pt x="3434" y="893"/>
                  </a:moveTo>
                  <a:lnTo>
                    <a:pt x="3434" y="893"/>
                  </a:lnTo>
                  <a:cubicBezTo>
                    <a:pt x="3340" y="1145"/>
                    <a:pt x="3308" y="1428"/>
                    <a:pt x="3308" y="1649"/>
                  </a:cubicBezTo>
                  <a:cubicBezTo>
                    <a:pt x="3308" y="1932"/>
                    <a:pt x="3340" y="2153"/>
                    <a:pt x="3434" y="2405"/>
                  </a:cubicBezTo>
                  <a:cubicBezTo>
                    <a:pt x="2899" y="2373"/>
                    <a:pt x="2426" y="2279"/>
                    <a:pt x="2017" y="2153"/>
                  </a:cubicBezTo>
                  <a:cubicBezTo>
                    <a:pt x="1229" y="1964"/>
                    <a:pt x="914" y="1743"/>
                    <a:pt x="819" y="1649"/>
                  </a:cubicBezTo>
                  <a:cubicBezTo>
                    <a:pt x="914" y="1586"/>
                    <a:pt x="1166" y="1334"/>
                    <a:pt x="2017" y="1145"/>
                  </a:cubicBezTo>
                  <a:cubicBezTo>
                    <a:pt x="2426" y="1019"/>
                    <a:pt x="2899" y="956"/>
                    <a:pt x="3434" y="893"/>
                  </a:cubicBezTo>
                  <a:close/>
                  <a:moveTo>
                    <a:pt x="6018" y="861"/>
                  </a:moveTo>
                  <a:cubicBezTo>
                    <a:pt x="7908" y="987"/>
                    <a:pt x="8948" y="1428"/>
                    <a:pt x="9137" y="1649"/>
                  </a:cubicBezTo>
                  <a:cubicBezTo>
                    <a:pt x="9042" y="1743"/>
                    <a:pt x="8790" y="1964"/>
                    <a:pt x="7940" y="2153"/>
                  </a:cubicBezTo>
                  <a:cubicBezTo>
                    <a:pt x="7404" y="2279"/>
                    <a:pt x="6742" y="2405"/>
                    <a:pt x="6018" y="2436"/>
                  </a:cubicBezTo>
                  <a:cubicBezTo>
                    <a:pt x="5892" y="2216"/>
                    <a:pt x="5829" y="1932"/>
                    <a:pt x="5829" y="1649"/>
                  </a:cubicBezTo>
                  <a:cubicBezTo>
                    <a:pt x="5829" y="1365"/>
                    <a:pt x="5892" y="1113"/>
                    <a:pt x="6018" y="861"/>
                  </a:cubicBezTo>
                  <a:close/>
                  <a:moveTo>
                    <a:pt x="5104" y="798"/>
                  </a:moveTo>
                  <a:cubicBezTo>
                    <a:pt x="5041" y="1050"/>
                    <a:pt x="4947" y="1334"/>
                    <a:pt x="4947" y="1617"/>
                  </a:cubicBezTo>
                  <a:cubicBezTo>
                    <a:pt x="4947" y="1901"/>
                    <a:pt x="5010" y="2153"/>
                    <a:pt x="5104" y="2436"/>
                  </a:cubicBezTo>
                  <a:cubicBezTo>
                    <a:pt x="4994" y="2452"/>
                    <a:pt x="4876" y="2460"/>
                    <a:pt x="4754" y="2460"/>
                  </a:cubicBezTo>
                  <a:cubicBezTo>
                    <a:pt x="4632" y="2460"/>
                    <a:pt x="4506" y="2452"/>
                    <a:pt x="4379" y="2436"/>
                  </a:cubicBezTo>
                  <a:cubicBezTo>
                    <a:pt x="4222" y="2216"/>
                    <a:pt x="4159" y="1932"/>
                    <a:pt x="4159" y="1617"/>
                  </a:cubicBezTo>
                  <a:cubicBezTo>
                    <a:pt x="4159" y="1334"/>
                    <a:pt x="4253" y="1050"/>
                    <a:pt x="4379" y="798"/>
                  </a:cubicBezTo>
                  <a:close/>
                  <a:moveTo>
                    <a:pt x="10801" y="817"/>
                  </a:moveTo>
                  <a:cubicBezTo>
                    <a:pt x="10917" y="817"/>
                    <a:pt x="11036" y="841"/>
                    <a:pt x="11153" y="893"/>
                  </a:cubicBezTo>
                  <a:lnTo>
                    <a:pt x="12728" y="1649"/>
                  </a:lnTo>
                  <a:lnTo>
                    <a:pt x="11153" y="2405"/>
                  </a:lnTo>
                  <a:cubicBezTo>
                    <a:pt x="11032" y="2465"/>
                    <a:pt x="10908" y="2493"/>
                    <a:pt x="10788" y="2493"/>
                  </a:cubicBezTo>
                  <a:cubicBezTo>
                    <a:pt x="10346" y="2493"/>
                    <a:pt x="9956" y="2120"/>
                    <a:pt x="9956" y="1649"/>
                  </a:cubicBezTo>
                  <a:cubicBezTo>
                    <a:pt x="9956" y="1173"/>
                    <a:pt x="10354" y="817"/>
                    <a:pt x="10801" y="817"/>
                  </a:cubicBezTo>
                  <a:close/>
                  <a:moveTo>
                    <a:pt x="10785" y="0"/>
                  </a:moveTo>
                  <a:cubicBezTo>
                    <a:pt x="10221" y="0"/>
                    <a:pt x="9666" y="291"/>
                    <a:pt x="9357" y="798"/>
                  </a:cubicBezTo>
                  <a:cubicBezTo>
                    <a:pt x="8349" y="168"/>
                    <a:pt x="6207" y="10"/>
                    <a:pt x="5010" y="10"/>
                  </a:cubicBezTo>
                  <a:cubicBezTo>
                    <a:pt x="3592" y="10"/>
                    <a:pt x="0" y="231"/>
                    <a:pt x="0" y="1649"/>
                  </a:cubicBezTo>
                  <a:cubicBezTo>
                    <a:pt x="0" y="3066"/>
                    <a:pt x="3529" y="3318"/>
                    <a:pt x="5010" y="3318"/>
                  </a:cubicBezTo>
                  <a:cubicBezTo>
                    <a:pt x="6207" y="3318"/>
                    <a:pt x="8349" y="3161"/>
                    <a:pt x="9357" y="2531"/>
                  </a:cubicBezTo>
                  <a:cubicBezTo>
                    <a:pt x="9667" y="3039"/>
                    <a:pt x="10224" y="3315"/>
                    <a:pt x="10790" y="3315"/>
                  </a:cubicBezTo>
                  <a:cubicBezTo>
                    <a:pt x="11031" y="3315"/>
                    <a:pt x="11274" y="3265"/>
                    <a:pt x="11500" y="3161"/>
                  </a:cubicBezTo>
                  <a:lnTo>
                    <a:pt x="13894" y="2058"/>
                  </a:lnTo>
                  <a:cubicBezTo>
                    <a:pt x="14052" y="1964"/>
                    <a:pt x="14146" y="1838"/>
                    <a:pt x="14146" y="1649"/>
                  </a:cubicBezTo>
                  <a:cubicBezTo>
                    <a:pt x="14146" y="1491"/>
                    <a:pt x="14020" y="1334"/>
                    <a:pt x="13894" y="1271"/>
                  </a:cubicBezTo>
                  <a:lnTo>
                    <a:pt x="11500" y="168"/>
                  </a:lnTo>
                  <a:cubicBezTo>
                    <a:pt x="11272" y="54"/>
                    <a:pt x="11028" y="0"/>
                    <a:pt x="107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39"/>
            <p:cNvSpPr/>
            <p:nvPr/>
          </p:nvSpPr>
          <p:spPr>
            <a:xfrm>
              <a:off x="-13383850" y="1681175"/>
              <a:ext cx="40975" cy="41775"/>
            </a:xfrm>
            <a:custGeom>
              <a:avLst/>
              <a:gdLst/>
              <a:ahLst/>
              <a:cxnLst/>
              <a:rect l="l" t="t" r="r" b="b"/>
              <a:pathLst>
                <a:path w="1639" h="1671" extrusionOk="0">
                  <a:moveTo>
                    <a:pt x="820" y="1"/>
                  </a:moveTo>
                  <a:cubicBezTo>
                    <a:pt x="379" y="1"/>
                    <a:pt x="1" y="379"/>
                    <a:pt x="1" y="851"/>
                  </a:cubicBezTo>
                  <a:cubicBezTo>
                    <a:pt x="1" y="1292"/>
                    <a:pt x="379" y="1670"/>
                    <a:pt x="820" y="1670"/>
                  </a:cubicBezTo>
                  <a:cubicBezTo>
                    <a:pt x="1292" y="1670"/>
                    <a:pt x="1639" y="1292"/>
                    <a:pt x="1639" y="851"/>
                  </a:cubicBezTo>
                  <a:cubicBezTo>
                    <a:pt x="1639" y="379"/>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39"/>
            <p:cNvSpPr/>
            <p:nvPr/>
          </p:nvSpPr>
          <p:spPr>
            <a:xfrm>
              <a:off x="-13446075" y="1692200"/>
              <a:ext cx="41775" cy="41775"/>
            </a:xfrm>
            <a:custGeom>
              <a:avLst/>
              <a:gdLst/>
              <a:ahLst/>
              <a:cxnLst/>
              <a:rect l="l" t="t" r="r" b="b"/>
              <a:pathLst>
                <a:path w="1671" h="1671" extrusionOk="0">
                  <a:moveTo>
                    <a:pt x="820" y="1"/>
                  </a:moveTo>
                  <a:cubicBezTo>
                    <a:pt x="379" y="1"/>
                    <a:pt x="1" y="379"/>
                    <a:pt x="1" y="851"/>
                  </a:cubicBezTo>
                  <a:cubicBezTo>
                    <a:pt x="1" y="1292"/>
                    <a:pt x="379" y="1670"/>
                    <a:pt x="820" y="1670"/>
                  </a:cubicBezTo>
                  <a:cubicBezTo>
                    <a:pt x="1293" y="1670"/>
                    <a:pt x="1671" y="1292"/>
                    <a:pt x="1671" y="851"/>
                  </a:cubicBezTo>
                  <a:cubicBezTo>
                    <a:pt x="1671" y="379"/>
                    <a:pt x="1293"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39"/>
            <p:cNvSpPr/>
            <p:nvPr/>
          </p:nvSpPr>
          <p:spPr>
            <a:xfrm>
              <a:off x="-13446075" y="1796175"/>
              <a:ext cx="41775" cy="40975"/>
            </a:xfrm>
            <a:custGeom>
              <a:avLst/>
              <a:gdLst/>
              <a:ahLst/>
              <a:cxnLst/>
              <a:rect l="l" t="t" r="r" b="b"/>
              <a:pathLst>
                <a:path w="1671" h="1639" extrusionOk="0">
                  <a:moveTo>
                    <a:pt x="820" y="0"/>
                  </a:moveTo>
                  <a:cubicBezTo>
                    <a:pt x="379" y="0"/>
                    <a:pt x="1" y="347"/>
                    <a:pt x="1" y="819"/>
                  </a:cubicBezTo>
                  <a:cubicBezTo>
                    <a:pt x="1" y="1260"/>
                    <a:pt x="379" y="1639"/>
                    <a:pt x="820" y="1639"/>
                  </a:cubicBezTo>
                  <a:cubicBezTo>
                    <a:pt x="1293" y="1639"/>
                    <a:pt x="1671" y="1260"/>
                    <a:pt x="1671" y="819"/>
                  </a:cubicBezTo>
                  <a:cubicBezTo>
                    <a:pt x="1671" y="347"/>
                    <a:pt x="1293" y="0"/>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39"/>
            <p:cNvSpPr/>
            <p:nvPr/>
          </p:nvSpPr>
          <p:spPr>
            <a:xfrm>
              <a:off x="-13487025" y="1743400"/>
              <a:ext cx="40975" cy="41775"/>
            </a:xfrm>
            <a:custGeom>
              <a:avLst/>
              <a:gdLst/>
              <a:ahLst/>
              <a:cxnLst/>
              <a:rect l="l" t="t" r="r" b="b"/>
              <a:pathLst>
                <a:path w="1639" h="1671" extrusionOk="0">
                  <a:moveTo>
                    <a:pt x="820" y="0"/>
                  </a:moveTo>
                  <a:cubicBezTo>
                    <a:pt x="379" y="0"/>
                    <a:pt x="1" y="379"/>
                    <a:pt x="1" y="851"/>
                  </a:cubicBezTo>
                  <a:cubicBezTo>
                    <a:pt x="1" y="1292"/>
                    <a:pt x="379" y="1670"/>
                    <a:pt x="820" y="1670"/>
                  </a:cubicBezTo>
                  <a:cubicBezTo>
                    <a:pt x="1261" y="1670"/>
                    <a:pt x="1639" y="1292"/>
                    <a:pt x="1639" y="851"/>
                  </a:cubicBezTo>
                  <a:cubicBezTo>
                    <a:pt x="1639" y="379"/>
                    <a:pt x="1261" y="0"/>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39"/>
            <p:cNvSpPr/>
            <p:nvPr/>
          </p:nvSpPr>
          <p:spPr>
            <a:xfrm>
              <a:off x="-13383850" y="1805625"/>
              <a:ext cx="40975" cy="41775"/>
            </a:xfrm>
            <a:custGeom>
              <a:avLst/>
              <a:gdLst/>
              <a:ahLst/>
              <a:cxnLst/>
              <a:rect l="l" t="t" r="r" b="b"/>
              <a:pathLst>
                <a:path w="1639" h="1671" extrusionOk="0">
                  <a:moveTo>
                    <a:pt x="820" y="0"/>
                  </a:moveTo>
                  <a:cubicBezTo>
                    <a:pt x="379" y="0"/>
                    <a:pt x="1" y="378"/>
                    <a:pt x="1" y="819"/>
                  </a:cubicBezTo>
                  <a:cubicBezTo>
                    <a:pt x="1" y="1292"/>
                    <a:pt x="379" y="1670"/>
                    <a:pt x="820" y="1670"/>
                  </a:cubicBezTo>
                  <a:cubicBezTo>
                    <a:pt x="1292" y="1670"/>
                    <a:pt x="1639" y="1292"/>
                    <a:pt x="1639" y="819"/>
                  </a:cubicBezTo>
                  <a:cubicBezTo>
                    <a:pt x="1639" y="378"/>
                    <a:pt x="1292" y="0"/>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39"/>
            <p:cNvSpPr/>
            <p:nvPr/>
          </p:nvSpPr>
          <p:spPr>
            <a:xfrm>
              <a:off x="-13529550" y="1639425"/>
              <a:ext cx="352075" cy="248925"/>
            </a:xfrm>
            <a:custGeom>
              <a:avLst/>
              <a:gdLst/>
              <a:ahLst/>
              <a:cxnLst/>
              <a:rect l="l" t="t" r="r" b="b"/>
              <a:pathLst>
                <a:path w="14083" h="9957" extrusionOk="0">
                  <a:moveTo>
                    <a:pt x="7057" y="820"/>
                  </a:moveTo>
                  <a:cubicBezTo>
                    <a:pt x="10554" y="820"/>
                    <a:pt x="13264" y="2805"/>
                    <a:pt x="13264" y="5010"/>
                  </a:cubicBezTo>
                  <a:cubicBezTo>
                    <a:pt x="13264" y="7215"/>
                    <a:pt x="10554" y="9137"/>
                    <a:pt x="7057" y="9137"/>
                  </a:cubicBezTo>
                  <a:cubicBezTo>
                    <a:pt x="3529" y="9137"/>
                    <a:pt x="819" y="7215"/>
                    <a:pt x="819" y="5010"/>
                  </a:cubicBezTo>
                  <a:cubicBezTo>
                    <a:pt x="819" y="2742"/>
                    <a:pt x="3623" y="820"/>
                    <a:pt x="7057" y="820"/>
                  </a:cubicBezTo>
                  <a:close/>
                  <a:moveTo>
                    <a:pt x="7057" y="1"/>
                  </a:moveTo>
                  <a:cubicBezTo>
                    <a:pt x="3151" y="1"/>
                    <a:pt x="0" y="2238"/>
                    <a:pt x="0" y="5010"/>
                  </a:cubicBezTo>
                  <a:cubicBezTo>
                    <a:pt x="0" y="7846"/>
                    <a:pt x="3277" y="9956"/>
                    <a:pt x="7057" y="9956"/>
                  </a:cubicBezTo>
                  <a:cubicBezTo>
                    <a:pt x="10870" y="9956"/>
                    <a:pt x="14083" y="7783"/>
                    <a:pt x="14083" y="5010"/>
                  </a:cubicBezTo>
                  <a:cubicBezTo>
                    <a:pt x="14083" y="2238"/>
                    <a:pt x="10933" y="1"/>
                    <a:pt x="7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39"/>
            <p:cNvSpPr/>
            <p:nvPr/>
          </p:nvSpPr>
          <p:spPr>
            <a:xfrm>
              <a:off x="-13323200" y="1722925"/>
              <a:ext cx="104775" cy="82725"/>
            </a:xfrm>
            <a:custGeom>
              <a:avLst/>
              <a:gdLst/>
              <a:ahLst/>
              <a:cxnLst/>
              <a:rect l="l" t="t" r="r" b="b"/>
              <a:pathLst>
                <a:path w="4191" h="3309" extrusionOk="0">
                  <a:moveTo>
                    <a:pt x="2111" y="819"/>
                  </a:moveTo>
                  <a:cubicBezTo>
                    <a:pt x="2773" y="819"/>
                    <a:pt x="3372" y="1229"/>
                    <a:pt x="3372" y="1670"/>
                  </a:cubicBezTo>
                  <a:cubicBezTo>
                    <a:pt x="3372" y="2080"/>
                    <a:pt x="2805" y="2489"/>
                    <a:pt x="2111" y="2489"/>
                  </a:cubicBezTo>
                  <a:cubicBezTo>
                    <a:pt x="1418" y="2489"/>
                    <a:pt x="851" y="2080"/>
                    <a:pt x="851" y="1670"/>
                  </a:cubicBezTo>
                  <a:cubicBezTo>
                    <a:pt x="883" y="1229"/>
                    <a:pt x="1418" y="819"/>
                    <a:pt x="2111" y="819"/>
                  </a:cubicBezTo>
                  <a:close/>
                  <a:moveTo>
                    <a:pt x="2111" y="0"/>
                  </a:moveTo>
                  <a:cubicBezTo>
                    <a:pt x="914" y="0"/>
                    <a:pt x="1" y="756"/>
                    <a:pt x="1" y="1670"/>
                  </a:cubicBezTo>
                  <a:cubicBezTo>
                    <a:pt x="64" y="2552"/>
                    <a:pt x="946" y="3308"/>
                    <a:pt x="2111" y="3308"/>
                  </a:cubicBezTo>
                  <a:cubicBezTo>
                    <a:pt x="3277" y="3308"/>
                    <a:pt x="4191" y="2552"/>
                    <a:pt x="4191" y="1670"/>
                  </a:cubicBezTo>
                  <a:cubicBezTo>
                    <a:pt x="4191" y="756"/>
                    <a:pt x="3277"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9" name="Google Shape;6539;p39"/>
          <p:cNvGrpSpPr/>
          <p:nvPr/>
        </p:nvGrpSpPr>
        <p:grpSpPr>
          <a:xfrm>
            <a:off x="13598619" y="6630274"/>
            <a:ext cx="865568" cy="856026"/>
            <a:chOff x="-13531925" y="2075775"/>
            <a:chExt cx="356025" cy="352100"/>
          </a:xfrm>
        </p:grpSpPr>
        <p:sp>
          <p:nvSpPr>
            <p:cNvPr id="6540" name="Google Shape;6540;p39"/>
            <p:cNvSpPr/>
            <p:nvPr/>
          </p:nvSpPr>
          <p:spPr>
            <a:xfrm>
              <a:off x="-13531925" y="2075775"/>
              <a:ext cx="356025" cy="352100"/>
            </a:xfrm>
            <a:custGeom>
              <a:avLst/>
              <a:gdLst/>
              <a:ahLst/>
              <a:cxnLst/>
              <a:rect l="l" t="t" r="r" b="b"/>
              <a:pathLst>
                <a:path w="14241" h="14084" extrusionOk="0">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39"/>
            <p:cNvSpPr/>
            <p:nvPr/>
          </p:nvSpPr>
          <p:spPr>
            <a:xfrm>
              <a:off x="-13384625" y="2282125"/>
              <a:ext cx="63025" cy="60675"/>
            </a:xfrm>
            <a:custGeom>
              <a:avLst/>
              <a:gdLst/>
              <a:ahLst/>
              <a:cxnLst/>
              <a:rect l="l" t="t" r="r" b="b"/>
              <a:pathLst>
                <a:path w="2521" h="2427" extrusionOk="0">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2" name="Google Shape;6542;p39"/>
          <p:cNvGrpSpPr/>
          <p:nvPr/>
        </p:nvGrpSpPr>
        <p:grpSpPr>
          <a:xfrm>
            <a:off x="13602448" y="7657845"/>
            <a:ext cx="857910" cy="857910"/>
            <a:chOff x="-13528775" y="2507400"/>
            <a:chExt cx="352875" cy="352875"/>
          </a:xfrm>
        </p:grpSpPr>
        <p:sp>
          <p:nvSpPr>
            <p:cNvPr id="6543" name="Google Shape;6543;p39"/>
            <p:cNvSpPr/>
            <p:nvPr/>
          </p:nvSpPr>
          <p:spPr>
            <a:xfrm>
              <a:off x="-13528775" y="2507400"/>
              <a:ext cx="352875" cy="352875"/>
            </a:xfrm>
            <a:custGeom>
              <a:avLst/>
              <a:gdLst/>
              <a:ahLst/>
              <a:cxnLst/>
              <a:rect l="l" t="t" r="r" b="b"/>
              <a:pathLst>
                <a:path w="14115" h="14115" extrusionOk="0">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39"/>
            <p:cNvSpPr/>
            <p:nvPr/>
          </p:nvSpPr>
          <p:spPr>
            <a:xfrm>
              <a:off x="-13403525" y="2673750"/>
              <a:ext cx="123675" cy="145750"/>
            </a:xfrm>
            <a:custGeom>
              <a:avLst/>
              <a:gdLst/>
              <a:ahLst/>
              <a:cxnLst/>
              <a:rect l="l" t="t" r="r" b="b"/>
              <a:pathLst>
                <a:path w="4947" h="5830" extrusionOk="0">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39"/>
            <p:cNvSpPr/>
            <p:nvPr/>
          </p:nvSpPr>
          <p:spPr>
            <a:xfrm>
              <a:off x="-13486225" y="2559375"/>
              <a:ext cx="40975" cy="41775"/>
            </a:xfrm>
            <a:custGeom>
              <a:avLst/>
              <a:gdLst/>
              <a:ahLst/>
              <a:cxnLst/>
              <a:rect l="l" t="t" r="r" b="b"/>
              <a:pathLst>
                <a:path w="1639" h="1671" extrusionOk="0">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6" name="Google Shape;6546;p39"/>
          <p:cNvSpPr/>
          <p:nvPr/>
        </p:nvSpPr>
        <p:spPr>
          <a:xfrm>
            <a:off x="18180583" y="5680349"/>
            <a:ext cx="859855" cy="702799"/>
          </a:xfrm>
          <a:custGeom>
            <a:avLst/>
            <a:gdLst/>
            <a:ahLst/>
            <a:cxnLst/>
            <a:rect l="l" t="t" r="r" b="b"/>
            <a:pathLst>
              <a:path w="14147" h="11563" extrusionOk="0">
                <a:moveTo>
                  <a:pt x="6680" y="819"/>
                </a:moveTo>
                <a:lnTo>
                  <a:pt x="6680" y="5009"/>
                </a:lnTo>
                <a:lnTo>
                  <a:pt x="6648" y="5009"/>
                </a:lnTo>
                <a:cubicBezTo>
                  <a:pt x="6302" y="5041"/>
                  <a:pt x="5924" y="5167"/>
                  <a:pt x="5609" y="5356"/>
                </a:cubicBezTo>
                <a:lnTo>
                  <a:pt x="3624" y="1859"/>
                </a:lnTo>
                <a:cubicBezTo>
                  <a:pt x="4506" y="1260"/>
                  <a:pt x="5546" y="882"/>
                  <a:pt x="6680" y="819"/>
                </a:cubicBezTo>
                <a:close/>
                <a:moveTo>
                  <a:pt x="7531" y="819"/>
                </a:moveTo>
                <a:cubicBezTo>
                  <a:pt x="8633" y="914"/>
                  <a:pt x="9673" y="1260"/>
                  <a:pt x="10587" y="1859"/>
                </a:cubicBezTo>
                <a:lnTo>
                  <a:pt x="8539" y="5356"/>
                </a:lnTo>
                <a:cubicBezTo>
                  <a:pt x="8224" y="5167"/>
                  <a:pt x="7877" y="5041"/>
                  <a:pt x="7531" y="5009"/>
                </a:cubicBezTo>
                <a:lnTo>
                  <a:pt x="7531" y="819"/>
                </a:lnTo>
                <a:close/>
                <a:moveTo>
                  <a:pt x="2931" y="2332"/>
                </a:moveTo>
                <a:lnTo>
                  <a:pt x="5010" y="5829"/>
                </a:lnTo>
                <a:cubicBezTo>
                  <a:pt x="4632" y="6175"/>
                  <a:pt x="4412" y="6648"/>
                  <a:pt x="4286" y="7152"/>
                </a:cubicBezTo>
                <a:lnTo>
                  <a:pt x="915" y="5892"/>
                </a:lnTo>
                <a:cubicBezTo>
                  <a:pt x="1135" y="4474"/>
                  <a:pt x="1891" y="3214"/>
                  <a:pt x="2931" y="2332"/>
                </a:cubicBezTo>
                <a:close/>
                <a:moveTo>
                  <a:pt x="11248" y="2300"/>
                </a:moveTo>
                <a:cubicBezTo>
                  <a:pt x="12319" y="3214"/>
                  <a:pt x="13075" y="4474"/>
                  <a:pt x="13296" y="5892"/>
                </a:cubicBezTo>
                <a:lnTo>
                  <a:pt x="9925" y="7152"/>
                </a:lnTo>
                <a:cubicBezTo>
                  <a:pt x="9799" y="6648"/>
                  <a:pt x="9547" y="6207"/>
                  <a:pt x="9200" y="5829"/>
                </a:cubicBezTo>
                <a:lnTo>
                  <a:pt x="11248" y="2300"/>
                </a:lnTo>
                <a:close/>
                <a:moveTo>
                  <a:pt x="7090" y="5797"/>
                </a:moveTo>
                <a:cubicBezTo>
                  <a:pt x="8098" y="5797"/>
                  <a:pt x="8948" y="6522"/>
                  <a:pt x="9137" y="7467"/>
                </a:cubicBezTo>
                <a:lnTo>
                  <a:pt x="7090" y="8223"/>
                </a:lnTo>
                <a:lnTo>
                  <a:pt x="5042" y="7467"/>
                </a:lnTo>
                <a:cubicBezTo>
                  <a:pt x="5199" y="6522"/>
                  <a:pt x="6050" y="5797"/>
                  <a:pt x="7090" y="5797"/>
                </a:cubicBezTo>
                <a:close/>
                <a:moveTo>
                  <a:pt x="7090" y="9294"/>
                </a:moveTo>
                <a:lnTo>
                  <a:pt x="8161" y="10428"/>
                </a:lnTo>
                <a:cubicBezTo>
                  <a:pt x="7830" y="10633"/>
                  <a:pt x="7452" y="10735"/>
                  <a:pt x="7078" y="10735"/>
                </a:cubicBezTo>
                <a:cubicBezTo>
                  <a:pt x="6704" y="10735"/>
                  <a:pt x="6333" y="10633"/>
                  <a:pt x="6018" y="10428"/>
                </a:cubicBezTo>
                <a:lnTo>
                  <a:pt x="7090" y="9294"/>
                </a:lnTo>
                <a:close/>
                <a:moveTo>
                  <a:pt x="7090" y="0"/>
                </a:moveTo>
                <a:cubicBezTo>
                  <a:pt x="3498" y="0"/>
                  <a:pt x="473" y="2678"/>
                  <a:pt x="32" y="6144"/>
                </a:cubicBezTo>
                <a:cubicBezTo>
                  <a:pt x="1" y="6333"/>
                  <a:pt x="95" y="6490"/>
                  <a:pt x="316" y="6585"/>
                </a:cubicBezTo>
                <a:lnTo>
                  <a:pt x="6365" y="8853"/>
                </a:lnTo>
                <a:lnTo>
                  <a:pt x="5168" y="10208"/>
                </a:lnTo>
                <a:cubicBezTo>
                  <a:pt x="5010" y="10365"/>
                  <a:pt x="5010" y="10617"/>
                  <a:pt x="5168" y="10775"/>
                </a:cubicBezTo>
                <a:cubicBezTo>
                  <a:pt x="5672" y="11310"/>
                  <a:pt x="6365" y="11562"/>
                  <a:pt x="7090" y="11562"/>
                </a:cubicBezTo>
                <a:cubicBezTo>
                  <a:pt x="7846" y="11562"/>
                  <a:pt x="8507" y="11310"/>
                  <a:pt x="9011" y="10775"/>
                </a:cubicBezTo>
                <a:cubicBezTo>
                  <a:pt x="9169" y="10617"/>
                  <a:pt x="9169" y="10397"/>
                  <a:pt x="9011" y="10208"/>
                </a:cubicBezTo>
                <a:lnTo>
                  <a:pt x="7783" y="8853"/>
                </a:lnTo>
                <a:lnTo>
                  <a:pt x="13863" y="6585"/>
                </a:lnTo>
                <a:cubicBezTo>
                  <a:pt x="14052" y="6490"/>
                  <a:pt x="14147" y="6333"/>
                  <a:pt x="14147" y="6144"/>
                </a:cubicBezTo>
                <a:cubicBezTo>
                  <a:pt x="13706" y="2678"/>
                  <a:pt x="10650" y="0"/>
                  <a:pt x="70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39"/>
          <p:cNvSpPr/>
          <p:nvPr/>
        </p:nvSpPr>
        <p:spPr>
          <a:xfrm>
            <a:off x="18179641" y="6629626"/>
            <a:ext cx="861739" cy="857484"/>
          </a:xfrm>
          <a:custGeom>
            <a:avLst/>
            <a:gdLst/>
            <a:ahLst/>
            <a:cxnLst/>
            <a:rect l="l" t="t" r="r" b="b"/>
            <a:pathLst>
              <a:path w="14178" h="14108" extrusionOk="0">
                <a:moveTo>
                  <a:pt x="8727" y="5034"/>
                </a:moveTo>
                <a:cubicBezTo>
                  <a:pt x="8948" y="5065"/>
                  <a:pt x="9137" y="5254"/>
                  <a:pt x="9137" y="5443"/>
                </a:cubicBezTo>
                <a:cubicBezTo>
                  <a:pt x="9137" y="5695"/>
                  <a:pt x="8948" y="5885"/>
                  <a:pt x="8727" y="5885"/>
                </a:cubicBezTo>
                <a:cubicBezTo>
                  <a:pt x="8507" y="5885"/>
                  <a:pt x="8318" y="5695"/>
                  <a:pt x="8318" y="5443"/>
                </a:cubicBezTo>
                <a:cubicBezTo>
                  <a:pt x="8318" y="5223"/>
                  <a:pt x="8507" y="5034"/>
                  <a:pt x="8727" y="5034"/>
                </a:cubicBezTo>
                <a:close/>
                <a:moveTo>
                  <a:pt x="5388" y="5065"/>
                </a:moveTo>
                <a:cubicBezTo>
                  <a:pt x="5640" y="5065"/>
                  <a:pt x="5829" y="5254"/>
                  <a:pt x="5829" y="5506"/>
                </a:cubicBezTo>
                <a:cubicBezTo>
                  <a:pt x="5829" y="5727"/>
                  <a:pt x="5640" y="5916"/>
                  <a:pt x="5388" y="5916"/>
                </a:cubicBezTo>
                <a:cubicBezTo>
                  <a:pt x="5167" y="5916"/>
                  <a:pt x="5010" y="5727"/>
                  <a:pt x="5010" y="5506"/>
                </a:cubicBezTo>
                <a:cubicBezTo>
                  <a:pt x="4978" y="5254"/>
                  <a:pt x="5167" y="5065"/>
                  <a:pt x="5388" y="5065"/>
                </a:cubicBezTo>
                <a:close/>
                <a:moveTo>
                  <a:pt x="7089" y="3459"/>
                </a:moveTo>
                <a:cubicBezTo>
                  <a:pt x="8160" y="3459"/>
                  <a:pt x="9137" y="3522"/>
                  <a:pt x="10050" y="3711"/>
                </a:cubicBezTo>
                <a:lnTo>
                  <a:pt x="9357" y="4435"/>
                </a:lnTo>
                <a:cubicBezTo>
                  <a:pt x="9168" y="4341"/>
                  <a:pt x="8979" y="4278"/>
                  <a:pt x="8790" y="4278"/>
                </a:cubicBezTo>
                <a:cubicBezTo>
                  <a:pt x="8097" y="4278"/>
                  <a:pt x="7530" y="4813"/>
                  <a:pt x="7530" y="5506"/>
                </a:cubicBezTo>
                <a:cubicBezTo>
                  <a:pt x="7530" y="6168"/>
                  <a:pt x="8066" y="6704"/>
                  <a:pt x="8790" y="6704"/>
                </a:cubicBezTo>
                <a:cubicBezTo>
                  <a:pt x="9452" y="6704"/>
                  <a:pt x="9987" y="6168"/>
                  <a:pt x="9987" y="5506"/>
                </a:cubicBezTo>
                <a:cubicBezTo>
                  <a:pt x="9987" y="5317"/>
                  <a:pt x="9956" y="5160"/>
                  <a:pt x="9924" y="5034"/>
                </a:cubicBezTo>
                <a:lnTo>
                  <a:pt x="10996" y="3931"/>
                </a:lnTo>
                <a:cubicBezTo>
                  <a:pt x="11216" y="3994"/>
                  <a:pt x="11405" y="4026"/>
                  <a:pt x="11626" y="4120"/>
                </a:cubicBezTo>
                <a:cubicBezTo>
                  <a:pt x="12665" y="4498"/>
                  <a:pt x="13295" y="5034"/>
                  <a:pt x="13295" y="5506"/>
                </a:cubicBezTo>
                <a:cubicBezTo>
                  <a:pt x="13295" y="6452"/>
                  <a:pt x="10775" y="7586"/>
                  <a:pt x="7089" y="7586"/>
                </a:cubicBezTo>
                <a:cubicBezTo>
                  <a:pt x="3497" y="7586"/>
                  <a:pt x="851" y="6483"/>
                  <a:pt x="851" y="5506"/>
                </a:cubicBezTo>
                <a:cubicBezTo>
                  <a:pt x="820" y="5034"/>
                  <a:pt x="1450" y="4498"/>
                  <a:pt x="2521" y="4120"/>
                </a:cubicBezTo>
                <a:cubicBezTo>
                  <a:pt x="2710" y="4026"/>
                  <a:pt x="2962" y="3963"/>
                  <a:pt x="3182" y="3931"/>
                </a:cubicBezTo>
                <a:lnTo>
                  <a:pt x="4285" y="5034"/>
                </a:lnTo>
                <a:cubicBezTo>
                  <a:pt x="4254" y="5191"/>
                  <a:pt x="4222" y="5349"/>
                  <a:pt x="4222" y="5506"/>
                </a:cubicBezTo>
                <a:cubicBezTo>
                  <a:pt x="4222" y="6168"/>
                  <a:pt x="4758" y="6704"/>
                  <a:pt x="5419" y="6704"/>
                </a:cubicBezTo>
                <a:cubicBezTo>
                  <a:pt x="6112" y="6704"/>
                  <a:pt x="6679" y="6168"/>
                  <a:pt x="6679" y="5506"/>
                </a:cubicBezTo>
                <a:cubicBezTo>
                  <a:pt x="6679" y="4813"/>
                  <a:pt x="6144" y="4278"/>
                  <a:pt x="5419" y="4278"/>
                </a:cubicBezTo>
                <a:cubicBezTo>
                  <a:pt x="5199" y="4278"/>
                  <a:pt x="5010" y="4309"/>
                  <a:pt x="4852" y="4435"/>
                </a:cubicBezTo>
                <a:lnTo>
                  <a:pt x="4128" y="3711"/>
                </a:lnTo>
                <a:cubicBezTo>
                  <a:pt x="5041" y="3553"/>
                  <a:pt x="6018" y="3459"/>
                  <a:pt x="7089" y="3459"/>
                </a:cubicBezTo>
                <a:close/>
                <a:moveTo>
                  <a:pt x="820" y="6861"/>
                </a:moveTo>
                <a:cubicBezTo>
                  <a:pt x="1135" y="7113"/>
                  <a:pt x="1576" y="7334"/>
                  <a:pt x="2048" y="7523"/>
                </a:cubicBezTo>
                <a:lnTo>
                  <a:pt x="820" y="9193"/>
                </a:lnTo>
                <a:lnTo>
                  <a:pt x="820" y="6861"/>
                </a:lnTo>
                <a:close/>
                <a:moveTo>
                  <a:pt x="13264" y="6861"/>
                </a:moveTo>
                <a:lnTo>
                  <a:pt x="13264" y="9193"/>
                </a:lnTo>
                <a:lnTo>
                  <a:pt x="12067" y="7554"/>
                </a:lnTo>
                <a:cubicBezTo>
                  <a:pt x="12571" y="7334"/>
                  <a:pt x="12949" y="7113"/>
                  <a:pt x="13264" y="6861"/>
                </a:cubicBezTo>
                <a:close/>
                <a:moveTo>
                  <a:pt x="3655" y="8027"/>
                </a:moveTo>
                <a:lnTo>
                  <a:pt x="3655" y="8027"/>
                </a:lnTo>
                <a:cubicBezTo>
                  <a:pt x="4474" y="8216"/>
                  <a:pt x="5388" y="8279"/>
                  <a:pt x="6333" y="8342"/>
                </a:cubicBezTo>
                <a:lnTo>
                  <a:pt x="4695" y="11083"/>
                </a:lnTo>
                <a:lnTo>
                  <a:pt x="3655" y="8027"/>
                </a:lnTo>
                <a:close/>
                <a:moveTo>
                  <a:pt x="10492" y="8058"/>
                </a:moveTo>
                <a:lnTo>
                  <a:pt x="9452" y="11114"/>
                </a:lnTo>
                <a:lnTo>
                  <a:pt x="7751" y="8373"/>
                </a:lnTo>
                <a:cubicBezTo>
                  <a:pt x="8696" y="8342"/>
                  <a:pt x="9641" y="8216"/>
                  <a:pt x="10492" y="8058"/>
                </a:cubicBezTo>
                <a:close/>
                <a:moveTo>
                  <a:pt x="2741" y="7964"/>
                </a:moveTo>
                <a:lnTo>
                  <a:pt x="3844" y="11272"/>
                </a:lnTo>
                <a:cubicBezTo>
                  <a:pt x="2836" y="11020"/>
                  <a:pt x="1891" y="10610"/>
                  <a:pt x="1135" y="10138"/>
                </a:cubicBezTo>
                <a:lnTo>
                  <a:pt x="2741" y="7964"/>
                </a:lnTo>
                <a:close/>
                <a:moveTo>
                  <a:pt x="11342" y="8027"/>
                </a:moveTo>
                <a:lnTo>
                  <a:pt x="12917" y="10138"/>
                </a:lnTo>
                <a:cubicBezTo>
                  <a:pt x="12161" y="10610"/>
                  <a:pt x="11248" y="11020"/>
                  <a:pt x="10240" y="11272"/>
                </a:cubicBezTo>
                <a:lnTo>
                  <a:pt x="11342" y="8027"/>
                </a:lnTo>
                <a:close/>
                <a:moveTo>
                  <a:pt x="7058" y="8751"/>
                </a:moveTo>
                <a:lnTo>
                  <a:pt x="8727" y="11555"/>
                </a:lnTo>
                <a:cubicBezTo>
                  <a:pt x="8192" y="11618"/>
                  <a:pt x="7593" y="11681"/>
                  <a:pt x="7058" y="11681"/>
                </a:cubicBezTo>
                <a:cubicBezTo>
                  <a:pt x="6459" y="11681"/>
                  <a:pt x="5892" y="11650"/>
                  <a:pt x="5356" y="11555"/>
                </a:cubicBezTo>
                <a:lnTo>
                  <a:pt x="7058" y="8751"/>
                </a:lnTo>
                <a:close/>
                <a:moveTo>
                  <a:pt x="13264" y="10894"/>
                </a:moveTo>
                <a:lnTo>
                  <a:pt x="13264" y="11240"/>
                </a:lnTo>
                <a:cubicBezTo>
                  <a:pt x="13264" y="12185"/>
                  <a:pt x="10744" y="13320"/>
                  <a:pt x="7058" y="13320"/>
                </a:cubicBezTo>
                <a:cubicBezTo>
                  <a:pt x="3340" y="13320"/>
                  <a:pt x="820" y="12185"/>
                  <a:pt x="820" y="11240"/>
                </a:cubicBezTo>
                <a:lnTo>
                  <a:pt x="820" y="10894"/>
                </a:lnTo>
                <a:cubicBezTo>
                  <a:pt x="2615" y="11996"/>
                  <a:pt x="4915" y="12501"/>
                  <a:pt x="7058" y="12501"/>
                </a:cubicBezTo>
                <a:cubicBezTo>
                  <a:pt x="9168" y="12501"/>
                  <a:pt x="11500" y="12028"/>
                  <a:pt x="13264" y="10894"/>
                </a:cubicBezTo>
                <a:close/>
                <a:moveTo>
                  <a:pt x="457" y="1"/>
                </a:moveTo>
                <a:cubicBezTo>
                  <a:pt x="347" y="1"/>
                  <a:pt x="237" y="40"/>
                  <a:pt x="158" y="119"/>
                </a:cubicBezTo>
                <a:cubicBezTo>
                  <a:pt x="0" y="277"/>
                  <a:pt x="0" y="560"/>
                  <a:pt x="158" y="718"/>
                </a:cubicBezTo>
                <a:lnTo>
                  <a:pt x="2552" y="3207"/>
                </a:lnTo>
                <a:cubicBezTo>
                  <a:pt x="2426" y="3238"/>
                  <a:pt x="2363" y="3270"/>
                  <a:pt x="2237" y="3333"/>
                </a:cubicBezTo>
                <a:cubicBezTo>
                  <a:pt x="820" y="3868"/>
                  <a:pt x="32" y="4624"/>
                  <a:pt x="32" y="5443"/>
                </a:cubicBezTo>
                <a:lnTo>
                  <a:pt x="32" y="11240"/>
                </a:lnTo>
                <a:cubicBezTo>
                  <a:pt x="32" y="12091"/>
                  <a:pt x="820" y="12847"/>
                  <a:pt x="2237" y="13383"/>
                </a:cubicBezTo>
                <a:cubicBezTo>
                  <a:pt x="3529" y="13824"/>
                  <a:pt x="5262" y="14107"/>
                  <a:pt x="7089" y="14107"/>
                </a:cubicBezTo>
                <a:cubicBezTo>
                  <a:pt x="10744" y="14107"/>
                  <a:pt x="14146" y="13005"/>
                  <a:pt x="14146" y="11240"/>
                </a:cubicBezTo>
                <a:lnTo>
                  <a:pt x="14146" y="5443"/>
                </a:lnTo>
                <a:cubicBezTo>
                  <a:pt x="14083" y="4624"/>
                  <a:pt x="13295" y="3868"/>
                  <a:pt x="11878" y="3333"/>
                </a:cubicBezTo>
                <a:cubicBezTo>
                  <a:pt x="11815" y="3301"/>
                  <a:pt x="11689" y="3238"/>
                  <a:pt x="11626" y="3207"/>
                </a:cubicBezTo>
                <a:lnTo>
                  <a:pt x="14020" y="718"/>
                </a:lnTo>
                <a:cubicBezTo>
                  <a:pt x="14178" y="560"/>
                  <a:pt x="14178" y="277"/>
                  <a:pt x="14020" y="119"/>
                </a:cubicBezTo>
                <a:cubicBezTo>
                  <a:pt x="13941" y="40"/>
                  <a:pt x="13831" y="1"/>
                  <a:pt x="13721" y="1"/>
                </a:cubicBezTo>
                <a:cubicBezTo>
                  <a:pt x="13611" y="1"/>
                  <a:pt x="13500" y="40"/>
                  <a:pt x="13422" y="119"/>
                </a:cubicBezTo>
                <a:lnTo>
                  <a:pt x="10712" y="2923"/>
                </a:lnTo>
                <a:cubicBezTo>
                  <a:pt x="9609" y="2640"/>
                  <a:pt x="8381" y="2545"/>
                  <a:pt x="7089" y="2545"/>
                </a:cubicBezTo>
                <a:cubicBezTo>
                  <a:pt x="5797" y="2545"/>
                  <a:pt x="4537" y="2640"/>
                  <a:pt x="3466" y="2923"/>
                </a:cubicBezTo>
                <a:lnTo>
                  <a:pt x="757" y="119"/>
                </a:lnTo>
                <a:cubicBezTo>
                  <a:pt x="678"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8" name="Google Shape;6548;p39"/>
          <p:cNvGrpSpPr/>
          <p:nvPr/>
        </p:nvGrpSpPr>
        <p:grpSpPr>
          <a:xfrm>
            <a:off x="18222953" y="7656871"/>
            <a:ext cx="775553" cy="859855"/>
            <a:chOff x="-11747150" y="2530225"/>
            <a:chExt cx="319000" cy="353675"/>
          </a:xfrm>
        </p:grpSpPr>
        <p:sp>
          <p:nvSpPr>
            <p:cNvPr id="6549" name="Google Shape;6549;p39"/>
            <p:cNvSpPr/>
            <p:nvPr/>
          </p:nvSpPr>
          <p:spPr>
            <a:xfrm>
              <a:off x="-11747150" y="2530225"/>
              <a:ext cx="319000" cy="353675"/>
            </a:xfrm>
            <a:custGeom>
              <a:avLst/>
              <a:gdLst/>
              <a:ahLst/>
              <a:cxnLst/>
              <a:rect l="l" t="t" r="r" b="b"/>
              <a:pathLst>
                <a:path w="12760" h="14147" extrusionOk="0">
                  <a:moveTo>
                    <a:pt x="7183" y="883"/>
                  </a:moveTo>
                  <a:cubicBezTo>
                    <a:pt x="7845" y="883"/>
                    <a:pt x="8443" y="1450"/>
                    <a:pt x="8412" y="2206"/>
                  </a:cubicBezTo>
                  <a:cubicBezTo>
                    <a:pt x="8412" y="2444"/>
                    <a:pt x="8612" y="2638"/>
                    <a:pt x="8825" y="2638"/>
                  </a:cubicBezTo>
                  <a:cubicBezTo>
                    <a:pt x="8866" y="2638"/>
                    <a:pt x="8907" y="2631"/>
                    <a:pt x="8947" y="2616"/>
                  </a:cubicBezTo>
                  <a:cubicBezTo>
                    <a:pt x="9048" y="2581"/>
                    <a:pt x="9148" y="2564"/>
                    <a:pt x="9243" y="2564"/>
                  </a:cubicBezTo>
                  <a:cubicBezTo>
                    <a:pt x="9829" y="2564"/>
                    <a:pt x="10258" y="3180"/>
                    <a:pt x="9987" y="3750"/>
                  </a:cubicBezTo>
                  <a:cubicBezTo>
                    <a:pt x="9893" y="3907"/>
                    <a:pt x="9956" y="4096"/>
                    <a:pt x="10050" y="4222"/>
                  </a:cubicBezTo>
                  <a:cubicBezTo>
                    <a:pt x="10126" y="4299"/>
                    <a:pt x="10226" y="4340"/>
                    <a:pt x="10327" y="4340"/>
                  </a:cubicBezTo>
                  <a:cubicBezTo>
                    <a:pt x="10394" y="4340"/>
                    <a:pt x="10461" y="4323"/>
                    <a:pt x="10523" y="4285"/>
                  </a:cubicBezTo>
                  <a:cubicBezTo>
                    <a:pt x="10637" y="4237"/>
                    <a:pt x="10751" y="4216"/>
                    <a:pt x="10861" y="4216"/>
                  </a:cubicBezTo>
                  <a:cubicBezTo>
                    <a:pt x="11328" y="4216"/>
                    <a:pt x="11720" y="4608"/>
                    <a:pt x="11720" y="5042"/>
                  </a:cubicBezTo>
                  <a:lnTo>
                    <a:pt x="977" y="5042"/>
                  </a:lnTo>
                  <a:cubicBezTo>
                    <a:pt x="928" y="4575"/>
                    <a:pt x="1300" y="4185"/>
                    <a:pt x="1750" y="4185"/>
                  </a:cubicBezTo>
                  <a:cubicBezTo>
                    <a:pt x="1877" y="4185"/>
                    <a:pt x="2010" y="4216"/>
                    <a:pt x="2142" y="4285"/>
                  </a:cubicBezTo>
                  <a:cubicBezTo>
                    <a:pt x="2204" y="4323"/>
                    <a:pt x="2272" y="4340"/>
                    <a:pt x="2338" y="4340"/>
                  </a:cubicBezTo>
                  <a:cubicBezTo>
                    <a:pt x="2439" y="4340"/>
                    <a:pt x="2539" y="4299"/>
                    <a:pt x="2615" y="4222"/>
                  </a:cubicBezTo>
                  <a:cubicBezTo>
                    <a:pt x="2741" y="4096"/>
                    <a:pt x="2772" y="3907"/>
                    <a:pt x="2709" y="3750"/>
                  </a:cubicBezTo>
                  <a:cubicBezTo>
                    <a:pt x="2438" y="3180"/>
                    <a:pt x="2867" y="2564"/>
                    <a:pt x="3434" y="2564"/>
                  </a:cubicBezTo>
                  <a:cubicBezTo>
                    <a:pt x="3526" y="2564"/>
                    <a:pt x="3621" y="2581"/>
                    <a:pt x="3718" y="2616"/>
                  </a:cubicBezTo>
                  <a:cubicBezTo>
                    <a:pt x="3764" y="2627"/>
                    <a:pt x="3814" y="2634"/>
                    <a:pt x="3866" y="2634"/>
                  </a:cubicBezTo>
                  <a:cubicBezTo>
                    <a:pt x="3955" y="2634"/>
                    <a:pt x="4047" y="2613"/>
                    <a:pt x="4127" y="2553"/>
                  </a:cubicBezTo>
                  <a:cubicBezTo>
                    <a:pt x="4222" y="2490"/>
                    <a:pt x="4285" y="2364"/>
                    <a:pt x="4285" y="2206"/>
                  </a:cubicBezTo>
                  <a:cubicBezTo>
                    <a:pt x="4253" y="1450"/>
                    <a:pt x="4820" y="883"/>
                    <a:pt x="5482" y="883"/>
                  </a:cubicBezTo>
                  <a:cubicBezTo>
                    <a:pt x="5702" y="883"/>
                    <a:pt x="5923" y="914"/>
                    <a:pt x="6112" y="1040"/>
                  </a:cubicBezTo>
                  <a:cubicBezTo>
                    <a:pt x="6175" y="1072"/>
                    <a:pt x="6246" y="1088"/>
                    <a:pt x="6321" y="1088"/>
                  </a:cubicBezTo>
                  <a:cubicBezTo>
                    <a:pt x="6396" y="1088"/>
                    <a:pt x="6474" y="1072"/>
                    <a:pt x="6553" y="1040"/>
                  </a:cubicBezTo>
                  <a:cubicBezTo>
                    <a:pt x="6742" y="914"/>
                    <a:pt x="6963" y="883"/>
                    <a:pt x="7183" y="883"/>
                  </a:cubicBezTo>
                  <a:close/>
                  <a:moveTo>
                    <a:pt x="5891" y="5861"/>
                  </a:moveTo>
                  <a:lnTo>
                    <a:pt x="5891" y="7530"/>
                  </a:lnTo>
                  <a:cubicBezTo>
                    <a:pt x="5230" y="7562"/>
                    <a:pt x="4600" y="7688"/>
                    <a:pt x="4064" y="7908"/>
                  </a:cubicBezTo>
                  <a:lnTo>
                    <a:pt x="3875" y="5861"/>
                  </a:lnTo>
                  <a:close/>
                  <a:moveTo>
                    <a:pt x="8758" y="5861"/>
                  </a:moveTo>
                  <a:lnTo>
                    <a:pt x="8569" y="7908"/>
                  </a:lnTo>
                  <a:cubicBezTo>
                    <a:pt x="8065" y="7719"/>
                    <a:pt x="7435" y="7562"/>
                    <a:pt x="6774" y="7530"/>
                  </a:cubicBezTo>
                  <a:lnTo>
                    <a:pt x="6774" y="5861"/>
                  </a:lnTo>
                  <a:close/>
                  <a:moveTo>
                    <a:pt x="6333" y="8350"/>
                  </a:moveTo>
                  <a:cubicBezTo>
                    <a:pt x="7971" y="8350"/>
                    <a:pt x="9199" y="9011"/>
                    <a:pt x="9199" y="9610"/>
                  </a:cubicBezTo>
                  <a:cubicBezTo>
                    <a:pt x="9199" y="10177"/>
                    <a:pt x="7971" y="10838"/>
                    <a:pt x="6333" y="10838"/>
                  </a:cubicBezTo>
                  <a:cubicBezTo>
                    <a:pt x="4663" y="10838"/>
                    <a:pt x="3466" y="10177"/>
                    <a:pt x="3466" y="9610"/>
                  </a:cubicBezTo>
                  <a:cubicBezTo>
                    <a:pt x="3466" y="9011"/>
                    <a:pt x="4663" y="8350"/>
                    <a:pt x="6333" y="8350"/>
                  </a:cubicBezTo>
                  <a:close/>
                  <a:moveTo>
                    <a:pt x="3056" y="5861"/>
                  </a:moveTo>
                  <a:lnTo>
                    <a:pt x="3277" y="8350"/>
                  </a:lnTo>
                  <a:cubicBezTo>
                    <a:pt x="2804" y="8696"/>
                    <a:pt x="2583" y="9137"/>
                    <a:pt x="2583" y="9578"/>
                  </a:cubicBezTo>
                  <a:cubicBezTo>
                    <a:pt x="2583" y="10114"/>
                    <a:pt x="2930" y="10586"/>
                    <a:pt x="3560" y="10996"/>
                  </a:cubicBezTo>
                  <a:lnTo>
                    <a:pt x="3812" y="13327"/>
                  </a:lnTo>
                  <a:lnTo>
                    <a:pt x="2867" y="13327"/>
                  </a:lnTo>
                  <a:cubicBezTo>
                    <a:pt x="2678" y="13327"/>
                    <a:pt x="2489" y="13170"/>
                    <a:pt x="2457" y="13012"/>
                  </a:cubicBezTo>
                  <a:lnTo>
                    <a:pt x="1040" y="5861"/>
                  </a:lnTo>
                  <a:close/>
                  <a:moveTo>
                    <a:pt x="4442" y="11374"/>
                  </a:moveTo>
                  <a:lnTo>
                    <a:pt x="4442" y="11374"/>
                  </a:lnTo>
                  <a:cubicBezTo>
                    <a:pt x="4852" y="11532"/>
                    <a:pt x="5387" y="11626"/>
                    <a:pt x="5891" y="11658"/>
                  </a:cubicBezTo>
                  <a:lnTo>
                    <a:pt x="5891" y="13296"/>
                  </a:lnTo>
                  <a:lnTo>
                    <a:pt x="4631" y="13296"/>
                  </a:lnTo>
                  <a:lnTo>
                    <a:pt x="4631" y="13327"/>
                  </a:lnTo>
                  <a:lnTo>
                    <a:pt x="4442" y="11374"/>
                  </a:lnTo>
                  <a:close/>
                  <a:moveTo>
                    <a:pt x="8191" y="11374"/>
                  </a:moveTo>
                  <a:lnTo>
                    <a:pt x="7971" y="13327"/>
                  </a:lnTo>
                  <a:lnTo>
                    <a:pt x="6711" y="13327"/>
                  </a:lnTo>
                  <a:lnTo>
                    <a:pt x="6711" y="11658"/>
                  </a:lnTo>
                  <a:cubicBezTo>
                    <a:pt x="7215" y="11626"/>
                    <a:pt x="7750" y="11532"/>
                    <a:pt x="8191" y="11374"/>
                  </a:cubicBezTo>
                  <a:close/>
                  <a:moveTo>
                    <a:pt x="11594" y="5861"/>
                  </a:moveTo>
                  <a:lnTo>
                    <a:pt x="10176" y="13012"/>
                  </a:lnTo>
                  <a:cubicBezTo>
                    <a:pt x="10145" y="13201"/>
                    <a:pt x="9987" y="13327"/>
                    <a:pt x="9798" y="13327"/>
                  </a:cubicBezTo>
                  <a:lnTo>
                    <a:pt x="8853" y="13327"/>
                  </a:lnTo>
                  <a:lnTo>
                    <a:pt x="9073" y="10996"/>
                  </a:lnTo>
                  <a:cubicBezTo>
                    <a:pt x="9704" y="10586"/>
                    <a:pt x="10050" y="10114"/>
                    <a:pt x="10050" y="9578"/>
                  </a:cubicBezTo>
                  <a:cubicBezTo>
                    <a:pt x="10050" y="9106"/>
                    <a:pt x="9830" y="8665"/>
                    <a:pt x="9357" y="8350"/>
                  </a:cubicBezTo>
                  <a:lnTo>
                    <a:pt x="9578" y="5861"/>
                  </a:lnTo>
                  <a:close/>
                  <a:moveTo>
                    <a:pt x="5513" y="1"/>
                  </a:moveTo>
                  <a:cubicBezTo>
                    <a:pt x="4474" y="1"/>
                    <a:pt x="3655" y="757"/>
                    <a:pt x="3497" y="1702"/>
                  </a:cubicBezTo>
                  <a:lnTo>
                    <a:pt x="3466" y="1702"/>
                  </a:lnTo>
                  <a:cubicBezTo>
                    <a:pt x="2552" y="1702"/>
                    <a:pt x="1796" y="2458"/>
                    <a:pt x="1796" y="3340"/>
                  </a:cubicBezTo>
                  <a:cubicBezTo>
                    <a:pt x="882" y="3340"/>
                    <a:pt x="158" y="4128"/>
                    <a:pt x="158" y="5042"/>
                  </a:cubicBezTo>
                  <a:cubicBezTo>
                    <a:pt x="158" y="5672"/>
                    <a:pt x="0" y="4600"/>
                    <a:pt x="1670" y="13170"/>
                  </a:cubicBezTo>
                  <a:cubicBezTo>
                    <a:pt x="1796" y="13737"/>
                    <a:pt x="2300" y="14146"/>
                    <a:pt x="2898" y="14146"/>
                  </a:cubicBezTo>
                  <a:lnTo>
                    <a:pt x="9830" y="14146"/>
                  </a:lnTo>
                  <a:cubicBezTo>
                    <a:pt x="10428" y="14146"/>
                    <a:pt x="10932" y="13705"/>
                    <a:pt x="11058" y="13170"/>
                  </a:cubicBezTo>
                  <a:cubicBezTo>
                    <a:pt x="12760" y="4600"/>
                    <a:pt x="12602" y="5672"/>
                    <a:pt x="12602" y="5042"/>
                  </a:cubicBezTo>
                  <a:cubicBezTo>
                    <a:pt x="12507" y="4600"/>
                    <a:pt x="12350" y="4191"/>
                    <a:pt x="12035" y="3876"/>
                  </a:cubicBezTo>
                  <a:cubicBezTo>
                    <a:pt x="11720" y="3561"/>
                    <a:pt x="11279" y="3340"/>
                    <a:pt x="10838" y="3340"/>
                  </a:cubicBezTo>
                  <a:cubicBezTo>
                    <a:pt x="10838" y="2432"/>
                    <a:pt x="10110" y="1698"/>
                    <a:pt x="9271" y="1698"/>
                  </a:cubicBezTo>
                  <a:cubicBezTo>
                    <a:pt x="9237" y="1698"/>
                    <a:pt x="9202" y="1700"/>
                    <a:pt x="9168" y="1702"/>
                  </a:cubicBezTo>
                  <a:cubicBezTo>
                    <a:pt x="8979" y="757"/>
                    <a:pt x="8128" y="1"/>
                    <a:pt x="7152" y="1"/>
                  </a:cubicBezTo>
                  <a:cubicBezTo>
                    <a:pt x="6868" y="1"/>
                    <a:pt x="6616" y="64"/>
                    <a:pt x="6333" y="190"/>
                  </a:cubicBezTo>
                  <a:cubicBezTo>
                    <a:pt x="6049" y="64"/>
                    <a:pt x="5765" y="1"/>
                    <a:pt x="55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39"/>
            <p:cNvSpPr/>
            <p:nvPr/>
          </p:nvSpPr>
          <p:spPr>
            <a:xfrm>
              <a:off x="-11640825" y="2592450"/>
              <a:ext cx="104775" cy="42550"/>
            </a:xfrm>
            <a:custGeom>
              <a:avLst/>
              <a:gdLst/>
              <a:ahLst/>
              <a:cxnLst/>
              <a:rect l="l" t="t" r="r" b="b"/>
              <a:pathLst>
                <a:path w="4191" h="1702" extrusionOk="0">
                  <a:moveTo>
                    <a:pt x="1292" y="1"/>
                  </a:moveTo>
                  <a:cubicBezTo>
                    <a:pt x="599" y="1"/>
                    <a:pt x="32" y="536"/>
                    <a:pt x="32" y="1261"/>
                  </a:cubicBezTo>
                  <a:cubicBezTo>
                    <a:pt x="0" y="1544"/>
                    <a:pt x="189" y="1702"/>
                    <a:pt x="410" y="1702"/>
                  </a:cubicBezTo>
                  <a:cubicBezTo>
                    <a:pt x="662" y="1702"/>
                    <a:pt x="851" y="1481"/>
                    <a:pt x="851" y="1261"/>
                  </a:cubicBezTo>
                  <a:cubicBezTo>
                    <a:pt x="851" y="1009"/>
                    <a:pt x="1040" y="820"/>
                    <a:pt x="1292" y="820"/>
                  </a:cubicBezTo>
                  <a:cubicBezTo>
                    <a:pt x="1512" y="820"/>
                    <a:pt x="1670" y="1009"/>
                    <a:pt x="1670" y="1261"/>
                  </a:cubicBezTo>
                  <a:cubicBezTo>
                    <a:pt x="1670" y="1481"/>
                    <a:pt x="1859" y="1702"/>
                    <a:pt x="2111" y="1702"/>
                  </a:cubicBezTo>
                  <a:cubicBezTo>
                    <a:pt x="2332" y="1702"/>
                    <a:pt x="2489" y="1481"/>
                    <a:pt x="2489" y="1261"/>
                  </a:cubicBezTo>
                  <a:cubicBezTo>
                    <a:pt x="2489" y="1009"/>
                    <a:pt x="2710" y="820"/>
                    <a:pt x="2930" y="820"/>
                  </a:cubicBezTo>
                  <a:cubicBezTo>
                    <a:pt x="3182" y="820"/>
                    <a:pt x="3371" y="1009"/>
                    <a:pt x="3371" y="1261"/>
                  </a:cubicBezTo>
                  <a:cubicBezTo>
                    <a:pt x="3371" y="1481"/>
                    <a:pt x="3560" y="1702"/>
                    <a:pt x="3749" y="1702"/>
                  </a:cubicBezTo>
                  <a:cubicBezTo>
                    <a:pt x="3970" y="1702"/>
                    <a:pt x="4190" y="1481"/>
                    <a:pt x="4190" y="1261"/>
                  </a:cubicBezTo>
                  <a:cubicBezTo>
                    <a:pt x="4190" y="599"/>
                    <a:pt x="3655" y="1"/>
                    <a:pt x="2930" y="1"/>
                  </a:cubicBezTo>
                  <a:cubicBezTo>
                    <a:pt x="2615" y="1"/>
                    <a:pt x="2332" y="127"/>
                    <a:pt x="2111" y="316"/>
                  </a:cubicBezTo>
                  <a:cubicBezTo>
                    <a:pt x="1859" y="127"/>
                    <a:pt x="1607"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1" name="Google Shape;6551;p39"/>
          <p:cNvGrpSpPr/>
          <p:nvPr/>
        </p:nvGrpSpPr>
        <p:grpSpPr>
          <a:xfrm>
            <a:off x="13602383" y="8742402"/>
            <a:ext cx="857910" cy="857910"/>
            <a:chOff x="-10027775" y="1622900"/>
            <a:chExt cx="352875" cy="352875"/>
          </a:xfrm>
        </p:grpSpPr>
        <p:sp>
          <p:nvSpPr>
            <p:cNvPr id="6552" name="Google Shape;6552;p39"/>
            <p:cNvSpPr/>
            <p:nvPr/>
          </p:nvSpPr>
          <p:spPr>
            <a:xfrm>
              <a:off x="-10027775" y="1622900"/>
              <a:ext cx="352875" cy="352875"/>
            </a:xfrm>
            <a:custGeom>
              <a:avLst/>
              <a:gdLst/>
              <a:ahLst/>
              <a:cxnLst/>
              <a:rect l="l" t="t" r="r" b="b"/>
              <a:pathLst>
                <a:path w="14115" h="14115" extrusionOk="0">
                  <a:moveTo>
                    <a:pt x="12067" y="819"/>
                  </a:moveTo>
                  <a:cubicBezTo>
                    <a:pt x="12287" y="819"/>
                    <a:pt x="12476" y="1008"/>
                    <a:pt x="12476" y="1197"/>
                  </a:cubicBezTo>
                  <a:cubicBezTo>
                    <a:pt x="12476" y="1449"/>
                    <a:pt x="12287" y="1638"/>
                    <a:pt x="12067" y="1638"/>
                  </a:cubicBezTo>
                  <a:lnTo>
                    <a:pt x="2080" y="1638"/>
                  </a:lnTo>
                  <a:cubicBezTo>
                    <a:pt x="1859" y="1638"/>
                    <a:pt x="1702" y="1449"/>
                    <a:pt x="1702" y="1197"/>
                  </a:cubicBezTo>
                  <a:cubicBezTo>
                    <a:pt x="1702" y="977"/>
                    <a:pt x="1891" y="819"/>
                    <a:pt x="2080" y="819"/>
                  </a:cubicBezTo>
                  <a:close/>
                  <a:moveTo>
                    <a:pt x="11657" y="2458"/>
                  </a:moveTo>
                  <a:lnTo>
                    <a:pt x="11657" y="4285"/>
                  </a:lnTo>
                  <a:lnTo>
                    <a:pt x="10239" y="4978"/>
                  </a:lnTo>
                  <a:cubicBezTo>
                    <a:pt x="10082" y="5072"/>
                    <a:pt x="10019" y="5199"/>
                    <a:pt x="10019" y="5356"/>
                  </a:cubicBezTo>
                  <a:cubicBezTo>
                    <a:pt x="10019" y="5514"/>
                    <a:pt x="10082" y="5671"/>
                    <a:pt x="10239" y="5703"/>
                  </a:cubicBezTo>
                  <a:lnTo>
                    <a:pt x="11657" y="6396"/>
                  </a:lnTo>
                  <a:lnTo>
                    <a:pt x="11657" y="11562"/>
                  </a:lnTo>
                  <a:lnTo>
                    <a:pt x="2521" y="11562"/>
                  </a:lnTo>
                  <a:lnTo>
                    <a:pt x="2521" y="9704"/>
                  </a:lnTo>
                  <a:lnTo>
                    <a:pt x="3938" y="9011"/>
                  </a:lnTo>
                  <a:cubicBezTo>
                    <a:pt x="4096" y="8916"/>
                    <a:pt x="4191" y="8822"/>
                    <a:pt x="4191" y="8664"/>
                  </a:cubicBezTo>
                  <a:cubicBezTo>
                    <a:pt x="4191" y="8475"/>
                    <a:pt x="4096" y="8349"/>
                    <a:pt x="3938" y="8286"/>
                  </a:cubicBezTo>
                  <a:lnTo>
                    <a:pt x="2521" y="7593"/>
                  </a:lnTo>
                  <a:lnTo>
                    <a:pt x="2521" y="2458"/>
                  </a:lnTo>
                  <a:close/>
                  <a:moveTo>
                    <a:pt x="12098" y="12382"/>
                  </a:moveTo>
                  <a:cubicBezTo>
                    <a:pt x="12319" y="12382"/>
                    <a:pt x="12539" y="12602"/>
                    <a:pt x="12539" y="12823"/>
                  </a:cubicBezTo>
                  <a:cubicBezTo>
                    <a:pt x="12476" y="13075"/>
                    <a:pt x="12287" y="13264"/>
                    <a:pt x="12098" y="13264"/>
                  </a:cubicBezTo>
                  <a:lnTo>
                    <a:pt x="2143" y="13264"/>
                  </a:lnTo>
                  <a:cubicBezTo>
                    <a:pt x="1891" y="13264"/>
                    <a:pt x="1733" y="13075"/>
                    <a:pt x="1733" y="12823"/>
                  </a:cubicBezTo>
                  <a:cubicBezTo>
                    <a:pt x="1733" y="12602"/>
                    <a:pt x="1922" y="12382"/>
                    <a:pt x="2143" y="12382"/>
                  </a:cubicBezTo>
                  <a:close/>
                  <a:moveTo>
                    <a:pt x="2080" y="0"/>
                  </a:moveTo>
                  <a:cubicBezTo>
                    <a:pt x="1544" y="0"/>
                    <a:pt x="1103" y="347"/>
                    <a:pt x="914" y="819"/>
                  </a:cubicBezTo>
                  <a:lnTo>
                    <a:pt x="441" y="819"/>
                  </a:lnTo>
                  <a:cubicBezTo>
                    <a:pt x="189" y="819"/>
                    <a:pt x="0" y="1008"/>
                    <a:pt x="0" y="1197"/>
                  </a:cubicBezTo>
                  <a:cubicBezTo>
                    <a:pt x="0" y="1418"/>
                    <a:pt x="189" y="1638"/>
                    <a:pt x="441" y="1638"/>
                  </a:cubicBezTo>
                  <a:lnTo>
                    <a:pt x="914" y="1638"/>
                  </a:lnTo>
                  <a:cubicBezTo>
                    <a:pt x="1040" y="1985"/>
                    <a:pt x="1292" y="2269"/>
                    <a:pt x="1670" y="2395"/>
                  </a:cubicBezTo>
                  <a:lnTo>
                    <a:pt x="1670" y="7876"/>
                  </a:lnTo>
                  <a:cubicBezTo>
                    <a:pt x="1670" y="8034"/>
                    <a:pt x="1733" y="8191"/>
                    <a:pt x="1891" y="8223"/>
                  </a:cubicBezTo>
                  <a:lnTo>
                    <a:pt x="2804" y="8696"/>
                  </a:lnTo>
                  <a:lnTo>
                    <a:pt x="1891" y="9168"/>
                  </a:lnTo>
                  <a:cubicBezTo>
                    <a:pt x="1733" y="9231"/>
                    <a:pt x="1670" y="9357"/>
                    <a:pt x="1670" y="9515"/>
                  </a:cubicBezTo>
                  <a:lnTo>
                    <a:pt x="1670" y="11689"/>
                  </a:lnTo>
                  <a:cubicBezTo>
                    <a:pt x="1292" y="11815"/>
                    <a:pt x="1040" y="12067"/>
                    <a:pt x="914" y="12445"/>
                  </a:cubicBezTo>
                  <a:lnTo>
                    <a:pt x="441" y="12445"/>
                  </a:lnTo>
                  <a:cubicBezTo>
                    <a:pt x="189" y="12445"/>
                    <a:pt x="0" y="12634"/>
                    <a:pt x="0" y="12854"/>
                  </a:cubicBezTo>
                  <a:cubicBezTo>
                    <a:pt x="0" y="13106"/>
                    <a:pt x="189" y="13295"/>
                    <a:pt x="441" y="13295"/>
                  </a:cubicBezTo>
                  <a:lnTo>
                    <a:pt x="914" y="13295"/>
                  </a:lnTo>
                  <a:cubicBezTo>
                    <a:pt x="1072" y="13768"/>
                    <a:pt x="1544" y="14114"/>
                    <a:pt x="2080" y="14114"/>
                  </a:cubicBezTo>
                  <a:lnTo>
                    <a:pt x="12067" y="14114"/>
                  </a:lnTo>
                  <a:cubicBezTo>
                    <a:pt x="12602" y="14114"/>
                    <a:pt x="13043" y="13768"/>
                    <a:pt x="13232" y="13295"/>
                  </a:cubicBezTo>
                  <a:lnTo>
                    <a:pt x="13705" y="13295"/>
                  </a:lnTo>
                  <a:cubicBezTo>
                    <a:pt x="13957" y="13295"/>
                    <a:pt x="14115" y="13106"/>
                    <a:pt x="14115" y="12854"/>
                  </a:cubicBezTo>
                  <a:cubicBezTo>
                    <a:pt x="14115" y="12634"/>
                    <a:pt x="13894" y="12445"/>
                    <a:pt x="13705" y="12445"/>
                  </a:cubicBezTo>
                  <a:lnTo>
                    <a:pt x="13232" y="12445"/>
                  </a:lnTo>
                  <a:cubicBezTo>
                    <a:pt x="13106" y="12067"/>
                    <a:pt x="12854" y="11815"/>
                    <a:pt x="12476" y="11689"/>
                  </a:cubicBezTo>
                  <a:lnTo>
                    <a:pt x="12476" y="6207"/>
                  </a:lnTo>
                  <a:cubicBezTo>
                    <a:pt x="12476" y="6049"/>
                    <a:pt x="12413" y="5892"/>
                    <a:pt x="12256" y="5860"/>
                  </a:cubicBezTo>
                  <a:lnTo>
                    <a:pt x="11342" y="5388"/>
                  </a:lnTo>
                  <a:lnTo>
                    <a:pt x="12256" y="4915"/>
                  </a:lnTo>
                  <a:cubicBezTo>
                    <a:pt x="12413" y="4883"/>
                    <a:pt x="12476" y="4726"/>
                    <a:pt x="12476" y="4568"/>
                  </a:cubicBezTo>
                  <a:lnTo>
                    <a:pt x="12476" y="2395"/>
                  </a:lnTo>
                  <a:cubicBezTo>
                    <a:pt x="12854" y="2269"/>
                    <a:pt x="13106" y="1985"/>
                    <a:pt x="13232" y="1638"/>
                  </a:cubicBezTo>
                  <a:lnTo>
                    <a:pt x="13705" y="1638"/>
                  </a:lnTo>
                  <a:cubicBezTo>
                    <a:pt x="13957" y="1638"/>
                    <a:pt x="14115" y="1449"/>
                    <a:pt x="14115" y="1197"/>
                  </a:cubicBezTo>
                  <a:cubicBezTo>
                    <a:pt x="14115" y="977"/>
                    <a:pt x="13894" y="819"/>
                    <a:pt x="13705" y="819"/>
                  </a:cubicBezTo>
                  <a:lnTo>
                    <a:pt x="13232" y="819"/>
                  </a:lnTo>
                  <a:cubicBezTo>
                    <a:pt x="13075" y="347"/>
                    <a:pt x="12602" y="0"/>
                    <a:pt x="1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39"/>
            <p:cNvSpPr/>
            <p:nvPr/>
          </p:nvSpPr>
          <p:spPr>
            <a:xfrm>
              <a:off x="-9923800" y="1705600"/>
              <a:ext cx="145725" cy="20500"/>
            </a:xfrm>
            <a:custGeom>
              <a:avLst/>
              <a:gdLst/>
              <a:ahLst/>
              <a:cxnLst/>
              <a:rect l="l" t="t" r="r" b="b"/>
              <a:pathLst>
                <a:path w="5829" h="820" extrusionOk="0">
                  <a:moveTo>
                    <a:pt x="410" y="0"/>
                  </a:moveTo>
                  <a:cubicBezTo>
                    <a:pt x="189" y="0"/>
                    <a:pt x="0" y="189"/>
                    <a:pt x="0" y="410"/>
                  </a:cubicBezTo>
                  <a:cubicBezTo>
                    <a:pt x="32" y="630"/>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39"/>
            <p:cNvSpPr/>
            <p:nvPr/>
          </p:nvSpPr>
          <p:spPr>
            <a:xfrm>
              <a:off x="-9902550" y="1746550"/>
              <a:ext cx="83525" cy="20500"/>
            </a:xfrm>
            <a:custGeom>
              <a:avLst/>
              <a:gdLst/>
              <a:ahLst/>
              <a:cxnLst/>
              <a:rect l="l" t="t" r="r" b="b"/>
              <a:pathLst>
                <a:path w="3341" h="820" extrusionOk="0">
                  <a:moveTo>
                    <a:pt x="379" y="0"/>
                  </a:moveTo>
                  <a:cubicBezTo>
                    <a:pt x="158" y="0"/>
                    <a:pt x="1" y="190"/>
                    <a:pt x="1" y="410"/>
                  </a:cubicBezTo>
                  <a:cubicBezTo>
                    <a:pt x="1" y="631"/>
                    <a:pt x="190" y="820"/>
                    <a:pt x="379" y="820"/>
                  </a:cubicBezTo>
                  <a:lnTo>
                    <a:pt x="2899" y="820"/>
                  </a:lnTo>
                  <a:cubicBezTo>
                    <a:pt x="3151" y="820"/>
                    <a:pt x="3340" y="631"/>
                    <a:pt x="3340" y="410"/>
                  </a:cubicBezTo>
                  <a:cubicBezTo>
                    <a:pt x="3340" y="158"/>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39"/>
            <p:cNvSpPr/>
            <p:nvPr/>
          </p:nvSpPr>
          <p:spPr>
            <a:xfrm>
              <a:off x="-9923800" y="1788300"/>
              <a:ext cx="145725" cy="20500"/>
            </a:xfrm>
            <a:custGeom>
              <a:avLst/>
              <a:gdLst/>
              <a:ahLst/>
              <a:cxnLst/>
              <a:rect l="l" t="t" r="r" b="b"/>
              <a:pathLst>
                <a:path w="5829" h="820" extrusionOk="0">
                  <a:moveTo>
                    <a:pt x="410" y="0"/>
                  </a:moveTo>
                  <a:cubicBezTo>
                    <a:pt x="189" y="0"/>
                    <a:pt x="0" y="189"/>
                    <a:pt x="0" y="410"/>
                  </a:cubicBezTo>
                  <a:cubicBezTo>
                    <a:pt x="32" y="662"/>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39"/>
            <p:cNvSpPr/>
            <p:nvPr/>
          </p:nvSpPr>
          <p:spPr>
            <a:xfrm>
              <a:off x="-9901750" y="1828450"/>
              <a:ext cx="83500" cy="21300"/>
            </a:xfrm>
            <a:custGeom>
              <a:avLst/>
              <a:gdLst/>
              <a:ahLst/>
              <a:cxnLst/>
              <a:rect l="l" t="t" r="r" b="b"/>
              <a:pathLst>
                <a:path w="3340" h="852" extrusionOk="0">
                  <a:moveTo>
                    <a:pt x="410" y="1"/>
                  </a:moveTo>
                  <a:cubicBezTo>
                    <a:pt x="158" y="1"/>
                    <a:pt x="0" y="190"/>
                    <a:pt x="0" y="442"/>
                  </a:cubicBezTo>
                  <a:cubicBezTo>
                    <a:pt x="0" y="663"/>
                    <a:pt x="189" y="852"/>
                    <a:pt x="410" y="852"/>
                  </a:cubicBezTo>
                  <a:lnTo>
                    <a:pt x="2930" y="852"/>
                  </a:lnTo>
                  <a:cubicBezTo>
                    <a:pt x="3151" y="852"/>
                    <a:pt x="3340" y="663"/>
                    <a:pt x="3340" y="442"/>
                  </a:cubicBezTo>
                  <a:cubicBezTo>
                    <a:pt x="3340" y="190"/>
                    <a:pt x="3151" y="1"/>
                    <a:pt x="2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39"/>
            <p:cNvSpPr/>
            <p:nvPr/>
          </p:nvSpPr>
          <p:spPr>
            <a:xfrm>
              <a:off x="-9923025" y="1871000"/>
              <a:ext cx="145725" cy="20500"/>
            </a:xfrm>
            <a:custGeom>
              <a:avLst/>
              <a:gdLst/>
              <a:ahLst/>
              <a:cxnLst/>
              <a:rect l="l" t="t" r="r" b="b"/>
              <a:pathLst>
                <a:path w="5829" h="820" extrusionOk="0">
                  <a:moveTo>
                    <a:pt x="410" y="0"/>
                  </a:moveTo>
                  <a:cubicBezTo>
                    <a:pt x="190" y="0"/>
                    <a:pt x="1" y="189"/>
                    <a:pt x="1" y="378"/>
                  </a:cubicBezTo>
                  <a:cubicBezTo>
                    <a:pt x="1" y="630"/>
                    <a:pt x="190" y="819"/>
                    <a:pt x="410" y="819"/>
                  </a:cubicBezTo>
                  <a:lnTo>
                    <a:pt x="5419" y="819"/>
                  </a:lnTo>
                  <a:cubicBezTo>
                    <a:pt x="5671" y="819"/>
                    <a:pt x="5829" y="630"/>
                    <a:pt x="5829" y="378"/>
                  </a:cubicBezTo>
                  <a:cubicBezTo>
                    <a:pt x="5829" y="189"/>
                    <a:pt x="5671"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58" name="Google Shape;6558;p39"/>
          <p:cNvSpPr/>
          <p:nvPr/>
        </p:nvSpPr>
        <p:spPr>
          <a:xfrm>
            <a:off x="13619428" y="9767902"/>
            <a:ext cx="823447" cy="860280"/>
          </a:xfrm>
          <a:custGeom>
            <a:avLst/>
            <a:gdLst/>
            <a:ahLst/>
            <a:cxnLst/>
            <a:rect l="l" t="t" r="r" b="b"/>
            <a:pathLst>
              <a:path w="13548" h="14154" extrusionOk="0">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9" name="Google Shape;6559;p39"/>
          <p:cNvGrpSpPr/>
          <p:nvPr/>
        </p:nvGrpSpPr>
        <p:grpSpPr>
          <a:xfrm>
            <a:off x="20467007" y="8806979"/>
            <a:ext cx="811960" cy="861739"/>
            <a:chOff x="-10019125" y="2490075"/>
            <a:chExt cx="333975" cy="354450"/>
          </a:xfrm>
        </p:grpSpPr>
        <p:sp>
          <p:nvSpPr>
            <p:cNvPr id="6560" name="Google Shape;6560;p39"/>
            <p:cNvSpPr/>
            <p:nvPr/>
          </p:nvSpPr>
          <p:spPr>
            <a:xfrm>
              <a:off x="-10019125" y="2490850"/>
              <a:ext cx="333975" cy="353675"/>
            </a:xfrm>
            <a:custGeom>
              <a:avLst/>
              <a:gdLst/>
              <a:ahLst/>
              <a:cxnLst/>
              <a:rect l="l" t="t" r="r" b="b"/>
              <a:pathLst>
                <a:path w="13359" h="14147" extrusionOk="0">
                  <a:moveTo>
                    <a:pt x="7184" y="1670"/>
                  </a:moveTo>
                  <a:cubicBezTo>
                    <a:pt x="7405" y="1670"/>
                    <a:pt x="7625" y="1859"/>
                    <a:pt x="7625" y="2048"/>
                  </a:cubicBezTo>
                  <a:lnTo>
                    <a:pt x="7625" y="4191"/>
                  </a:lnTo>
                  <a:cubicBezTo>
                    <a:pt x="7499" y="4128"/>
                    <a:pt x="7342" y="4096"/>
                    <a:pt x="7184" y="4096"/>
                  </a:cubicBezTo>
                  <a:cubicBezTo>
                    <a:pt x="7027" y="4096"/>
                    <a:pt x="6900" y="4128"/>
                    <a:pt x="6743" y="4191"/>
                  </a:cubicBezTo>
                  <a:lnTo>
                    <a:pt x="6743" y="2048"/>
                  </a:lnTo>
                  <a:cubicBezTo>
                    <a:pt x="6743" y="1828"/>
                    <a:pt x="6932" y="1670"/>
                    <a:pt x="7184" y="1670"/>
                  </a:cubicBezTo>
                  <a:close/>
                  <a:moveTo>
                    <a:pt x="8791" y="788"/>
                  </a:moveTo>
                  <a:cubicBezTo>
                    <a:pt x="8980" y="788"/>
                    <a:pt x="9200" y="977"/>
                    <a:pt x="9200" y="1229"/>
                  </a:cubicBezTo>
                  <a:lnTo>
                    <a:pt x="9200" y="5356"/>
                  </a:lnTo>
                  <a:cubicBezTo>
                    <a:pt x="9200" y="5608"/>
                    <a:pt x="9389" y="5797"/>
                    <a:pt x="9610" y="5797"/>
                  </a:cubicBezTo>
                  <a:cubicBezTo>
                    <a:pt x="9862" y="5797"/>
                    <a:pt x="10019" y="5608"/>
                    <a:pt x="10019" y="5356"/>
                  </a:cubicBezTo>
                  <a:lnTo>
                    <a:pt x="10019" y="2048"/>
                  </a:lnTo>
                  <a:cubicBezTo>
                    <a:pt x="10019" y="1828"/>
                    <a:pt x="10209" y="1670"/>
                    <a:pt x="10398" y="1670"/>
                  </a:cubicBezTo>
                  <a:cubicBezTo>
                    <a:pt x="10618" y="1670"/>
                    <a:pt x="10807" y="1859"/>
                    <a:pt x="10807" y="2048"/>
                  </a:cubicBezTo>
                  <a:lnTo>
                    <a:pt x="10807" y="5356"/>
                  </a:lnTo>
                  <a:cubicBezTo>
                    <a:pt x="10807" y="5608"/>
                    <a:pt x="10996" y="5797"/>
                    <a:pt x="11185" y="5797"/>
                  </a:cubicBezTo>
                  <a:cubicBezTo>
                    <a:pt x="11406" y="5797"/>
                    <a:pt x="11626" y="5608"/>
                    <a:pt x="11626" y="5356"/>
                  </a:cubicBezTo>
                  <a:lnTo>
                    <a:pt x="11626" y="4537"/>
                  </a:lnTo>
                  <a:cubicBezTo>
                    <a:pt x="11626" y="4285"/>
                    <a:pt x="11815" y="4096"/>
                    <a:pt x="12036" y="4096"/>
                  </a:cubicBezTo>
                  <a:cubicBezTo>
                    <a:pt x="12256" y="4096"/>
                    <a:pt x="12414" y="4285"/>
                    <a:pt x="12414" y="4537"/>
                  </a:cubicBezTo>
                  <a:lnTo>
                    <a:pt x="12414" y="8696"/>
                  </a:lnTo>
                  <a:cubicBezTo>
                    <a:pt x="12414" y="9389"/>
                    <a:pt x="11878" y="9925"/>
                    <a:pt x="11154" y="9925"/>
                  </a:cubicBezTo>
                  <a:lnTo>
                    <a:pt x="9925" y="9925"/>
                  </a:lnTo>
                  <a:lnTo>
                    <a:pt x="9925" y="7845"/>
                  </a:lnTo>
                  <a:cubicBezTo>
                    <a:pt x="9925" y="7184"/>
                    <a:pt x="9389" y="6617"/>
                    <a:pt x="8665" y="6617"/>
                  </a:cubicBezTo>
                  <a:cubicBezTo>
                    <a:pt x="8507" y="6617"/>
                    <a:pt x="8413" y="6648"/>
                    <a:pt x="8287" y="6711"/>
                  </a:cubicBezTo>
                  <a:cubicBezTo>
                    <a:pt x="8413" y="6585"/>
                    <a:pt x="8413" y="1891"/>
                    <a:pt x="8413" y="1229"/>
                  </a:cubicBezTo>
                  <a:cubicBezTo>
                    <a:pt x="8413" y="977"/>
                    <a:pt x="8602" y="788"/>
                    <a:pt x="8791" y="788"/>
                  </a:cubicBezTo>
                  <a:close/>
                  <a:moveTo>
                    <a:pt x="5483" y="4096"/>
                  </a:moveTo>
                  <a:cubicBezTo>
                    <a:pt x="5735" y="4096"/>
                    <a:pt x="5892" y="4254"/>
                    <a:pt x="5924" y="4506"/>
                  </a:cubicBezTo>
                  <a:lnTo>
                    <a:pt x="5924" y="8696"/>
                  </a:lnTo>
                  <a:cubicBezTo>
                    <a:pt x="5924" y="8948"/>
                    <a:pt x="6113" y="9105"/>
                    <a:pt x="6302" y="9105"/>
                  </a:cubicBezTo>
                  <a:cubicBezTo>
                    <a:pt x="6554" y="9105"/>
                    <a:pt x="6743" y="8885"/>
                    <a:pt x="6743" y="8696"/>
                  </a:cubicBezTo>
                  <a:lnTo>
                    <a:pt x="6743" y="5356"/>
                  </a:lnTo>
                  <a:cubicBezTo>
                    <a:pt x="6743" y="5136"/>
                    <a:pt x="6932" y="4915"/>
                    <a:pt x="7153" y="4915"/>
                  </a:cubicBezTo>
                  <a:cubicBezTo>
                    <a:pt x="7342" y="4915"/>
                    <a:pt x="7562" y="5136"/>
                    <a:pt x="7562" y="5356"/>
                  </a:cubicBezTo>
                  <a:lnTo>
                    <a:pt x="7562" y="8696"/>
                  </a:lnTo>
                  <a:cubicBezTo>
                    <a:pt x="7562" y="8948"/>
                    <a:pt x="7783" y="9105"/>
                    <a:pt x="7972" y="9105"/>
                  </a:cubicBezTo>
                  <a:cubicBezTo>
                    <a:pt x="8161" y="9105"/>
                    <a:pt x="8350" y="8885"/>
                    <a:pt x="8350" y="8696"/>
                  </a:cubicBezTo>
                  <a:lnTo>
                    <a:pt x="8350" y="7877"/>
                  </a:lnTo>
                  <a:cubicBezTo>
                    <a:pt x="8350" y="7656"/>
                    <a:pt x="8570" y="7436"/>
                    <a:pt x="8759" y="7436"/>
                  </a:cubicBezTo>
                  <a:cubicBezTo>
                    <a:pt x="8948" y="7436"/>
                    <a:pt x="9137" y="7656"/>
                    <a:pt x="9137" y="7877"/>
                  </a:cubicBezTo>
                  <a:lnTo>
                    <a:pt x="9137" y="12035"/>
                  </a:lnTo>
                  <a:cubicBezTo>
                    <a:pt x="9137" y="12728"/>
                    <a:pt x="8602" y="13264"/>
                    <a:pt x="7940" y="13264"/>
                  </a:cubicBezTo>
                  <a:lnTo>
                    <a:pt x="3403" y="13264"/>
                  </a:lnTo>
                  <a:cubicBezTo>
                    <a:pt x="2994" y="13264"/>
                    <a:pt x="2647" y="13075"/>
                    <a:pt x="2427" y="12791"/>
                  </a:cubicBezTo>
                  <a:cubicBezTo>
                    <a:pt x="915" y="10523"/>
                    <a:pt x="1009" y="10649"/>
                    <a:pt x="1009" y="10586"/>
                  </a:cubicBezTo>
                  <a:cubicBezTo>
                    <a:pt x="915" y="10429"/>
                    <a:pt x="915" y="10208"/>
                    <a:pt x="1104" y="10051"/>
                  </a:cubicBezTo>
                  <a:cubicBezTo>
                    <a:pt x="1189" y="9980"/>
                    <a:pt x="1280" y="9947"/>
                    <a:pt x="1370" y="9947"/>
                  </a:cubicBezTo>
                  <a:cubicBezTo>
                    <a:pt x="1479" y="9947"/>
                    <a:pt x="1584" y="9995"/>
                    <a:pt x="1671" y="10082"/>
                  </a:cubicBezTo>
                  <a:lnTo>
                    <a:pt x="2742" y="11153"/>
                  </a:lnTo>
                  <a:cubicBezTo>
                    <a:pt x="2818" y="11230"/>
                    <a:pt x="2918" y="11271"/>
                    <a:pt x="3005" y="11271"/>
                  </a:cubicBezTo>
                  <a:cubicBezTo>
                    <a:pt x="3062" y="11271"/>
                    <a:pt x="3114" y="11254"/>
                    <a:pt x="3151" y="11216"/>
                  </a:cubicBezTo>
                  <a:cubicBezTo>
                    <a:pt x="3340" y="11153"/>
                    <a:pt x="3403" y="11027"/>
                    <a:pt x="3403" y="10838"/>
                  </a:cubicBezTo>
                  <a:lnTo>
                    <a:pt x="3403" y="5356"/>
                  </a:lnTo>
                  <a:cubicBezTo>
                    <a:pt x="3403" y="5136"/>
                    <a:pt x="3592" y="4915"/>
                    <a:pt x="3845" y="4915"/>
                  </a:cubicBezTo>
                  <a:cubicBezTo>
                    <a:pt x="4065" y="4915"/>
                    <a:pt x="4223" y="5136"/>
                    <a:pt x="4223" y="5356"/>
                  </a:cubicBezTo>
                  <a:lnTo>
                    <a:pt x="4223" y="8696"/>
                  </a:lnTo>
                  <a:cubicBezTo>
                    <a:pt x="4223" y="8948"/>
                    <a:pt x="4412" y="9105"/>
                    <a:pt x="4664" y="9105"/>
                  </a:cubicBezTo>
                  <a:cubicBezTo>
                    <a:pt x="4884" y="9105"/>
                    <a:pt x="5105" y="8885"/>
                    <a:pt x="5105" y="8696"/>
                  </a:cubicBezTo>
                  <a:lnTo>
                    <a:pt x="5105" y="4537"/>
                  </a:lnTo>
                  <a:cubicBezTo>
                    <a:pt x="5105" y="4285"/>
                    <a:pt x="5294" y="4096"/>
                    <a:pt x="5483" y="4096"/>
                  </a:cubicBezTo>
                  <a:close/>
                  <a:moveTo>
                    <a:pt x="8822" y="1"/>
                  </a:moveTo>
                  <a:cubicBezTo>
                    <a:pt x="8255" y="1"/>
                    <a:pt x="7783" y="410"/>
                    <a:pt x="7657" y="914"/>
                  </a:cubicBezTo>
                  <a:cubicBezTo>
                    <a:pt x="7499" y="883"/>
                    <a:pt x="7342" y="820"/>
                    <a:pt x="7184" y="820"/>
                  </a:cubicBezTo>
                  <a:cubicBezTo>
                    <a:pt x="6522" y="820"/>
                    <a:pt x="5955" y="1387"/>
                    <a:pt x="5955" y="2048"/>
                  </a:cubicBezTo>
                  <a:lnTo>
                    <a:pt x="5955" y="3340"/>
                  </a:lnTo>
                  <a:cubicBezTo>
                    <a:pt x="5829" y="3309"/>
                    <a:pt x="5672" y="3277"/>
                    <a:pt x="5514" y="3277"/>
                  </a:cubicBezTo>
                  <a:cubicBezTo>
                    <a:pt x="4947" y="3277"/>
                    <a:pt x="4475" y="3655"/>
                    <a:pt x="4349" y="4191"/>
                  </a:cubicBezTo>
                  <a:cubicBezTo>
                    <a:pt x="4191" y="4128"/>
                    <a:pt x="4034" y="4096"/>
                    <a:pt x="3876" y="4096"/>
                  </a:cubicBezTo>
                  <a:cubicBezTo>
                    <a:pt x="3214" y="4096"/>
                    <a:pt x="2616" y="4663"/>
                    <a:pt x="2616" y="5356"/>
                  </a:cubicBezTo>
                  <a:lnTo>
                    <a:pt x="2616" y="9862"/>
                  </a:lnTo>
                  <a:lnTo>
                    <a:pt x="2269" y="9483"/>
                  </a:lnTo>
                  <a:cubicBezTo>
                    <a:pt x="2025" y="9239"/>
                    <a:pt x="1712" y="9121"/>
                    <a:pt x="1398" y="9121"/>
                  </a:cubicBezTo>
                  <a:cubicBezTo>
                    <a:pt x="1105" y="9121"/>
                    <a:pt x="811" y="9223"/>
                    <a:pt x="568" y="9420"/>
                  </a:cubicBezTo>
                  <a:cubicBezTo>
                    <a:pt x="95" y="9862"/>
                    <a:pt x="1" y="10555"/>
                    <a:pt x="379" y="11059"/>
                  </a:cubicBezTo>
                  <a:lnTo>
                    <a:pt x="1797" y="13264"/>
                  </a:lnTo>
                  <a:cubicBezTo>
                    <a:pt x="2175" y="13831"/>
                    <a:pt x="2805" y="14146"/>
                    <a:pt x="3435" y="14146"/>
                  </a:cubicBezTo>
                  <a:lnTo>
                    <a:pt x="7972" y="14146"/>
                  </a:lnTo>
                  <a:cubicBezTo>
                    <a:pt x="9106" y="14146"/>
                    <a:pt x="10051" y="13201"/>
                    <a:pt x="10051" y="12035"/>
                  </a:cubicBezTo>
                  <a:lnTo>
                    <a:pt x="10051" y="10807"/>
                  </a:lnTo>
                  <a:lnTo>
                    <a:pt x="11280" y="10807"/>
                  </a:lnTo>
                  <a:cubicBezTo>
                    <a:pt x="12414" y="10807"/>
                    <a:pt x="13359" y="9862"/>
                    <a:pt x="13359" y="8696"/>
                  </a:cubicBezTo>
                  <a:lnTo>
                    <a:pt x="13359" y="4537"/>
                  </a:lnTo>
                  <a:cubicBezTo>
                    <a:pt x="13359" y="3876"/>
                    <a:pt x="12823" y="3309"/>
                    <a:pt x="12130" y="3309"/>
                  </a:cubicBezTo>
                  <a:cubicBezTo>
                    <a:pt x="11973" y="3309"/>
                    <a:pt x="11878" y="3340"/>
                    <a:pt x="11752" y="3372"/>
                  </a:cubicBezTo>
                  <a:lnTo>
                    <a:pt x="11752" y="2048"/>
                  </a:lnTo>
                  <a:cubicBezTo>
                    <a:pt x="11752" y="1387"/>
                    <a:pt x="11185" y="820"/>
                    <a:pt x="10492" y="820"/>
                  </a:cubicBezTo>
                  <a:cubicBezTo>
                    <a:pt x="10335" y="820"/>
                    <a:pt x="10177" y="883"/>
                    <a:pt x="10019" y="914"/>
                  </a:cubicBezTo>
                  <a:cubicBezTo>
                    <a:pt x="9862" y="410"/>
                    <a:pt x="9389" y="1"/>
                    <a:pt x="8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39"/>
            <p:cNvSpPr/>
            <p:nvPr/>
          </p:nvSpPr>
          <p:spPr>
            <a:xfrm>
              <a:off x="-10016750" y="2491050"/>
              <a:ext cx="63825" cy="61850"/>
            </a:xfrm>
            <a:custGeom>
              <a:avLst/>
              <a:gdLst/>
              <a:ahLst/>
              <a:cxnLst/>
              <a:rect l="l" t="t" r="r" b="b"/>
              <a:pathLst>
                <a:path w="2553" h="2474" extrusionOk="0">
                  <a:moveTo>
                    <a:pt x="457" y="0"/>
                  </a:moveTo>
                  <a:cubicBezTo>
                    <a:pt x="347" y="0"/>
                    <a:pt x="237" y="40"/>
                    <a:pt x="158" y="119"/>
                  </a:cubicBezTo>
                  <a:cubicBezTo>
                    <a:pt x="0" y="276"/>
                    <a:pt x="0" y="560"/>
                    <a:pt x="158" y="717"/>
                  </a:cubicBezTo>
                  <a:lnTo>
                    <a:pt x="1796" y="2355"/>
                  </a:lnTo>
                  <a:cubicBezTo>
                    <a:pt x="1891" y="2434"/>
                    <a:pt x="2001" y="2474"/>
                    <a:pt x="2107" y="2474"/>
                  </a:cubicBezTo>
                  <a:cubicBezTo>
                    <a:pt x="2214" y="2474"/>
                    <a:pt x="2316" y="2434"/>
                    <a:pt x="2395" y="2355"/>
                  </a:cubicBezTo>
                  <a:cubicBezTo>
                    <a:pt x="2552" y="2198"/>
                    <a:pt x="2552" y="1914"/>
                    <a:pt x="2395" y="1757"/>
                  </a:cubicBezTo>
                  <a:lnTo>
                    <a:pt x="757" y="119"/>
                  </a:lnTo>
                  <a:cubicBezTo>
                    <a:pt x="678" y="40"/>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39"/>
            <p:cNvSpPr/>
            <p:nvPr/>
          </p:nvSpPr>
          <p:spPr>
            <a:xfrm>
              <a:off x="-9933275" y="2490075"/>
              <a:ext cx="20525" cy="63025"/>
            </a:xfrm>
            <a:custGeom>
              <a:avLst/>
              <a:gdLst/>
              <a:ahLst/>
              <a:cxnLst/>
              <a:rect l="l" t="t" r="r" b="b"/>
              <a:pathLst>
                <a:path w="821" h="2521" extrusionOk="0">
                  <a:moveTo>
                    <a:pt x="442" y="0"/>
                  </a:moveTo>
                  <a:cubicBezTo>
                    <a:pt x="221" y="0"/>
                    <a:pt x="1" y="189"/>
                    <a:pt x="1" y="441"/>
                  </a:cubicBezTo>
                  <a:lnTo>
                    <a:pt x="1" y="2079"/>
                  </a:lnTo>
                  <a:cubicBezTo>
                    <a:pt x="1" y="2331"/>
                    <a:pt x="221" y="2520"/>
                    <a:pt x="442" y="2520"/>
                  </a:cubicBezTo>
                  <a:cubicBezTo>
                    <a:pt x="631" y="2520"/>
                    <a:pt x="820" y="2331"/>
                    <a:pt x="820" y="2079"/>
                  </a:cubicBezTo>
                  <a:lnTo>
                    <a:pt x="820" y="441"/>
                  </a:lnTo>
                  <a:cubicBezTo>
                    <a:pt x="820" y="189"/>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39"/>
            <p:cNvSpPr/>
            <p:nvPr/>
          </p:nvSpPr>
          <p:spPr>
            <a:xfrm>
              <a:off x="-10015975" y="2573550"/>
              <a:ext cx="63050" cy="20500"/>
            </a:xfrm>
            <a:custGeom>
              <a:avLst/>
              <a:gdLst/>
              <a:ahLst/>
              <a:cxnLst/>
              <a:rect l="l" t="t" r="r" b="b"/>
              <a:pathLst>
                <a:path w="2522" h="820" extrusionOk="0">
                  <a:moveTo>
                    <a:pt x="442" y="1"/>
                  </a:moveTo>
                  <a:cubicBezTo>
                    <a:pt x="190" y="1"/>
                    <a:pt x="1" y="190"/>
                    <a:pt x="1" y="442"/>
                  </a:cubicBezTo>
                  <a:cubicBezTo>
                    <a:pt x="1" y="631"/>
                    <a:pt x="190" y="820"/>
                    <a:pt x="442" y="820"/>
                  </a:cubicBezTo>
                  <a:lnTo>
                    <a:pt x="2080" y="820"/>
                  </a:lnTo>
                  <a:cubicBezTo>
                    <a:pt x="2332" y="820"/>
                    <a:pt x="2521" y="631"/>
                    <a:pt x="2521" y="442"/>
                  </a:cubicBezTo>
                  <a:cubicBezTo>
                    <a:pt x="2521" y="190"/>
                    <a:pt x="233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39"/>
          <p:cNvGrpSpPr/>
          <p:nvPr/>
        </p:nvGrpSpPr>
        <p:grpSpPr>
          <a:xfrm>
            <a:off x="17017223" y="9766120"/>
            <a:ext cx="886659" cy="863684"/>
            <a:chOff x="-8684100" y="2032450"/>
            <a:chExt cx="364700" cy="355250"/>
          </a:xfrm>
        </p:grpSpPr>
        <p:sp>
          <p:nvSpPr>
            <p:cNvPr id="6565" name="Google Shape;6565;p39"/>
            <p:cNvSpPr/>
            <p:nvPr/>
          </p:nvSpPr>
          <p:spPr>
            <a:xfrm>
              <a:off x="-8684100" y="2032450"/>
              <a:ext cx="364700" cy="355250"/>
            </a:xfrm>
            <a:custGeom>
              <a:avLst/>
              <a:gdLst/>
              <a:ahLst/>
              <a:cxnLst/>
              <a:rect l="l" t="t" r="r" b="b"/>
              <a:pathLst>
                <a:path w="14588" h="14210" extrusionOk="0">
                  <a:moveTo>
                    <a:pt x="13611" y="820"/>
                  </a:moveTo>
                  <a:lnTo>
                    <a:pt x="13611" y="1891"/>
                  </a:lnTo>
                  <a:lnTo>
                    <a:pt x="13642" y="1891"/>
                  </a:lnTo>
                  <a:lnTo>
                    <a:pt x="12130" y="2994"/>
                  </a:lnTo>
                  <a:lnTo>
                    <a:pt x="11469" y="2301"/>
                  </a:lnTo>
                  <a:lnTo>
                    <a:pt x="12571" y="820"/>
                  </a:lnTo>
                  <a:close/>
                  <a:moveTo>
                    <a:pt x="3561" y="2238"/>
                  </a:moveTo>
                  <a:lnTo>
                    <a:pt x="5294" y="3970"/>
                  </a:lnTo>
                  <a:cubicBezTo>
                    <a:pt x="5168" y="4033"/>
                    <a:pt x="5105" y="4128"/>
                    <a:pt x="4979" y="4254"/>
                  </a:cubicBezTo>
                  <a:lnTo>
                    <a:pt x="4695" y="4506"/>
                  </a:lnTo>
                  <a:lnTo>
                    <a:pt x="3844" y="3655"/>
                  </a:lnTo>
                  <a:cubicBezTo>
                    <a:pt x="3435" y="3246"/>
                    <a:pt x="3372" y="2710"/>
                    <a:pt x="3561" y="2238"/>
                  </a:cubicBezTo>
                  <a:close/>
                  <a:moveTo>
                    <a:pt x="10965" y="2899"/>
                  </a:moveTo>
                  <a:lnTo>
                    <a:pt x="11563" y="3498"/>
                  </a:lnTo>
                  <a:lnTo>
                    <a:pt x="8192" y="6837"/>
                  </a:lnTo>
                  <a:lnTo>
                    <a:pt x="7625" y="6239"/>
                  </a:lnTo>
                  <a:lnTo>
                    <a:pt x="10965" y="2899"/>
                  </a:lnTo>
                  <a:close/>
                  <a:moveTo>
                    <a:pt x="10492" y="9200"/>
                  </a:moveTo>
                  <a:lnTo>
                    <a:pt x="12225" y="10901"/>
                  </a:lnTo>
                  <a:cubicBezTo>
                    <a:pt x="12048" y="10984"/>
                    <a:pt x="11859" y="11027"/>
                    <a:pt x="11671" y="11027"/>
                  </a:cubicBezTo>
                  <a:cubicBezTo>
                    <a:pt x="11355" y="11027"/>
                    <a:pt x="11044" y="10906"/>
                    <a:pt x="10807" y="10649"/>
                  </a:cubicBezTo>
                  <a:lnTo>
                    <a:pt x="9925" y="9799"/>
                  </a:lnTo>
                  <a:lnTo>
                    <a:pt x="10208" y="9515"/>
                  </a:lnTo>
                  <a:cubicBezTo>
                    <a:pt x="10334" y="9389"/>
                    <a:pt x="10397" y="9326"/>
                    <a:pt x="10492" y="9200"/>
                  </a:cubicBezTo>
                  <a:close/>
                  <a:moveTo>
                    <a:pt x="2962" y="11059"/>
                  </a:moveTo>
                  <a:lnTo>
                    <a:pt x="3403" y="11500"/>
                  </a:lnTo>
                  <a:lnTo>
                    <a:pt x="2143" y="12319"/>
                  </a:lnTo>
                  <a:lnTo>
                    <a:pt x="2962" y="11059"/>
                  </a:lnTo>
                  <a:close/>
                  <a:moveTo>
                    <a:pt x="6996" y="4146"/>
                  </a:moveTo>
                  <a:cubicBezTo>
                    <a:pt x="7395" y="4146"/>
                    <a:pt x="7791" y="4258"/>
                    <a:pt x="8129" y="4474"/>
                  </a:cubicBezTo>
                  <a:lnTo>
                    <a:pt x="6711" y="5892"/>
                  </a:lnTo>
                  <a:cubicBezTo>
                    <a:pt x="6554" y="6050"/>
                    <a:pt x="6554" y="6333"/>
                    <a:pt x="6711" y="6491"/>
                  </a:cubicBezTo>
                  <a:lnTo>
                    <a:pt x="7877" y="7656"/>
                  </a:lnTo>
                  <a:cubicBezTo>
                    <a:pt x="7956" y="7735"/>
                    <a:pt x="8066" y="7775"/>
                    <a:pt x="8176" y="7775"/>
                  </a:cubicBezTo>
                  <a:cubicBezTo>
                    <a:pt x="8287" y="7775"/>
                    <a:pt x="8397" y="7735"/>
                    <a:pt x="8476" y="7656"/>
                  </a:cubicBezTo>
                  <a:lnTo>
                    <a:pt x="9893" y="6239"/>
                  </a:lnTo>
                  <a:cubicBezTo>
                    <a:pt x="10145" y="6648"/>
                    <a:pt x="10240" y="7026"/>
                    <a:pt x="10240" y="7436"/>
                  </a:cubicBezTo>
                  <a:cubicBezTo>
                    <a:pt x="10240" y="7971"/>
                    <a:pt x="10051" y="8476"/>
                    <a:pt x="9673" y="8885"/>
                  </a:cubicBezTo>
                  <a:lnTo>
                    <a:pt x="9232" y="9326"/>
                  </a:lnTo>
                  <a:cubicBezTo>
                    <a:pt x="9086" y="9286"/>
                    <a:pt x="8937" y="9266"/>
                    <a:pt x="8788" y="9266"/>
                  </a:cubicBezTo>
                  <a:cubicBezTo>
                    <a:pt x="8356" y="9266"/>
                    <a:pt x="7929" y="9431"/>
                    <a:pt x="7625" y="9736"/>
                  </a:cubicBezTo>
                  <a:cubicBezTo>
                    <a:pt x="7310" y="10051"/>
                    <a:pt x="7152" y="10492"/>
                    <a:pt x="7089" y="10933"/>
                  </a:cubicBezTo>
                  <a:cubicBezTo>
                    <a:pt x="7089" y="11405"/>
                    <a:pt x="7247" y="11784"/>
                    <a:pt x="7562" y="12099"/>
                  </a:cubicBezTo>
                  <a:lnTo>
                    <a:pt x="7310" y="12382"/>
                  </a:lnTo>
                  <a:cubicBezTo>
                    <a:pt x="6743" y="12949"/>
                    <a:pt x="6050" y="13264"/>
                    <a:pt x="5262" y="13264"/>
                  </a:cubicBezTo>
                  <a:cubicBezTo>
                    <a:pt x="4538" y="13264"/>
                    <a:pt x="3844" y="12981"/>
                    <a:pt x="3309" y="12508"/>
                  </a:cubicBezTo>
                  <a:lnTo>
                    <a:pt x="4317" y="11878"/>
                  </a:lnTo>
                  <a:cubicBezTo>
                    <a:pt x="4412" y="11784"/>
                    <a:pt x="4475" y="11689"/>
                    <a:pt x="4506" y="11563"/>
                  </a:cubicBezTo>
                  <a:cubicBezTo>
                    <a:pt x="4506" y="11437"/>
                    <a:pt x="4475" y="11311"/>
                    <a:pt x="4380" y="11216"/>
                  </a:cubicBezTo>
                  <a:lnTo>
                    <a:pt x="3214" y="10019"/>
                  </a:lnTo>
                  <a:cubicBezTo>
                    <a:pt x="3120" y="9956"/>
                    <a:pt x="2994" y="9893"/>
                    <a:pt x="2836" y="9893"/>
                  </a:cubicBezTo>
                  <a:cubicBezTo>
                    <a:pt x="2742" y="9893"/>
                    <a:pt x="2616" y="9988"/>
                    <a:pt x="2521" y="10114"/>
                  </a:cubicBezTo>
                  <a:lnTo>
                    <a:pt x="1891" y="11090"/>
                  </a:lnTo>
                  <a:cubicBezTo>
                    <a:pt x="883" y="9956"/>
                    <a:pt x="914" y="8223"/>
                    <a:pt x="2017" y="7121"/>
                  </a:cubicBezTo>
                  <a:lnTo>
                    <a:pt x="2301" y="6837"/>
                  </a:lnTo>
                  <a:cubicBezTo>
                    <a:pt x="2616" y="7152"/>
                    <a:pt x="3057" y="7310"/>
                    <a:pt x="3466" y="7310"/>
                  </a:cubicBezTo>
                  <a:cubicBezTo>
                    <a:pt x="3907" y="7310"/>
                    <a:pt x="4348" y="7121"/>
                    <a:pt x="4664" y="6806"/>
                  </a:cubicBezTo>
                  <a:cubicBezTo>
                    <a:pt x="5105" y="6365"/>
                    <a:pt x="5262" y="5766"/>
                    <a:pt x="5105" y="5168"/>
                  </a:cubicBezTo>
                  <a:lnTo>
                    <a:pt x="5514" y="4758"/>
                  </a:lnTo>
                  <a:cubicBezTo>
                    <a:pt x="5928" y="4344"/>
                    <a:pt x="6465" y="4146"/>
                    <a:pt x="6996" y="4146"/>
                  </a:cubicBezTo>
                  <a:close/>
                  <a:moveTo>
                    <a:pt x="12382" y="1"/>
                  </a:moveTo>
                  <a:cubicBezTo>
                    <a:pt x="12256" y="1"/>
                    <a:pt x="12130" y="64"/>
                    <a:pt x="12067" y="158"/>
                  </a:cubicBezTo>
                  <a:lnTo>
                    <a:pt x="10649" y="2080"/>
                  </a:lnTo>
                  <a:lnTo>
                    <a:pt x="8759" y="3970"/>
                  </a:lnTo>
                  <a:cubicBezTo>
                    <a:pt x="8249" y="3583"/>
                    <a:pt x="7634" y="3393"/>
                    <a:pt x="7024" y="3393"/>
                  </a:cubicBezTo>
                  <a:cubicBezTo>
                    <a:pt x="6692" y="3393"/>
                    <a:pt x="6361" y="3450"/>
                    <a:pt x="6050" y="3561"/>
                  </a:cubicBezTo>
                  <a:lnTo>
                    <a:pt x="2616" y="158"/>
                  </a:lnTo>
                  <a:cubicBezTo>
                    <a:pt x="2537" y="79"/>
                    <a:pt x="2427" y="40"/>
                    <a:pt x="2316" y="40"/>
                  </a:cubicBezTo>
                  <a:cubicBezTo>
                    <a:pt x="2206" y="40"/>
                    <a:pt x="2096" y="79"/>
                    <a:pt x="2017" y="158"/>
                  </a:cubicBezTo>
                  <a:cubicBezTo>
                    <a:pt x="1860" y="316"/>
                    <a:pt x="1860" y="568"/>
                    <a:pt x="2017" y="725"/>
                  </a:cubicBezTo>
                  <a:lnTo>
                    <a:pt x="2931" y="1639"/>
                  </a:lnTo>
                  <a:cubicBezTo>
                    <a:pt x="2427" y="2427"/>
                    <a:pt x="2490" y="3529"/>
                    <a:pt x="3214" y="4254"/>
                  </a:cubicBezTo>
                  <a:lnTo>
                    <a:pt x="4222" y="5262"/>
                  </a:lnTo>
                  <a:cubicBezTo>
                    <a:pt x="4222" y="5294"/>
                    <a:pt x="4222" y="5325"/>
                    <a:pt x="4254" y="5388"/>
                  </a:cubicBezTo>
                  <a:cubicBezTo>
                    <a:pt x="4412" y="5703"/>
                    <a:pt x="4348" y="6081"/>
                    <a:pt x="4096" y="6333"/>
                  </a:cubicBezTo>
                  <a:cubicBezTo>
                    <a:pt x="3948" y="6499"/>
                    <a:pt x="3721" y="6586"/>
                    <a:pt x="3493" y="6586"/>
                  </a:cubicBezTo>
                  <a:cubicBezTo>
                    <a:pt x="3287" y="6586"/>
                    <a:pt x="3080" y="6514"/>
                    <a:pt x="2931" y="6365"/>
                  </a:cubicBezTo>
                  <a:lnTo>
                    <a:pt x="2647" y="6081"/>
                  </a:lnTo>
                  <a:cubicBezTo>
                    <a:pt x="2568" y="6002"/>
                    <a:pt x="2458" y="5963"/>
                    <a:pt x="2348" y="5963"/>
                  </a:cubicBezTo>
                  <a:cubicBezTo>
                    <a:pt x="2238" y="5963"/>
                    <a:pt x="2127" y="6002"/>
                    <a:pt x="2049" y="6081"/>
                  </a:cubicBezTo>
                  <a:lnTo>
                    <a:pt x="1482" y="6680"/>
                  </a:lnTo>
                  <a:cubicBezTo>
                    <a:pt x="1" y="8129"/>
                    <a:pt x="1" y="10492"/>
                    <a:pt x="1482" y="11973"/>
                  </a:cubicBezTo>
                  <a:lnTo>
                    <a:pt x="442" y="13579"/>
                  </a:lnTo>
                  <a:cubicBezTo>
                    <a:pt x="316" y="13737"/>
                    <a:pt x="379" y="13957"/>
                    <a:pt x="473" y="14083"/>
                  </a:cubicBezTo>
                  <a:cubicBezTo>
                    <a:pt x="562" y="14154"/>
                    <a:pt x="670" y="14195"/>
                    <a:pt x="776" y="14195"/>
                  </a:cubicBezTo>
                  <a:cubicBezTo>
                    <a:pt x="859" y="14195"/>
                    <a:pt x="940" y="14170"/>
                    <a:pt x="1009" y="14115"/>
                  </a:cubicBezTo>
                  <a:lnTo>
                    <a:pt x="2616" y="13107"/>
                  </a:lnTo>
                  <a:cubicBezTo>
                    <a:pt x="3309" y="13800"/>
                    <a:pt x="4254" y="14209"/>
                    <a:pt x="5262" y="14209"/>
                  </a:cubicBezTo>
                  <a:cubicBezTo>
                    <a:pt x="6239" y="14209"/>
                    <a:pt x="7184" y="13800"/>
                    <a:pt x="7877" y="13107"/>
                  </a:cubicBezTo>
                  <a:lnTo>
                    <a:pt x="8476" y="12508"/>
                  </a:lnTo>
                  <a:cubicBezTo>
                    <a:pt x="8633" y="12351"/>
                    <a:pt x="8633" y="12067"/>
                    <a:pt x="8476" y="11910"/>
                  </a:cubicBezTo>
                  <a:lnTo>
                    <a:pt x="8192" y="11657"/>
                  </a:lnTo>
                  <a:cubicBezTo>
                    <a:pt x="7877" y="11342"/>
                    <a:pt x="7877" y="10775"/>
                    <a:pt x="8255" y="10460"/>
                  </a:cubicBezTo>
                  <a:cubicBezTo>
                    <a:pt x="8400" y="10315"/>
                    <a:pt x="8627" y="10225"/>
                    <a:pt x="8856" y="10225"/>
                  </a:cubicBezTo>
                  <a:cubicBezTo>
                    <a:pt x="8974" y="10225"/>
                    <a:pt x="9093" y="10249"/>
                    <a:pt x="9200" y="10303"/>
                  </a:cubicBezTo>
                  <a:cubicBezTo>
                    <a:pt x="9232" y="10303"/>
                    <a:pt x="9263" y="10334"/>
                    <a:pt x="9295" y="10334"/>
                  </a:cubicBezTo>
                  <a:lnTo>
                    <a:pt x="10334" y="11374"/>
                  </a:lnTo>
                  <a:cubicBezTo>
                    <a:pt x="10736" y="11775"/>
                    <a:pt x="11274" y="11976"/>
                    <a:pt x="11809" y="11976"/>
                  </a:cubicBezTo>
                  <a:cubicBezTo>
                    <a:pt x="12199" y="11976"/>
                    <a:pt x="12586" y="11870"/>
                    <a:pt x="12918" y="11657"/>
                  </a:cubicBezTo>
                  <a:lnTo>
                    <a:pt x="13831" y="12540"/>
                  </a:lnTo>
                  <a:cubicBezTo>
                    <a:pt x="13910" y="12618"/>
                    <a:pt x="14021" y="12658"/>
                    <a:pt x="14131" y="12658"/>
                  </a:cubicBezTo>
                  <a:cubicBezTo>
                    <a:pt x="14241" y="12658"/>
                    <a:pt x="14351" y="12618"/>
                    <a:pt x="14430" y="12540"/>
                  </a:cubicBezTo>
                  <a:cubicBezTo>
                    <a:pt x="14588" y="12382"/>
                    <a:pt x="14588" y="12130"/>
                    <a:pt x="14430" y="11973"/>
                  </a:cubicBezTo>
                  <a:lnTo>
                    <a:pt x="10996" y="8539"/>
                  </a:lnTo>
                  <a:cubicBezTo>
                    <a:pt x="11122" y="8223"/>
                    <a:pt x="11154" y="7908"/>
                    <a:pt x="11154" y="7562"/>
                  </a:cubicBezTo>
                  <a:cubicBezTo>
                    <a:pt x="11154" y="6932"/>
                    <a:pt x="10965" y="6333"/>
                    <a:pt x="10555" y="5829"/>
                  </a:cubicBezTo>
                  <a:lnTo>
                    <a:pt x="12445" y="3939"/>
                  </a:lnTo>
                  <a:lnTo>
                    <a:pt x="14399" y="2521"/>
                  </a:lnTo>
                  <a:cubicBezTo>
                    <a:pt x="14493" y="2427"/>
                    <a:pt x="14556" y="2301"/>
                    <a:pt x="14556" y="2206"/>
                  </a:cubicBezTo>
                  <a:lnTo>
                    <a:pt x="14556" y="536"/>
                  </a:lnTo>
                  <a:cubicBezTo>
                    <a:pt x="14462" y="190"/>
                    <a:pt x="14273" y="1"/>
                    <a:pt x="140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39"/>
            <p:cNvSpPr/>
            <p:nvPr/>
          </p:nvSpPr>
          <p:spPr>
            <a:xfrm>
              <a:off x="-8637625" y="2231725"/>
              <a:ext cx="81950" cy="32525"/>
            </a:xfrm>
            <a:custGeom>
              <a:avLst/>
              <a:gdLst/>
              <a:ahLst/>
              <a:cxnLst/>
              <a:rect l="l" t="t" r="r" b="b"/>
              <a:pathLst>
                <a:path w="3278" h="1301" extrusionOk="0">
                  <a:moveTo>
                    <a:pt x="2226" y="0"/>
                  </a:moveTo>
                  <a:cubicBezTo>
                    <a:pt x="1907" y="0"/>
                    <a:pt x="1592" y="126"/>
                    <a:pt x="1355" y="378"/>
                  </a:cubicBezTo>
                  <a:cubicBezTo>
                    <a:pt x="1277" y="457"/>
                    <a:pt x="1166" y="497"/>
                    <a:pt x="1056" y="497"/>
                  </a:cubicBezTo>
                  <a:cubicBezTo>
                    <a:pt x="946" y="497"/>
                    <a:pt x="835" y="457"/>
                    <a:pt x="757" y="378"/>
                  </a:cubicBezTo>
                  <a:cubicBezTo>
                    <a:pt x="678" y="300"/>
                    <a:pt x="568" y="260"/>
                    <a:pt x="457" y="260"/>
                  </a:cubicBezTo>
                  <a:cubicBezTo>
                    <a:pt x="347" y="260"/>
                    <a:pt x="237" y="300"/>
                    <a:pt x="158" y="378"/>
                  </a:cubicBezTo>
                  <a:cubicBezTo>
                    <a:pt x="1" y="536"/>
                    <a:pt x="1" y="788"/>
                    <a:pt x="158" y="946"/>
                  </a:cubicBezTo>
                  <a:cubicBezTo>
                    <a:pt x="394" y="1182"/>
                    <a:pt x="709" y="1300"/>
                    <a:pt x="1028" y="1300"/>
                  </a:cubicBezTo>
                  <a:cubicBezTo>
                    <a:pt x="1347" y="1300"/>
                    <a:pt x="1670" y="1182"/>
                    <a:pt x="1922" y="946"/>
                  </a:cubicBezTo>
                  <a:cubicBezTo>
                    <a:pt x="2001" y="867"/>
                    <a:pt x="2111" y="827"/>
                    <a:pt x="2222" y="827"/>
                  </a:cubicBezTo>
                  <a:cubicBezTo>
                    <a:pt x="2332" y="827"/>
                    <a:pt x="2442" y="867"/>
                    <a:pt x="2521" y="946"/>
                  </a:cubicBezTo>
                  <a:cubicBezTo>
                    <a:pt x="2600" y="1024"/>
                    <a:pt x="2710" y="1064"/>
                    <a:pt x="2820" y="1064"/>
                  </a:cubicBezTo>
                  <a:cubicBezTo>
                    <a:pt x="2931" y="1064"/>
                    <a:pt x="3041" y="1024"/>
                    <a:pt x="3120" y="946"/>
                  </a:cubicBezTo>
                  <a:cubicBezTo>
                    <a:pt x="3277" y="788"/>
                    <a:pt x="3277" y="536"/>
                    <a:pt x="3120" y="378"/>
                  </a:cubicBezTo>
                  <a:cubicBezTo>
                    <a:pt x="2868" y="126"/>
                    <a:pt x="2545" y="0"/>
                    <a:pt x="2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39"/>
            <p:cNvSpPr/>
            <p:nvPr/>
          </p:nvSpPr>
          <p:spPr>
            <a:xfrm>
              <a:off x="-8558075" y="2267375"/>
              <a:ext cx="38625" cy="79950"/>
            </a:xfrm>
            <a:custGeom>
              <a:avLst/>
              <a:gdLst/>
              <a:ahLst/>
              <a:cxnLst/>
              <a:rect l="l" t="t" r="r" b="b"/>
              <a:pathLst>
                <a:path w="1545" h="3198" extrusionOk="0">
                  <a:moveTo>
                    <a:pt x="772" y="0"/>
                  </a:moveTo>
                  <a:cubicBezTo>
                    <a:pt x="662" y="0"/>
                    <a:pt x="552" y="39"/>
                    <a:pt x="473" y="118"/>
                  </a:cubicBezTo>
                  <a:cubicBezTo>
                    <a:pt x="316" y="276"/>
                    <a:pt x="316" y="559"/>
                    <a:pt x="473" y="717"/>
                  </a:cubicBezTo>
                  <a:cubicBezTo>
                    <a:pt x="631" y="874"/>
                    <a:pt x="631" y="1158"/>
                    <a:pt x="473" y="1315"/>
                  </a:cubicBezTo>
                  <a:cubicBezTo>
                    <a:pt x="1" y="1788"/>
                    <a:pt x="1" y="2576"/>
                    <a:pt x="473" y="3080"/>
                  </a:cubicBezTo>
                  <a:cubicBezTo>
                    <a:pt x="552" y="3158"/>
                    <a:pt x="662" y="3198"/>
                    <a:pt x="772" y="3198"/>
                  </a:cubicBezTo>
                  <a:cubicBezTo>
                    <a:pt x="883" y="3198"/>
                    <a:pt x="993" y="3158"/>
                    <a:pt x="1072" y="3080"/>
                  </a:cubicBezTo>
                  <a:cubicBezTo>
                    <a:pt x="1229" y="2922"/>
                    <a:pt x="1229" y="2639"/>
                    <a:pt x="1072" y="2481"/>
                  </a:cubicBezTo>
                  <a:cubicBezTo>
                    <a:pt x="914" y="2324"/>
                    <a:pt x="914" y="2040"/>
                    <a:pt x="1072" y="1882"/>
                  </a:cubicBezTo>
                  <a:cubicBezTo>
                    <a:pt x="1544" y="1378"/>
                    <a:pt x="1544" y="591"/>
                    <a:pt x="1072" y="118"/>
                  </a:cubicBezTo>
                  <a:cubicBezTo>
                    <a:pt x="993" y="39"/>
                    <a:pt x="883"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8" name="Google Shape;6568;p39"/>
          <p:cNvSpPr/>
          <p:nvPr/>
        </p:nvSpPr>
        <p:spPr>
          <a:xfrm>
            <a:off x="14783022" y="5602792"/>
            <a:ext cx="756468" cy="857910"/>
          </a:xfrm>
          <a:custGeom>
            <a:avLst/>
            <a:gdLst/>
            <a:ahLst/>
            <a:cxnLst/>
            <a:rect l="l" t="t" r="r" b="b"/>
            <a:pathLst>
              <a:path w="12446" h="14115" extrusionOk="0">
                <a:moveTo>
                  <a:pt x="10744" y="788"/>
                </a:moveTo>
                <a:cubicBezTo>
                  <a:pt x="11216" y="788"/>
                  <a:pt x="11563" y="1135"/>
                  <a:pt x="11563" y="1607"/>
                </a:cubicBezTo>
                <a:cubicBezTo>
                  <a:pt x="11563" y="2080"/>
                  <a:pt x="11216" y="2458"/>
                  <a:pt x="10744" y="2458"/>
                </a:cubicBezTo>
                <a:cubicBezTo>
                  <a:pt x="10492" y="2458"/>
                  <a:pt x="10303" y="2647"/>
                  <a:pt x="10303" y="2867"/>
                </a:cubicBezTo>
                <a:cubicBezTo>
                  <a:pt x="10303" y="3119"/>
                  <a:pt x="10492" y="3308"/>
                  <a:pt x="10744" y="3308"/>
                </a:cubicBezTo>
                <a:lnTo>
                  <a:pt x="10744" y="4884"/>
                </a:lnTo>
                <a:cubicBezTo>
                  <a:pt x="10744" y="4947"/>
                  <a:pt x="10775" y="5041"/>
                  <a:pt x="10807" y="5073"/>
                </a:cubicBezTo>
                <a:cubicBezTo>
                  <a:pt x="11342" y="5892"/>
                  <a:pt x="11563" y="6900"/>
                  <a:pt x="11563" y="7877"/>
                </a:cubicBezTo>
                <a:cubicBezTo>
                  <a:pt x="11563" y="8822"/>
                  <a:pt x="11342" y="9735"/>
                  <a:pt x="10870" y="10523"/>
                </a:cubicBezTo>
                <a:lnTo>
                  <a:pt x="10145" y="10050"/>
                </a:lnTo>
                <a:cubicBezTo>
                  <a:pt x="10523" y="9357"/>
                  <a:pt x="10712" y="8633"/>
                  <a:pt x="10712" y="7845"/>
                </a:cubicBezTo>
                <a:cubicBezTo>
                  <a:pt x="10712" y="6931"/>
                  <a:pt x="10429" y="6018"/>
                  <a:pt x="9956" y="5262"/>
                </a:cubicBezTo>
                <a:cubicBezTo>
                  <a:pt x="9925" y="5199"/>
                  <a:pt x="9893" y="5104"/>
                  <a:pt x="9893" y="5041"/>
                </a:cubicBezTo>
                <a:lnTo>
                  <a:pt x="9893" y="1576"/>
                </a:lnTo>
                <a:cubicBezTo>
                  <a:pt x="9925" y="1198"/>
                  <a:pt x="10271" y="788"/>
                  <a:pt x="10744" y="788"/>
                </a:cubicBezTo>
                <a:close/>
                <a:moveTo>
                  <a:pt x="1639" y="788"/>
                </a:moveTo>
                <a:cubicBezTo>
                  <a:pt x="2111" y="788"/>
                  <a:pt x="2458" y="1135"/>
                  <a:pt x="2458" y="1607"/>
                </a:cubicBezTo>
                <a:lnTo>
                  <a:pt x="2458" y="5073"/>
                </a:lnTo>
                <a:cubicBezTo>
                  <a:pt x="2458" y="5167"/>
                  <a:pt x="2427" y="5230"/>
                  <a:pt x="2395" y="5325"/>
                </a:cubicBezTo>
                <a:cubicBezTo>
                  <a:pt x="1922" y="6081"/>
                  <a:pt x="1639" y="6963"/>
                  <a:pt x="1639" y="7877"/>
                </a:cubicBezTo>
                <a:cubicBezTo>
                  <a:pt x="1639" y="8664"/>
                  <a:pt x="1828" y="9420"/>
                  <a:pt x="2206" y="10082"/>
                </a:cubicBezTo>
                <a:lnTo>
                  <a:pt x="1481" y="10554"/>
                </a:lnTo>
                <a:cubicBezTo>
                  <a:pt x="1040" y="9767"/>
                  <a:pt x="788" y="8853"/>
                  <a:pt x="788" y="7908"/>
                </a:cubicBezTo>
                <a:cubicBezTo>
                  <a:pt x="788" y="6931"/>
                  <a:pt x="1040" y="5955"/>
                  <a:pt x="1513" y="5136"/>
                </a:cubicBezTo>
                <a:cubicBezTo>
                  <a:pt x="1576" y="5041"/>
                  <a:pt x="1607" y="4978"/>
                  <a:pt x="1607" y="4915"/>
                </a:cubicBezTo>
                <a:lnTo>
                  <a:pt x="1607" y="3340"/>
                </a:lnTo>
                <a:cubicBezTo>
                  <a:pt x="1891" y="3277"/>
                  <a:pt x="2048" y="3119"/>
                  <a:pt x="2048" y="2867"/>
                </a:cubicBezTo>
                <a:cubicBezTo>
                  <a:pt x="2048" y="2647"/>
                  <a:pt x="1828" y="2458"/>
                  <a:pt x="1639" y="2458"/>
                </a:cubicBezTo>
                <a:cubicBezTo>
                  <a:pt x="1166" y="2458"/>
                  <a:pt x="820" y="2080"/>
                  <a:pt x="820" y="1607"/>
                </a:cubicBezTo>
                <a:cubicBezTo>
                  <a:pt x="820" y="1135"/>
                  <a:pt x="1166" y="788"/>
                  <a:pt x="1639" y="788"/>
                </a:cubicBezTo>
                <a:close/>
                <a:moveTo>
                  <a:pt x="4128" y="3277"/>
                </a:moveTo>
                <a:lnTo>
                  <a:pt x="4128" y="10964"/>
                </a:lnTo>
                <a:cubicBezTo>
                  <a:pt x="3151" y="10271"/>
                  <a:pt x="2458" y="9137"/>
                  <a:pt x="2458" y="7845"/>
                </a:cubicBezTo>
                <a:cubicBezTo>
                  <a:pt x="2458" y="7089"/>
                  <a:pt x="2710" y="6333"/>
                  <a:pt x="3088" y="5766"/>
                </a:cubicBezTo>
                <a:cubicBezTo>
                  <a:pt x="3214" y="5545"/>
                  <a:pt x="3309" y="5325"/>
                  <a:pt x="3309" y="5073"/>
                </a:cubicBezTo>
                <a:lnTo>
                  <a:pt x="3309" y="3277"/>
                </a:lnTo>
                <a:close/>
                <a:moveTo>
                  <a:pt x="9074" y="3277"/>
                </a:moveTo>
                <a:lnTo>
                  <a:pt x="9074" y="5073"/>
                </a:lnTo>
                <a:cubicBezTo>
                  <a:pt x="9074" y="5325"/>
                  <a:pt x="9169" y="5545"/>
                  <a:pt x="9295" y="5797"/>
                </a:cubicBezTo>
                <a:cubicBezTo>
                  <a:pt x="9673" y="6396"/>
                  <a:pt x="9925" y="7120"/>
                  <a:pt x="9925" y="7877"/>
                </a:cubicBezTo>
                <a:cubicBezTo>
                  <a:pt x="9925" y="9168"/>
                  <a:pt x="9232" y="10334"/>
                  <a:pt x="8255" y="10996"/>
                </a:cubicBezTo>
                <a:lnTo>
                  <a:pt x="8255" y="3277"/>
                </a:lnTo>
                <a:close/>
                <a:moveTo>
                  <a:pt x="5766" y="3277"/>
                </a:moveTo>
                <a:lnTo>
                  <a:pt x="5766" y="11594"/>
                </a:lnTo>
                <a:cubicBezTo>
                  <a:pt x="5514" y="11531"/>
                  <a:pt x="5230" y="11500"/>
                  <a:pt x="4947" y="11374"/>
                </a:cubicBezTo>
                <a:lnTo>
                  <a:pt x="4947" y="3277"/>
                </a:lnTo>
                <a:close/>
                <a:moveTo>
                  <a:pt x="7436" y="3277"/>
                </a:moveTo>
                <a:lnTo>
                  <a:pt x="7436" y="11374"/>
                </a:lnTo>
                <a:cubicBezTo>
                  <a:pt x="7152" y="11500"/>
                  <a:pt x="6869" y="11531"/>
                  <a:pt x="6617" y="11594"/>
                </a:cubicBezTo>
                <a:lnTo>
                  <a:pt x="6617" y="3277"/>
                </a:lnTo>
                <a:close/>
                <a:moveTo>
                  <a:pt x="9767" y="10743"/>
                </a:moveTo>
                <a:lnTo>
                  <a:pt x="10460" y="11216"/>
                </a:lnTo>
                <a:cubicBezTo>
                  <a:pt x="9452" y="12445"/>
                  <a:pt x="7908" y="13264"/>
                  <a:pt x="6176" y="13264"/>
                </a:cubicBezTo>
                <a:cubicBezTo>
                  <a:pt x="4474" y="13264"/>
                  <a:pt x="2931" y="12445"/>
                  <a:pt x="1954" y="11216"/>
                </a:cubicBezTo>
                <a:lnTo>
                  <a:pt x="2679" y="10743"/>
                </a:lnTo>
                <a:cubicBezTo>
                  <a:pt x="3529" y="11815"/>
                  <a:pt x="4789" y="12445"/>
                  <a:pt x="6207" y="12445"/>
                </a:cubicBezTo>
                <a:cubicBezTo>
                  <a:pt x="7625" y="12445"/>
                  <a:pt x="8885" y="11783"/>
                  <a:pt x="9767" y="10743"/>
                </a:cubicBezTo>
                <a:close/>
                <a:moveTo>
                  <a:pt x="1670" y="0"/>
                </a:moveTo>
                <a:cubicBezTo>
                  <a:pt x="788" y="0"/>
                  <a:pt x="32" y="756"/>
                  <a:pt x="32" y="1670"/>
                </a:cubicBezTo>
                <a:cubicBezTo>
                  <a:pt x="32" y="2300"/>
                  <a:pt x="347" y="2804"/>
                  <a:pt x="851" y="3088"/>
                </a:cubicBezTo>
                <a:lnTo>
                  <a:pt x="851" y="4758"/>
                </a:lnTo>
                <a:cubicBezTo>
                  <a:pt x="253" y="5671"/>
                  <a:pt x="1" y="6742"/>
                  <a:pt x="1" y="7877"/>
                </a:cubicBezTo>
                <a:cubicBezTo>
                  <a:pt x="1" y="11279"/>
                  <a:pt x="2742" y="14114"/>
                  <a:pt x="6207" y="14114"/>
                </a:cubicBezTo>
                <a:cubicBezTo>
                  <a:pt x="9673" y="14114"/>
                  <a:pt x="12445" y="11279"/>
                  <a:pt x="12445" y="7877"/>
                </a:cubicBezTo>
                <a:cubicBezTo>
                  <a:pt x="12445" y="6774"/>
                  <a:pt x="12162" y="5703"/>
                  <a:pt x="11594" y="4758"/>
                </a:cubicBezTo>
                <a:lnTo>
                  <a:pt x="11594" y="3088"/>
                </a:lnTo>
                <a:cubicBezTo>
                  <a:pt x="12130" y="2804"/>
                  <a:pt x="12445" y="2237"/>
                  <a:pt x="12445" y="1670"/>
                </a:cubicBezTo>
                <a:cubicBezTo>
                  <a:pt x="12445" y="756"/>
                  <a:pt x="11689" y="0"/>
                  <a:pt x="10775" y="0"/>
                </a:cubicBezTo>
                <a:cubicBezTo>
                  <a:pt x="9862" y="0"/>
                  <a:pt x="9137" y="756"/>
                  <a:pt x="9137" y="1670"/>
                </a:cubicBezTo>
                <a:lnTo>
                  <a:pt x="9137" y="2489"/>
                </a:lnTo>
                <a:lnTo>
                  <a:pt x="3340" y="2489"/>
                </a:lnTo>
                <a:lnTo>
                  <a:pt x="3340" y="1670"/>
                </a:lnTo>
                <a:cubicBezTo>
                  <a:pt x="3340" y="756"/>
                  <a:pt x="2584"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9" name="Google Shape;6569;p39"/>
          <p:cNvGrpSpPr/>
          <p:nvPr/>
        </p:nvGrpSpPr>
        <p:grpSpPr>
          <a:xfrm>
            <a:off x="14728715" y="6628177"/>
            <a:ext cx="865568" cy="860219"/>
            <a:chOff x="-13095575" y="2073400"/>
            <a:chExt cx="356025" cy="353825"/>
          </a:xfrm>
        </p:grpSpPr>
        <p:sp>
          <p:nvSpPr>
            <p:cNvPr id="6570" name="Google Shape;6570;p39"/>
            <p:cNvSpPr/>
            <p:nvPr/>
          </p:nvSpPr>
          <p:spPr>
            <a:xfrm>
              <a:off x="-13095575" y="2073400"/>
              <a:ext cx="356025" cy="353825"/>
            </a:xfrm>
            <a:custGeom>
              <a:avLst/>
              <a:gdLst/>
              <a:ahLst/>
              <a:cxnLst/>
              <a:rect l="l" t="t" r="r" b="b"/>
              <a:pathLst>
                <a:path w="14241" h="14153" extrusionOk="0">
                  <a:moveTo>
                    <a:pt x="12886" y="820"/>
                  </a:moveTo>
                  <a:cubicBezTo>
                    <a:pt x="13107" y="820"/>
                    <a:pt x="13327" y="1041"/>
                    <a:pt x="13327" y="1261"/>
                  </a:cubicBezTo>
                  <a:lnTo>
                    <a:pt x="13327" y="9578"/>
                  </a:lnTo>
                  <a:cubicBezTo>
                    <a:pt x="13327" y="9799"/>
                    <a:pt x="13107" y="9988"/>
                    <a:pt x="12886" y="9988"/>
                  </a:cubicBezTo>
                  <a:lnTo>
                    <a:pt x="1261" y="9988"/>
                  </a:lnTo>
                  <a:cubicBezTo>
                    <a:pt x="1040" y="9988"/>
                    <a:pt x="851" y="9799"/>
                    <a:pt x="851" y="9578"/>
                  </a:cubicBezTo>
                  <a:lnTo>
                    <a:pt x="851" y="1261"/>
                  </a:lnTo>
                  <a:cubicBezTo>
                    <a:pt x="851" y="1041"/>
                    <a:pt x="1040" y="820"/>
                    <a:pt x="1261" y="820"/>
                  </a:cubicBezTo>
                  <a:close/>
                  <a:moveTo>
                    <a:pt x="1261" y="1"/>
                  </a:moveTo>
                  <a:cubicBezTo>
                    <a:pt x="599" y="1"/>
                    <a:pt x="1" y="568"/>
                    <a:pt x="1" y="1261"/>
                  </a:cubicBezTo>
                  <a:lnTo>
                    <a:pt x="1" y="9578"/>
                  </a:lnTo>
                  <a:cubicBezTo>
                    <a:pt x="1" y="10240"/>
                    <a:pt x="568" y="10839"/>
                    <a:pt x="1261" y="10839"/>
                  </a:cubicBezTo>
                  <a:lnTo>
                    <a:pt x="6270" y="10839"/>
                  </a:lnTo>
                  <a:lnTo>
                    <a:pt x="4285" y="13485"/>
                  </a:lnTo>
                  <a:cubicBezTo>
                    <a:pt x="4191" y="13674"/>
                    <a:pt x="4191" y="13895"/>
                    <a:pt x="4380" y="14052"/>
                  </a:cubicBezTo>
                  <a:cubicBezTo>
                    <a:pt x="4465" y="14109"/>
                    <a:pt x="4562" y="14140"/>
                    <a:pt x="4659" y="14140"/>
                  </a:cubicBezTo>
                  <a:cubicBezTo>
                    <a:pt x="4776" y="14140"/>
                    <a:pt x="4892" y="14093"/>
                    <a:pt x="4978" y="13989"/>
                  </a:cubicBezTo>
                  <a:lnTo>
                    <a:pt x="6711" y="11658"/>
                  </a:lnTo>
                  <a:lnTo>
                    <a:pt x="6711" y="12918"/>
                  </a:lnTo>
                  <a:cubicBezTo>
                    <a:pt x="6711" y="13138"/>
                    <a:pt x="6900" y="13359"/>
                    <a:pt x="7089" y="13359"/>
                  </a:cubicBezTo>
                  <a:cubicBezTo>
                    <a:pt x="7310" y="13359"/>
                    <a:pt x="7530" y="13138"/>
                    <a:pt x="7530" y="12918"/>
                  </a:cubicBezTo>
                  <a:lnTo>
                    <a:pt x="7530" y="11658"/>
                  </a:lnTo>
                  <a:lnTo>
                    <a:pt x="9263" y="13989"/>
                  </a:lnTo>
                  <a:cubicBezTo>
                    <a:pt x="9335" y="14096"/>
                    <a:pt x="9457" y="14153"/>
                    <a:pt x="9584" y="14153"/>
                  </a:cubicBezTo>
                  <a:cubicBezTo>
                    <a:pt x="9681" y="14153"/>
                    <a:pt x="9780" y="14120"/>
                    <a:pt x="9862" y="14052"/>
                  </a:cubicBezTo>
                  <a:cubicBezTo>
                    <a:pt x="10051" y="13926"/>
                    <a:pt x="10082" y="13674"/>
                    <a:pt x="9925" y="13485"/>
                  </a:cubicBezTo>
                  <a:lnTo>
                    <a:pt x="7971" y="10839"/>
                  </a:lnTo>
                  <a:lnTo>
                    <a:pt x="12981" y="10839"/>
                  </a:lnTo>
                  <a:cubicBezTo>
                    <a:pt x="13642" y="10839"/>
                    <a:pt x="14241" y="10272"/>
                    <a:pt x="14241" y="9578"/>
                  </a:cubicBezTo>
                  <a:lnTo>
                    <a:pt x="14241" y="1261"/>
                  </a:lnTo>
                  <a:cubicBezTo>
                    <a:pt x="14146" y="600"/>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39"/>
            <p:cNvSpPr/>
            <p:nvPr/>
          </p:nvSpPr>
          <p:spPr>
            <a:xfrm>
              <a:off x="-13055400" y="2115150"/>
              <a:ext cx="271750" cy="187475"/>
            </a:xfrm>
            <a:custGeom>
              <a:avLst/>
              <a:gdLst/>
              <a:ahLst/>
              <a:cxnLst/>
              <a:rect l="l" t="t" r="r" b="b"/>
              <a:pathLst>
                <a:path w="10870" h="7499" extrusionOk="0">
                  <a:moveTo>
                    <a:pt x="3781" y="820"/>
                  </a:moveTo>
                  <a:cubicBezTo>
                    <a:pt x="4474" y="820"/>
                    <a:pt x="5041" y="1355"/>
                    <a:pt x="5041" y="2017"/>
                  </a:cubicBezTo>
                  <a:lnTo>
                    <a:pt x="5041" y="6648"/>
                  </a:lnTo>
                  <a:lnTo>
                    <a:pt x="882" y="6648"/>
                  </a:lnTo>
                  <a:lnTo>
                    <a:pt x="882" y="820"/>
                  </a:lnTo>
                  <a:close/>
                  <a:moveTo>
                    <a:pt x="10050" y="851"/>
                  </a:moveTo>
                  <a:lnTo>
                    <a:pt x="10050" y="6680"/>
                  </a:lnTo>
                  <a:lnTo>
                    <a:pt x="5892" y="6680"/>
                  </a:lnTo>
                  <a:lnTo>
                    <a:pt x="5892" y="2080"/>
                  </a:lnTo>
                  <a:cubicBezTo>
                    <a:pt x="5892" y="1418"/>
                    <a:pt x="6427" y="851"/>
                    <a:pt x="7152" y="851"/>
                  </a:cubicBezTo>
                  <a:close/>
                  <a:moveTo>
                    <a:pt x="441" y="1"/>
                  </a:moveTo>
                  <a:cubicBezTo>
                    <a:pt x="221" y="1"/>
                    <a:pt x="0" y="190"/>
                    <a:pt x="0" y="410"/>
                  </a:cubicBezTo>
                  <a:lnTo>
                    <a:pt x="0" y="7089"/>
                  </a:lnTo>
                  <a:cubicBezTo>
                    <a:pt x="0" y="7310"/>
                    <a:pt x="221" y="7499"/>
                    <a:pt x="441" y="7499"/>
                  </a:cubicBezTo>
                  <a:lnTo>
                    <a:pt x="10397" y="7499"/>
                  </a:lnTo>
                  <a:cubicBezTo>
                    <a:pt x="10649" y="7499"/>
                    <a:pt x="10838" y="7310"/>
                    <a:pt x="10838" y="7089"/>
                  </a:cubicBezTo>
                  <a:lnTo>
                    <a:pt x="10838" y="410"/>
                  </a:lnTo>
                  <a:cubicBezTo>
                    <a:pt x="10869" y="190"/>
                    <a:pt x="10680" y="1"/>
                    <a:pt x="10460" y="1"/>
                  </a:cubicBezTo>
                  <a:lnTo>
                    <a:pt x="7089" y="1"/>
                  </a:lnTo>
                  <a:cubicBezTo>
                    <a:pt x="6427" y="1"/>
                    <a:pt x="5829" y="316"/>
                    <a:pt x="5451" y="820"/>
                  </a:cubicBezTo>
                  <a:cubicBezTo>
                    <a:pt x="5041" y="284"/>
                    <a:pt x="4474"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39"/>
            <p:cNvSpPr/>
            <p:nvPr/>
          </p:nvSpPr>
          <p:spPr>
            <a:xfrm>
              <a:off x="-12887650" y="2156100"/>
              <a:ext cx="63050" cy="22100"/>
            </a:xfrm>
            <a:custGeom>
              <a:avLst/>
              <a:gdLst/>
              <a:ahLst/>
              <a:cxnLst/>
              <a:rect l="l" t="t" r="r" b="b"/>
              <a:pathLst>
                <a:path w="2522" h="884" extrusionOk="0">
                  <a:moveTo>
                    <a:pt x="442" y="1"/>
                  </a:moveTo>
                  <a:cubicBezTo>
                    <a:pt x="190" y="1"/>
                    <a:pt x="1" y="190"/>
                    <a:pt x="1" y="442"/>
                  </a:cubicBezTo>
                  <a:cubicBezTo>
                    <a:pt x="1" y="663"/>
                    <a:pt x="190" y="883"/>
                    <a:pt x="442" y="883"/>
                  </a:cubicBezTo>
                  <a:lnTo>
                    <a:pt x="2112" y="883"/>
                  </a:lnTo>
                  <a:cubicBezTo>
                    <a:pt x="2364" y="883"/>
                    <a:pt x="2521" y="663"/>
                    <a:pt x="2521" y="442"/>
                  </a:cubicBezTo>
                  <a:cubicBezTo>
                    <a:pt x="2521" y="190"/>
                    <a:pt x="2332"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39"/>
            <p:cNvSpPr/>
            <p:nvPr/>
          </p:nvSpPr>
          <p:spPr>
            <a:xfrm>
              <a:off x="-12888425" y="2198650"/>
              <a:ext cx="63025" cy="21275"/>
            </a:xfrm>
            <a:custGeom>
              <a:avLst/>
              <a:gdLst/>
              <a:ahLst/>
              <a:cxnLst/>
              <a:rect l="l" t="t" r="r" b="b"/>
              <a:pathLst>
                <a:path w="2521" h="851" extrusionOk="0">
                  <a:moveTo>
                    <a:pt x="410" y="0"/>
                  </a:moveTo>
                  <a:cubicBezTo>
                    <a:pt x="189" y="0"/>
                    <a:pt x="0" y="189"/>
                    <a:pt x="0" y="410"/>
                  </a:cubicBezTo>
                  <a:cubicBezTo>
                    <a:pt x="0" y="662"/>
                    <a:pt x="189" y="851"/>
                    <a:pt x="410" y="851"/>
                  </a:cubicBezTo>
                  <a:lnTo>
                    <a:pt x="2111" y="851"/>
                  </a:lnTo>
                  <a:cubicBezTo>
                    <a:pt x="2363" y="851"/>
                    <a:pt x="2521" y="662"/>
                    <a:pt x="2521" y="410"/>
                  </a:cubicBezTo>
                  <a:cubicBezTo>
                    <a:pt x="2521" y="189"/>
                    <a:pt x="236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39"/>
            <p:cNvSpPr/>
            <p:nvPr/>
          </p:nvSpPr>
          <p:spPr>
            <a:xfrm>
              <a:off x="-12888425" y="2239600"/>
              <a:ext cx="63025" cy="22075"/>
            </a:xfrm>
            <a:custGeom>
              <a:avLst/>
              <a:gdLst/>
              <a:ahLst/>
              <a:cxnLst/>
              <a:rect l="l" t="t" r="r" b="b"/>
              <a:pathLst>
                <a:path w="2521" h="883" extrusionOk="0">
                  <a:moveTo>
                    <a:pt x="410" y="0"/>
                  </a:moveTo>
                  <a:cubicBezTo>
                    <a:pt x="189" y="0"/>
                    <a:pt x="0" y="221"/>
                    <a:pt x="0" y="442"/>
                  </a:cubicBezTo>
                  <a:cubicBezTo>
                    <a:pt x="0" y="694"/>
                    <a:pt x="189" y="883"/>
                    <a:pt x="410" y="883"/>
                  </a:cubicBezTo>
                  <a:lnTo>
                    <a:pt x="2111" y="883"/>
                  </a:lnTo>
                  <a:cubicBezTo>
                    <a:pt x="2363" y="883"/>
                    <a:pt x="2521" y="694"/>
                    <a:pt x="2521" y="442"/>
                  </a:cubicBezTo>
                  <a:cubicBezTo>
                    <a:pt x="2521" y="221"/>
                    <a:pt x="236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39"/>
            <p:cNvSpPr/>
            <p:nvPr/>
          </p:nvSpPr>
          <p:spPr>
            <a:xfrm>
              <a:off x="-13012875" y="2156100"/>
              <a:ext cx="63025" cy="22100"/>
            </a:xfrm>
            <a:custGeom>
              <a:avLst/>
              <a:gdLst/>
              <a:ahLst/>
              <a:cxnLst/>
              <a:rect l="l" t="t" r="r" b="b"/>
              <a:pathLst>
                <a:path w="2521" h="884" extrusionOk="0">
                  <a:moveTo>
                    <a:pt x="410" y="1"/>
                  </a:moveTo>
                  <a:cubicBezTo>
                    <a:pt x="158" y="1"/>
                    <a:pt x="1" y="190"/>
                    <a:pt x="1" y="442"/>
                  </a:cubicBezTo>
                  <a:cubicBezTo>
                    <a:pt x="1" y="663"/>
                    <a:pt x="190" y="883"/>
                    <a:pt x="410" y="883"/>
                  </a:cubicBezTo>
                  <a:lnTo>
                    <a:pt x="2080" y="883"/>
                  </a:lnTo>
                  <a:cubicBezTo>
                    <a:pt x="2332" y="883"/>
                    <a:pt x="2521" y="663"/>
                    <a:pt x="2521" y="442"/>
                  </a:cubicBezTo>
                  <a:cubicBezTo>
                    <a:pt x="2521" y="190"/>
                    <a:pt x="233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39"/>
            <p:cNvSpPr/>
            <p:nvPr/>
          </p:nvSpPr>
          <p:spPr>
            <a:xfrm>
              <a:off x="-13012875" y="2198650"/>
              <a:ext cx="63025" cy="21275"/>
            </a:xfrm>
            <a:custGeom>
              <a:avLst/>
              <a:gdLst/>
              <a:ahLst/>
              <a:cxnLst/>
              <a:rect l="l" t="t" r="r" b="b"/>
              <a:pathLst>
                <a:path w="2521" h="851" extrusionOk="0">
                  <a:moveTo>
                    <a:pt x="410" y="0"/>
                  </a:moveTo>
                  <a:cubicBezTo>
                    <a:pt x="158" y="0"/>
                    <a:pt x="1" y="189"/>
                    <a:pt x="1" y="410"/>
                  </a:cubicBezTo>
                  <a:cubicBezTo>
                    <a:pt x="1" y="662"/>
                    <a:pt x="190" y="851"/>
                    <a:pt x="410" y="851"/>
                  </a:cubicBezTo>
                  <a:lnTo>
                    <a:pt x="2080" y="851"/>
                  </a:lnTo>
                  <a:cubicBezTo>
                    <a:pt x="2332" y="851"/>
                    <a:pt x="2521" y="662"/>
                    <a:pt x="2521" y="410"/>
                  </a:cubicBezTo>
                  <a:cubicBezTo>
                    <a:pt x="2521" y="189"/>
                    <a:pt x="2332"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39"/>
            <p:cNvSpPr/>
            <p:nvPr/>
          </p:nvSpPr>
          <p:spPr>
            <a:xfrm>
              <a:off x="-13012875" y="2239600"/>
              <a:ext cx="63025" cy="22075"/>
            </a:xfrm>
            <a:custGeom>
              <a:avLst/>
              <a:gdLst/>
              <a:ahLst/>
              <a:cxnLst/>
              <a:rect l="l" t="t" r="r" b="b"/>
              <a:pathLst>
                <a:path w="2521" h="883" extrusionOk="0">
                  <a:moveTo>
                    <a:pt x="410" y="0"/>
                  </a:moveTo>
                  <a:cubicBezTo>
                    <a:pt x="158" y="0"/>
                    <a:pt x="1" y="221"/>
                    <a:pt x="1" y="442"/>
                  </a:cubicBezTo>
                  <a:cubicBezTo>
                    <a:pt x="1" y="694"/>
                    <a:pt x="190" y="883"/>
                    <a:pt x="410" y="883"/>
                  </a:cubicBezTo>
                  <a:lnTo>
                    <a:pt x="2080" y="883"/>
                  </a:lnTo>
                  <a:cubicBezTo>
                    <a:pt x="2332" y="883"/>
                    <a:pt x="2521" y="694"/>
                    <a:pt x="2521" y="442"/>
                  </a:cubicBezTo>
                  <a:cubicBezTo>
                    <a:pt x="2521" y="221"/>
                    <a:pt x="2332"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8" name="Google Shape;6578;p39"/>
          <p:cNvSpPr/>
          <p:nvPr/>
        </p:nvSpPr>
        <p:spPr>
          <a:xfrm>
            <a:off x="14731329" y="7657943"/>
            <a:ext cx="859855" cy="857910"/>
          </a:xfrm>
          <a:custGeom>
            <a:avLst/>
            <a:gdLst/>
            <a:ahLst/>
            <a:cxnLst/>
            <a:rect l="l" t="t" r="r" b="b"/>
            <a:pathLst>
              <a:path w="14147" h="14115" extrusionOk="0">
                <a:moveTo>
                  <a:pt x="7058" y="851"/>
                </a:moveTo>
                <a:cubicBezTo>
                  <a:pt x="9294" y="851"/>
                  <a:pt x="10649" y="1386"/>
                  <a:pt x="10744" y="1670"/>
                </a:cubicBezTo>
                <a:cubicBezTo>
                  <a:pt x="10649" y="1922"/>
                  <a:pt x="9294" y="2489"/>
                  <a:pt x="7058" y="2489"/>
                </a:cubicBezTo>
                <a:cubicBezTo>
                  <a:pt x="4821" y="2489"/>
                  <a:pt x="3466" y="1922"/>
                  <a:pt x="3340" y="1670"/>
                </a:cubicBezTo>
                <a:cubicBezTo>
                  <a:pt x="3466" y="1386"/>
                  <a:pt x="4821" y="851"/>
                  <a:pt x="7058" y="851"/>
                </a:cubicBezTo>
                <a:close/>
                <a:moveTo>
                  <a:pt x="10681" y="2741"/>
                </a:moveTo>
                <a:lnTo>
                  <a:pt x="10114" y="8727"/>
                </a:lnTo>
                <a:cubicBezTo>
                  <a:pt x="9515" y="9042"/>
                  <a:pt x="8381" y="9200"/>
                  <a:pt x="7058" y="9200"/>
                </a:cubicBezTo>
                <a:cubicBezTo>
                  <a:pt x="5703" y="9200"/>
                  <a:pt x="4663" y="9010"/>
                  <a:pt x="4002" y="8727"/>
                </a:cubicBezTo>
                <a:lnTo>
                  <a:pt x="3435" y="2741"/>
                </a:lnTo>
                <a:lnTo>
                  <a:pt x="3435" y="2741"/>
                </a:lnTo>
                <a:cubicBezTo>
                  <a:pt x="4411" y="3214"/>
                  <a:pt x="5955" y="3308"/>
                  <a:pt x="7058" y="3308"/>
                </a:cubicBezTo>
                <a:cubicBezTo>
                  <a:pt x="8160" y="3308"/>
                  <a:pt x="9704" y="3151"/>
                  <a:pt x="10681" y="2741"/>
                </a:cubicBezTo>
                <a:close/>
                <a:moveTo>
                  <a:pt x="10051" y="9609"/>
                </a:moveTo>
                <a:lnTo>
                  <a:pt x="9956" y="10334"/>
                </a:lnTo>
                <a:cubicBezTo>
                  <a:pt x="9893" y="10397"/>
                  <a:pt x="9641" y="10523"/>
                  <a:pt x="9105" y="10649"/>
                </a:cubicBezTo>
                <a:cubicBezTo>
                  <a:pt x="8538" y="10775"/>
                  <a:pt x="7814" y="10838"/>
                  <a:pt x="7089" y="10838"/>
                </a:cubicBezTo>
                <a:cubicBezTo>
                  <a:pt x="6333" y="10838"/>
                  <a:pt x="5640" y="10775"/>
                  <a:pt x="5073" y="10649"/>
                </a:cubicBezTo>
                <a:cubicBezTo>
                  <a:pt x="4537" y="10523"/>
                  <a:pt x="4285" y="10397"/>
                  <a:pt x="4222" y="10334"/>
                </a:cubicBezTo>
                <a:lnTo>
                  <a:pt x="4128" y="9609"/>
                </a:lnTo>
                <a:lnTo>
                  <a:pt x="4128" y="9609"/>
                </a:lnTo>
                <a:cubicBezTo>
                  <a:pt x="5041" y="9924"/>
                  <a:pt x="6239" y="9987"/>
                  <a:pt x="7089" y="9987"/>
                </a:cubicBezTo>
                <a:cubicBezTo>
                  <a:pt x="7971" y="9987"/>
                  <a:pt x="9137" y="9893"/>
                  <a:pt x="10051" y="9609"/>
                </a:cubicBezTo>
                <a:close/>
                <a:moveTo>
                  <a:pt x="10964" y="9609"/>
                </a:moveTo>
                <a:cubicBezTo>
                  <a:pt x="12666" y="10082"/>
                  <a:pt x="13390" y="10712"/>
                  <a:pt x="13390" y="11247"/>
                </a:cubicBezTo>
                <a:cubicBezTo>
                  <a:pt x="13327" y="11720"/>
                  <a:pt x="12697" y="12224"/>
                  <a:pt x="11626" y="12602"/>
                </a:cubicBezTo>
                <a:cubicBezTo>
                  <a:pt x="10397" y="13043"/>
                  <a:pt x="8790" y="13327"/>
                  <a:pt x="7089" y="13327"/>
                </a:cubicBezTo>
                <a:cubicBezTo>
                  <a:pt x="5388" y="13327"/>
                  <a:pt x="3750" y="13075"/>
                  <a:pt x="2552" y="12602"/>
                </a:cubicBezTo>
                <a:cubicBezTo>
                  <a:pt x="1513" y="12224"/>
                  <a:pt x="883" y="11720"/>
                  <a:pt x="883" y="11247"/>
                </a:cubicBezTo>
                <a:cubicBezTo>
                  <a:pt x="883" y="10775"/>
                  <a:pt x="1639" y="10082"/>
                  <a:pt x="3309" y="9609"/>
                </a:cubicBezTo>
                <a:lnTo>
                  <a:pt x="3403" y="10397"/>
                </a:lnTo>
                <a:cubicBezTo>
                  <a:pt x="3435" y="11027"/>
                  <a:pt x="4380" y="11279"/>
                  <a:pt x="4695" y="11342"/>
                </a:cubicBezTo>
                <a:cubicBezTo>
                  <a:pt x="5356" y="11499"/>
                  <a:pt x="6239" y="11594"/>
                  <a:pt x="7152" y="11594"/>
                </a:cubicBezTo>
                <a:cubicBezTo>
                  <a:pt x="8034" y="11594"/>
                  <a:pt x="8916" y="11499"/>
                  <a:pt x="9578" y="11342"/>
                </a:cubicBezTo>
                <a:cubicBezTo>
                  <a:pt x="9893" y="11279"/>
                  <a:pt x="10838" y="11027"/>
                  <a:pt x="10870" y="10397"/>
                </a:cubicBezTo>
                <a:lnTo>
                  <a:pt x="10964" y="9609"/>
                </a:lnTo>
                <a:close/>
                <a:moveTo>
                  <a:pt x="7058" y="0"/>
                </a:moveTo>
                <a:cubicBezTo>
                  <a:pt x="5671" y="0"/>
                  <a:pt x="2521" y="284"/>
                  <a:pt x="2521" y="1670"/>
                </a:cubicBezTo>
                <a:cubicBezTo>
                  <a:pt x="2521" y="1733"/>
                  <a:pt x="2489" y="1197"/>
                  <a:pt x="3214" y="8790"/>
                </a:cubicBezTo>
                <a:cubicBezTo>
                  <a:pt x="1198" y="9294"/>
                  <a:pt x="1" y="10208"/>
                  <a:pt x="1" y="11247"/>
                </a:cubicBezTo>
                <a:cubicBezTo>
                  <a:pt x="1" y="12098"/>
                  <a:pt x="788" y="12854"/>
                  <a:pt x="2206" y="13358"/>
                </a:cubicBezTo>
                <a:cubicBezTo>
                  <a:pt x="3498" y="13831"/>
                  <a:pt x="5262" y="14114"/>
                  <a:pt x="7058" y="14114"/>
                </a:cubicBezTo>
                <a:cubicBezTo>
                  <a:pt x="8853" y="14114"/>
                  <a:pt x="10586" y="13831"/>
                  <a:pt x="11909" y="13358"/>
                </a:cubicBezTo>
                <a:cubicBezTo>
                  <a:pt x="13327" y="12823"/>
                  <a:pt x="14115" y="12066"/>
                  <a:pt x="14115" y="11247"/>
                </a:cubicBezTo>
                <a:cubicBezTo>
                  <a:pt x="14146" y="10208"/>
                  <a:pt x="12949" y="9357"/>
                  <a:pt x="10964" y="8790"/>
                </a:cubicBezTo>
                <a:cubicBezTo>
                  <a:pt x="11657" y="1197"/>
                  <a:pt x="11626" y="1733"/>
                  <a:pt x="11626" y="1670"/>
                </a:cubicBezTo>
                <a:cubicBezTo>
                  <a:pt x="11626" y="1481"/>
                  <a:pt x="11531" y="1166"/>
                  <a:pt x="11122" y="851"/>
                </a:cubicBezTo>
                <a:cubicBezTo>
                  <a:pt x="10177" y="158"/>
                  <a:pt x="8192" y="0"/>
                  <a:pt x="7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9" name="Google Shape;6579;p39"/>
          <p:cNvGrpSpPr/>
          <p:nvPr/>
        </p:nvGrpSpPr>
        <p:grpSpPr>
          <a:xfrm>
            <a:off x="19322139" y="5600691"/>
            <a:ext cx="863684" cy="861982"/>
            <a:chOff x="-11332875" y="1660700"/>
            <a:chExt cx="355250" cy="354550"/>
          </a:xfrm>
        </p:grpSpPr>
        <p:sp>
          <p:nvSpPr>
            <p:cNvPr id="6580" name="Google Shape;6580;p39"/>
            <p:cNvSpPr/>
            <p:nvPr/>
          </p:nvSpPr>
          <p:spPr>
            <a:xfrm>
              <a:off x="-11332875" y="1660700"/>
              <a:ext cx="355250" cy="354550"/>
            </a:xfrm>
            <a:custGeom>
              <a:avLst/>
              <a:gdLst/>
              <a:ahLst/>
              <a:cxnLst/>
              <a:rect l="l" t="t" r="r" b="b"/>
              <a:pathLst>
                <a:path w="14210" h="14182" extrusionOk="0">
                  <a:moveTo>
                    <a:pt x="7089" y="914"/>
                  </a:moveTo>
                  <a:cubicBezTo>
                    <a:pt x="7278" y="914"/>
                    <a:pt x="7436" y="1072"/>
                    <a:pt x="7467" y="1229"/>
                  </a:cubicBezTo>
                  <a:cubicBezTo>
                    <a:pt x="7538" y="1417"/>
                    <a:pt x="7713" y="1517"/>
                    <a:pt x="7889" y="1517"/>
                  </a:cubicBezTo>
                  <a:cubicBezTo>
                    <a:pt x="7949" y="1517"/>
                    <a:pt x="8010" y="1505"/>
                    <a:pt x="8066" y="1481"/>
                  </a:cubicBezTo>
                  <a:cubicBezTo>
                    <a:pt x="8124" y="1437"/>
                    <a:pt x="8203" y="1414"/>
                    <a:pt x="8284" y="1414"/>
                  </a:cubicBezTo>
                  <a:cubicBezTo>
                    <a:pt x="8376" y="1414"/>
                    <a:pt x="8471" y="1445"/>
                    <a:pt x="8538" y="1513"/>
                  </a:cubicBezTo>
                  <a:cubicBezTo>
                    <a:pt x="8696" y="1670"/>
                    <a:pt x="8664" y="1859"/>
                    <a:pt x="8570" y="1985"/>
                  </a:cubicBezTo>
                  <a:cubicBezTo>
                    <a:pt x="8444" y="2206"/>
                    <a:pt x="8570" y="2489"/>
                    <a:pt x="8822" y="2584"/>
                  </a:cubicBezTo>
                  <a:cubicBezTo>
                    <a:pt x="8980" y="2615"/>
                    <a:pt x="9137" y="2773"/>
                    <a:pt x="9137" y="2962"/>
                  </a:cubicBezTo>
                  <a:cubicBezTo>
                    <a:pt x="9137" y="3151"/>
                    <a:pt x="8980" y="3308"/>
                    <a:pt x="8822" y="3371"/>
                  </a:cubicBezTo>
                  <a:cubicBezTo>
                    <a:pt x="8570" y="3434"/>
                    <a:pt x="8444" y="3718"/>
                    <a:pt x="8570" y="3939"/>
                  </a:cubicBezTo>
                  <a:cubicBezTo>
                    <a:pt x="8664" y="4065"/>
                    <a:pt x="8664" y="4317"/>
                    <a:pt x="8538" y="4411"/>
                  </a:cubicBezTo>
                  <a:cubicBezTo>
                    <a:pt x="8454" y="4496"/>
                    <a:pt x="8360" y="4526"/>
                    <a:pt x="8272" y="4526"/>
                  </a:cubicBezTo>
                  <a:cubicBezTo>
                    <a:pt x="8196" y="4526"/>
                    <a:pt x="8124" y="4503"/>
                    <a:pt x="8066" y="4474"/>
                  </a:cubicBezTo>
                  <a:cubicBezTo>
                    <a:pt x="8006" y="4440"/>
                    <a:pt x="7941" y="4424"/>
                    <a:pt x="7876" y="4424"/>
                  </a:cubicBezTo>
                  <a:cubicBezTo>
                    <a:pt x="7704" y="4424"/>
                    <a:pt x="7536" y="4534"/>
                    <a:pt x="7467" y="4695"/>
                  </a:cubicBezTo>
                  <a:cubicBezTo>
                    <a:pt x="7436" y="4852"/>
                    <a:pt x="7278" y="5010"/>
                    <a:pt x="7089" y="5010"/>
                  </a:cubicBezTo>
                  <a:cubicBezTo>
                    <a:pt x="6869" y="5010"/>
                    <a:pt x="6711" y="4852"/>
                    <a:pt x="6680" y="4695"/>
                  </a:cubicBezTo>
                  <a:cubicBezTo>
                    <a:pt x="6634" y="4534"/>
                    <a:pt x="6472" y="4424"/>
                    <a:pt x="6290" y="4424"/>
                  </a:cubicBezTo>
                  <a:cubicBezTo>
                    <a:pt x="6221" y="4424"/>
                    <a:pt x="6150" y="4440"/>
                    <a:pt x="6081" y="4474"/>
                  </a:cubicBezTo>
                  <a:cubicBezTo>
                    <a:pt x="6042" y="4500"/>
                    <a:pt x="5976" y="4516"/>
                    <a:pt x="5903" y="4516"/>
                  </a:cubicBezTo>
                  <a:cubicBezTo>
                    <a:pt x="5799" y="4516"/>
                    <a:pt x="5682" y="4485"/>
                    <a:pt x="5609" y="4411"/>
                  </a:cubicBezTo>
                  <a:cubicBezTo>
                    <a:pt x="5451" y="4254"/>
                    <a:pt x="5514" y="4065"/>
                    <a:pt x="5577" y="3939"/>
                  </a:cubicBezTo>
                  <a:cubicBezTo>
                    <a:pt x="5703" y="3718"/>
                    <a:pt x="5577" y="3434"/>
                    <a:pt x="5356" y="3371"/>
                  </a:cubicBezTo>
                  <a:cubicBezTo>
                    <a:pt x="5199" y="3308"/>
                    <a:pt x="5041" y="3151"/>
                    <a:pt x="5041" y="2962"/>
                  </a:cubicBezTo>
                  <a:cubicBezTo>
                    <a:pt x="5041" y="2773"/>
                    <a:pt x="5199" y="2615"/>
                    <a:pt x="5356" y="2584"/>
                  </a:cubicBezTo>
                  <a:cubicBezTo>
                    <a:pt x="5609" y="2489"/>
                    <a:pt x="5735" y="2206"/>
                    <a:pt x="5577" y="1985"/>
                  </a:cubicBezTo>
                  <a:cubicBezTo>
                    <a:pt x="5514" y="1859"/>
                    <a:pt x="5514" y="1639"/>
                    <a:pt x="5609" y="1513"/>
                  </a:cubicBezTo>
                  <a:cubicBezTo>
                    <a:pt x="5703" y="1434"/>
                    <a:pt x="5798" y="1402"/>
                    <a:pt x="5880" y="1402"/>
                  </a:cubicBezTo>
                  <a:cubicBezTo>
                    <a:pt x="5963" y="1402"/>
                    <a:pt x="6034" y="1434"/>
                    <a:pt x="6081" y="1481"/>
                  </a:cubicBezTo>
                  <a:cubicBezTo>
                    <a:pt x="6145" y="1505"/>
                    <a:pt x="6212" y="1517"/>
                    <a:pt x="6276" y="1517"/>
                  </a:cubicBezTo>
                  <a:cubicBezTo>
                    <a:pt x="6464" y="1517"/>
                    <a:pt x="6633" y="1417"/>
                    <a:pt x="6680" y="1229"/>
                  </a:cubicBezTo>
                  <a:cubicBezTo>
                    <a:pt x="6711" y="1072"/>
                    <a:pt x="6869" y="914"/>
                    <a:pt x="7089" y="914"/>
                  </a:cubicBezTo>
                  <a:close/>
                  <a:moveTo>
                    <a:pt x="11374" y="1702"/>
                  </a:moveTo>
                  <a:cubicBezTo>
                    <a:pt x="11563" y="1702"/>
                    <a:pt x="11720" y="1859"/>
                    <a:pt x="11783" y="2017"/>
                  </a:cubicBezTo>
                  <a:cubicBezTo>
                    <a:pt x="11830" y="2204"/>
                    <a:pt x="12000" y="2305"/>
                    <a:pt x="12174" y="2305"/>
                  </a:cubicBezTo>
                  <a:cubicBezTo>
                    <a:pt x="12234" y="2305"/>
                    <a:pt x="12294" y="2293"/>
                    <a:pt x="12351" y="2269"/>
                  </a:cubicBezTo>
                  <a:cubicBezTo>
                    <a:pt x="12424" y="2225"/>
                    <a:pt x="12517" y="2201"/>
                    <a:pt x="12609" y="2201"/>
                  </a:cubicBezTo>
                  <a:cubicBezTo>
                    <a:pt x="12715" y="2201"/>
                    <a:pt x="12819" y="2233"/>
                    <a:pt x="12886" y="2300"/>
                  </a:cubicBezTo>
                  <a:cubicBezTo>
                    <a:pt x="13044" y="2458"/>
                    <a:pt x="12981" y="2647"/>
                    <a:pt x="12918" y="2773"/>
                  </a:cubicBezTo>
                  <a:cubicBezTo>
                    <a:pt x="12792" y="2993"/>
                    <a:pt x="12918" y="3277"/>
                    <a:pt x="13138" y="3371"/>
                  </a:cubicBezTo>
                  <a:cubicBezTo>
                    <a:pt x="13296" y="3403"/>
                    <a:pt x="13453" y="3560"/>
                    <a:pt x="13453" y="3750"/>
                  </a:cubicBezTo>
                  <a:cubicBezTo>
                    <a:pt x="13327" y="4002"/>
                    <a:pt x="13170" y="4159"/>
                    <a:pt x="13075" y="4191"/>
                  </a:cubicBezTo>
                  <a:cubicBezTo>
                    <a:pt x="12823" y="4254"/>
                    <a:pt x="12697" y="4537"/>
                    <a:pt x="12823" y="4789"/>
                  </a:cubicBezTo>
                  <a:cubicBezTo>
                    <a:pt x="12918" y="4884"/>
                    <a:pt x="12918" y="5136"/>
                    <a:pt x="12792" y="5262"/>
                  </a:cubicBezTo>
                  <a:cubicBezTo>
                    <a:pt x="12716" y="5318"/>
                    <a:pt x="12606" y="5364"/>
                    <a:pt x="12497" y="5364"/>
                  </a:cubicBezTo>
                  <a:cubicBezTo>
                    <a:pt x="12424" y="5364"/>
                    <a:pt x="12351" y="5344"/>
                    <a:pt x="12288" y="5293"/>
                  </a:cubicBezTo>
                  <a:cubicBezTo>
                    <a:pt x="12219" y="5259"/>
                    <a:pt x="12150" y="5243"/>
                    <a:pt x="12084" y="5243"/>
                  </a:cubicBezTo>
                  <a:cubicBezTo>
                    <a:pt x="11910" y="5243"/>
                    <a:pt x="11758" y="5354"/>
                    <a:pt x="11689" y="5514"/>
                  </a:cubicBezTo>
                  <a:cubicBezTo>
                    <a:pt x="11657" y="5671"/>
                    <a:pt x="11500" y="5829"/>
                    <a:pt x="11311" y="5829"/>
                  </a:cubicBezTo>
                  <a:cubicBezTo>
                    <a:pt x="11090" y="5829"/>
                    <a:pt x="10933" y="5671"/>
                    <a:pt x="10901" y="5514"/>
                  </a:cubicBezTo>
                  <a:cubicBezTo>
                    <a:pt x="10856" y="5354"/>
                    <a:pt x="10693" y="5243"/>
                    <a:pt x="10511" y="5243"/>
                  </a:cubicBezTo>
                  <a:cubicBezTo>
                    <a:pt x="10443" y="5243"/>
                    <a:pt x="10372" y="5259"/>
                    <a:pt x="10303" y="5293"/>
                  </a:cubicBezTo>
                  <a:cubicBezTo>
                    <a:pt x="10260" y="5322"/>
                    <a:pt x="10186" y="5337"/>
                    <a:pt x="10106" y="5337"/>
                  </a:cubicBezTo>
                  <a:cubicBezTo>
                    <a:pt x="10007" y="5337"/>
                    <a:pt x="9900" y="5314"/>
                    <a:pt x="9830" y="5262"/>
                  </a:cubicBezTo>
                  <a:cubicBezTo>
                    <a:pt x="9673" y="5104"/>
                    <a:pt x="9736" y="4884"/>
                    <a:pt x="9799" y="4789"/>
                  </a:cubicBezTo>
                  <a:cubicBezTo>
                    <a:pt x="9925" y="4569"/>
                    <a:pt x="9830" y="4317"/>
                    <a:pt x="9610" y="4191"/>
                  </a:cubicBezTo>
                  <a:lnTo>
                    <a:pt x="9610" y="3939"/>
                  </a:lnTo>
                  <a:cubicBezTo>
                    <a:pt x="9925" y="3718"/>
                    <a:pt x="10114" y="3371"/>
                    <a:pt x="10114" y="2962"/>
                  </a:cubicBezTo>
                  <a:cubicBezTo>
                    <a:pt x="10114" y="2741"/>
                    <a:pt x="10051" y="2489"/>
                    <a:pt x="9925" y="2300"/>
                  </a:cubicBezTo>
                  <a:cubicBezTo>
                    <a:pt x="10009" y="2233"/>
                    <a:pt x="10094" y="2201"/>
                    <a:pt x="10178" y="2201"/>
                  </a:cubicBezTo>
                  <a:cubicBezTo>
                    <a:pt x="10251" y="2201"/>
                    <a:pt x="10324" y="2225"/>
                    <a:pt x="10397" y="2269"/>
                  </a:cubicBezTo>
                  <a:cubicBezTo>
                    <a:pt x="10454" y="2293"/>
                    <a:pt x="10514" y="2305"/>
                    <a:pt x="10574" y="2305"/>
                  </a:cubicBezTo>
                  <a:cubicBezTo>
                    <a:pt x="10750" y="2305"/>
                    <a:pt x="10925" y="2204"/>
                    <a:pt x="10996" y="2017"/>
                  </a:cubicBezTo>
                  <a:cubicBezTo>
                    <a:pt x="11027" y="1859"/>
                    <a:pt x="11185" y="1702"/>
                    <a:pt x="11374" y="1702"/>
                  </a:cubicBezTo>
                  <a:close/>
                  <a:moveTo>
                    <a:pt x="2994" y="1796"/>
                  </a:moveTo>
                  <a:cubicBezTo>
                    <a:pt x="3183" y="1796"/>
                    <a:pt x="3340" y="1954"/>
                    <a:pt x="3372" y="2111"/>
                  </a:cubicBezTo>
                  <a:cubicBezTo>
                    <a:pt x="3440" y="2272"/>
                    <a:pt x="3592" y="2382"/>
                    <a:pt x="3767" y="2382"/>
                  </a:cubicBezTo>
                  <a:cubicBezTo>
                    <a:pt x="3832" y="2382"/>
                    <a:pt x="3901" y="2366"/>
                    <a:pt x="3970" y="2332"/>
                  </a:cubicBezTo>
                  <a:cubicBezTo>
                    <a:pt x="4027" y="2303"/>
                    <a:pt x="4096" y="2288"/>
                    <a:pt x="4170" y="2288"/>
                  </a:cubicBezTo>
                  <a:cubicBezTo>
                    <a:pt x="4260" y="2288"/>
                    <a:pt x="4356" y="2311"/>
                    <a:pt x="4443" y="2363"/>
                  </a:cubicBezTo>
                  <a:cubicBezTo>
                    <a:pt x="4317" y="2584"/>
                    <a:pt x="4254" y="2804"/>
                    <a:pt x="4254" y="3056"/>
                  </a:cubicBezTo>
                  <a:cubicBezTo>
                    <a:pt x="4254" y="3434"/>
                    <a:pt x="4443" y="3781"/>
                    <a:pt x="4758" y="4033"/>
                  </a:cubicBezTo>
                  <a:lnTo>
                    <a:pt x="4758" y="4254"/>
                  </a:lnTo>
                  <a:cubicBezTo>
                    <a:pt x="4506" y="4348"/>
                    <a:pt x="4443" y="4632"/>
                    <a:pt x="4569" y="4852"/>
                  </a:cubicBezTo>
                  <a:cubicBezTo>
                    <a:pt x="4632" y="4978"/>
                    <a:pt x="4632" y="5199"/>
                    <a:pt x="4506" y="5325"/>
                  </a:cubicBezTo>
                  <a:cubicBezTo>
                    <a:pt x="4427" y="5404"/>
                    <a:pt x="4340" y="5435"/>
                    <a:pt x="4258" y="5435"/>
                  </a:cubicBezTo>
                  <a:cubicBezTo>
                    <a:pt x="4175" y="5435"/>
                    <a:pt x="4096" y="5404"/>
                    <a:pt x="4033" y="5356"/>
                  </a:cubicBezTo>
                  <a:cubicBezTo>
                    <a:pt x="3977" y="5332"/>
                    <a:pt x="3916" y="5320"/>
                    <a:pt x="3857" y="5320"/>
                  </a:cubicBezTo>
                  <a:cubicBezTo>
                    <a:pt x="3682" y="5320"/>
                    <a:pt x="3513" y="5421"/>
                    <a:pt x="3466" y="5608"/>
                  </a:cubicBezTo>
                  <a:cubicBezTo>
                    <a:pt x="3435" y="5766"/>
                    <a:pt x="3246" y="5923"/>
                    <a:pt x="3057" y="5923"/>
                  </a:cubicBezTo>
                  <a:cubicBezTo>
                    <a:pt x="2868" y="5923"/>
                    <a:pt x="2710" y="5766"/>
                    <a:pt x="2679" y="5608"/>
                  </a:cubicBezTo>
                  <a:cubicBezTo>
                    <a:pt x="2562" y="5399"/>
                    <a:pt x="2378" y="5276"/>
                    <a:pt x="2188" y="5276"/>
                  </a:cubicBezTo>
                  <a:cubicBezTo>
                    <a:pt x="2120" y="5276"/>
                    <a:pt x="2052" y="5292"/>
                    <a:pt x="1985" y="5325"/>
                  </a:cubicBezTo>
                  <a:cubicBezTo>
                    <a:pt x="1912" y="5369"/>
                    <a:pt x="1826" y="5392"/>
                    <a:pt x="1741" y="5392"/>
                  </a:cubicBezTo>
                  <a:cubicBezTo>
                    <a:pt x="1644" y="5392"/>
                    <a:pt x="1549" y="5361"/>
                    <a:pt x="1481" y="5293"/>
                  </a:cubicBezTo>
                  <a:cubicBezTo>
                    <a:pt x="1324" y="5136"/>
                    <a:pt x="1355" y="4947"/>
                    <a:pt x="1450" y="4821"/>
                  </a:cubicBezTo>
                  <a:cubicBezTo>
                    <a:pt x="1576" y="4569"/>
                    <a:pt x="1450" y="4317"/>
                    <a:pt x="1229" y="4222"/>
                  </a:cubicBezTo>
                  <a:cubicBezTo>
                    <a:pt x="1072" y="4191"/>
                    <a:pt x="914" y="4033"/>
                    <a:pt x="914" y="3844"/>
                  </a:cubicBezTo>
                  <a:cubicBezTo>
                    <a:pt x="914" y="3624"/>
                    <a:pt x="1072" y="3466"/>
                    <a:pt x="1229" y="3434"/>
                  </a:cubicBezTo>
                  <a:cubicBezTo>
                    <a:pt x="1450" y="3371"/>
                    <a:pt x="1576" y="3088"/>
                    <a:pt x="1450" y="2836"/>
                  </a:cubicBezTo>
                  <a:cubicBezTo>
                    <a:pt x="1355" y="2741"/>
                    <a:pt x="1355" y="2489"/>
                    <a:pt x="1481" y="2363"/>
                  </a:cubicBezTo>
                  <a:cubicBezTo>
                    <a:pt x="1557" y="2307"/>
                    <a:pt x="1678" y="2261"/>
                    <a:pt x="1790" y="2261"/>
                  </a:cubicBezTo>
                  <a:cubicBezTo>
                    <a:pt x="1864" y="2261"/>
                    <a:pt x="1935" y="2281"/>
                    <a:pt x="1985" y="2332"/>
                  </a:cubicBezTo>
                  <a:cubicBezTo>
                    <a:pt x="2054" y="2366"/>
                    <a:pt x="2126" y="2382"/>
                    <a:pt x="2194" y="2382"/>
                  </a:cubicBezTo>
                  <a:cubicBezTo>
                    <a:pt x="2376" y="2382"/>
                    <a:pt x="2538" y="2272"/>
                    <a:pt x="2584" y="2111"/>
                  </a:cubicBezTo>
                  <a:cubicBezTo>
                    <a:pt x="2616" y="1954"/>
                    <a:pt x="2773" y="1796"/>
                    <a:pt x="2994" y="1796"/>
                  </a:cubicBezTo>
                  <a:close/>
                  <a:moveTo>
                    <a:pt x="8885" y="5199"/>
                  </a:moveTo>
                  <a:cubicBezTo>
                    <a:pt x="8917" y="5325"/>
                    <a:pt x="8980" y="5451"/>
                    <a:pt x="9011" y="5514"/>
                  </a:cubicBezTo>
                  <a:lnTo>
                    <a:pt x="7656" y="9200"/>
                  </a:lnTo>
                  <a:lnTo>
                    <a:pt x="5703" y="9200"/>
                  </a:lnTo>
                  <a:lnTo>
                    <a:pt x="3687" y="6427"/>
                  </a:lnTo>
                  <a:cubicBezTo>
                    <a:pt x="3813" y="6364"/>
                    <a:pt x="3939" y="6238"/>
                    <a:pt x="4002" y="6112"/>
                  </a:cubicBezTo>
                  <a:cubicBezTo>
                    <a:pt x="4091" y="6133"/>
                    <a:pt x="4179" y="6143"/>
                    <a:pt x="4264" y="6143"/>
                  </a:cubicBezTo>
                  <a:cubicBezTo>
                    <a:pt x="4571" y="6143"/>
                    <a:pt x="4851" y="6012"/>
                    <a:pt x="5073" y="5766"/>
                  </a:cubicBezTo>
                  <a:cubicBezTo>
                    <a:pt x="5199" y="5671"/>
                    <a:pt x="5293" y="5451"/>
                    <a:pt x="5356" y="5199"/>
                  </a:cubicBezTo>
                  <a:cubicBezTo>
                    <a:pt x="5525" y="5295"/>
                    <a:pt x="5730" y="5336"/>
                    <a:pt x="5944" y="5336"/>
                  </a:cubicBezTo>
                  <a:cubicBezTo>
                    <a:pt x="6010" y="5336"/>
                    <a:pt x="6077" y="5332"/>
                    <a:pt x="6144" y="5325"/>
                  </a:cubicBezTo>
                  <a:cubicBezTo>
                    <a:pt x="6365" y="5640"/>
                    <a:pt x="6711" y="5829"/>
                    <a:pt x="7121" y="5829"/>
                  </a:cubicBezTo>
                  <a:cubicBezTo>
                    <a:pt x="7499" y="5829"/>
                    <a:pt x="7877" y="5640"/>
                    <a:pt x="8097" y="5325"/>
                  </a:cubicBezTo>
                  <a:cubicBezTo>
                    <a:pt x="8164" y="5332"/>
                    <a:pt x="8231" y="5336"/>
                    <a:pt x="8297" y="5336"/>
                  </a:cubicBezTo>
                  <a:cubicBezTo>
                    <a:pt x="8511" y="5336"/>
                    <a:pt x="8717" y="5295"/>
                    <a:pt x="8885" y="5199"/>
                  </a:cubicBezTo>
                  <a:close/>
                  <a:moveTo>
                    <a:pt x="9673" y="6112"/>
                  </a:moveTo>
                  <a:cubicBezTo>
                    <a:pt x="9777" y="6164"/>
                    <a:pt x="9890" y="6188"/>
                    <a:pt x="10003" y="6188"/>
                  </a:cubicBezTo>
                  <a:cubicBezTo>
                    <a:pt x="10095" y="6188"/>
                    <a:pt x="10186" y="6172"/>
                    <a:pt x="10271" y="6144"/>
                  </a:cubicBezTo>
                  <a:cubicBezTo>
                    <a:pt x="10334" y="6270"/>
                    <a:pt x="10460" y="6396"/>
                    <a:pt x="10586" y="6459"/>
                  </a:cubicBezTo>
                  <a:lnTo>
                    <a:pt x="8570" y="9231"/>
                  </a:lnTo>
                  <a:lnTo>
                    <a:pt x="9673" y="6112"/>
                  </a:lnTo>
                  <a:close/>
                  <a:moveTo>
                    <a:pt x="8349" y="10050"/>
                  </a:moveTo>
                  <a:lnTo>
                    <a:pt x="8349" y="10870"/>
                  </a:lnTo>
                  <a:lnTo>
                    <a:pt x="5861" y="10870"/>
                  </a:lnTo>
                  <a:lnTo>
                    <a:pt x="5861" y="10050"/>
                  </a:lnTo>
                  <a:close/>
                  <a:moveTo>
                    <a:pt x="8538" y="11720"/>
                  </a:moveTo>
                  <a:lnTo>
                    <a:pt x="9295" y="12823"/>
                  </a:lnTo>
                  <a:cubicBezTo>
                    <a:pt x="9116" y="12781"/>
                    <a:pt x="8938" y="12760"/>
                    <a:pt x="8761" y="12760"/>
                  </a:cubicBezTo>
                  <a:cubicBezTo>
                    <a:pt x="8409" y="12760"/>
                    <a:pt x="8066" y="12844"/>
                    <a:pt x="7751" y="13012"/>
                  </a:cubicBezTo>
                  <a:cubicBezTo>
                    <a:pt x="7562" y="13106"/>
                    <a:pt x="7341" y="13154"/>
                    <a:pt x="7117" y="13154"/>
                  </a:cubicBezTo>
                  <a:cubicBezTo>
                    <a:pt x="6892" y="13154"/>
                    <a:pt x="6664" y="13106"/>
                    <a:pt x="6459" y="13012"/>
                  </a:cubicBezTo>
                  <a:cubicBezTo>
                    <a:pt x="6144" y="12854"/>
                    <a:pt x="5798" y="12760"/>
                    <a:pt x="5419" y="12760"/>
                  </a:cubicBezTo>
                  <a:cubicBezTo>
                    <a:pt x="5262" y="12760"/>
                    <a:pt x="5073" y="12760"/>
                    <a:pt x="4915" y="12823"/>
                  </a:cubicBezTo>
                  <a:lnTo>
                    <a:pt x="5672" y="11720"/>
                  </a:lnTo>
                  <a:close/>
                  <a:moveTo>
                    <a:pt x="7089" y="0"/>
                  </a:moveTo>
                  <a:cubicBezTo>
                    <a:pt x="6680" y="0"/>
                    <a:pt x="6333" y="189"/>
                    <a:pt x="6081" y="505"/>
                  </a:cubicBezTo>
                  <a:cubicBezTo>
                    <a:pt x="6018" y="494"/>
                    <a:pt x="5954" y="489"/>
                    <a:pt x="5890" y="489"/>
                  </a:cubicBezTo>
                  <a:cubicBezTo>
                    <a:pt x="5571" y="489"/>
                    <a:pt x="5251" y="620"/>
                    <a:pt x="5041" y="883"/>
                  </a:cubicBezTo>
                  <a:cubicBezTo>
                    <a:pt x="4884" y="1040"/>
                    <a:pt x="4758" y="1261"/>
                    <a:pt x="4726" y="1513"/>
                  </a:cubicBezTo>
                  <a:cubicBezTo>
                    <a:pt x="4534" y="1416"/>
                    <a:pt x="4341" y="1375"/>
                    <a:pt x="4135" y="1375"/>
                  </a:cubicBezTo>
                  <a:cubicBezTo>
                    <a:pt x="4071" y="1375"/>
                    <a:pt x="4006" y="1379"/>
                    <a:pt x="3939" y="1387"/>
                  </a:cubicBezTo>
                  <a:cubicBezTo>
                    <a:pt x="3687" y="1072"/>
                    <a:pt x="3340" y="883"/>
                    <a:pt x="2931" y="883"/>
                  </a:cubicBezTo>
                  <a:cubicBezTo>
                    <a:pt x="2553" y="883"/>
                    <a:pt x="2206" y="1072"/>
                    <a:pt x="1954" y="1387"/>
                  </a:cubicBezTo>
                  <a:cubicBezTo>
                    <a:pt x="1872" y="1366"/>
                    <a:pt x="1788" y="1356"/>
                    <a:pt x="1704" y="1356"/>
                  </a:cubicBezTo>
                  <a:cubicBezTo>
                    <a:pt x="1402" y="1356"/>
                    <a:pt x="1098" y="1487"/>
                    <a:pt x="851" y="1733"/>
                  </a:cubicBezTo>
                  <a:cubicBezTo>
                    <a:pt x="568" y="2017"/>
                    <a:pt x="473" y="2426"/>
                    <a:pt x="505" y="2804"/>
                  </a:cubicBezTo>
                  <a:cubicBezTo>
                    <a:pt x="190" y="3025"/>
                    <a:pt x="1" y="3403"/>
                    <a:pt x="1" y="3781"/>
                  </a:cubicBezTo>
                  <a:cubicBezTo>
                    <a:pt x="1" y="4191"/>
                    <a:pt x="190" y="4537"/>
                    <a:pt x="505" y="4789"/>
                  </a:cubicBezTo>
                  <a:cubicBezTo>
                    <a:pt x="410" y="5167"/>
                    <a:pt x="536" y="5577"/>
                    <a:pt x="851" y="5829"/>
                  </a:cubicBezTo>
                  <a:cubicBezTo>
                    <a:pt x="1106" y="6084"/>
                    <a:pt x="1489" y="6212"/>
                    <a:pt x="1839" y="6212"/>
                  </a:cubicBezTo>
                  <a:cubicBezTo>
                    <a:pt x="1878" y="6212"/>
                    <a:pt x="1916" y="6210"/>
                    <a:pt x="1954" y="6207"/>
                  </a:cubicBezTo>
                  <a:cubicBezTo>
                    <a:pt x="2143" y="6427"/>
                    <a:pt x="2427" y="6616"/>
                    <a:pt x="2710" y="6679"/>
                  </a:cubicBezTo>
                  <a:lnTo>
                    <a:pt x="5010" y="9767"/>
                  </a:lnTo>
                  <a:lnTo>
                    <a:pt x="5010" y="11153"/>
                  </a:lnTo>
                  <a:lnTo>
                    <a:pt x="3435" y="13516"/>
                  </a:lnTo>
                  <a:cubicBezTo>
                    <a:pt x="3309" y="13674"/>
                    <a:pt x="3340" y="13863"/>
                    <a:pt x="3466" y="14020"/>
                  </a:cubicBezTo>
                  <a:cubicBezTo>
                    <a:pt x="3526" y="14120"/>
                    <a:pt x="3636" y="14182"/>
                    <a:pt x="3757" y="14182"/>
                  </a:cubicBezTo>
                  <a:cubicBezTo>
                    <a:pt x="3827" y="14182"/>
                    <a:pt x="3901" y="14161"/>
                    <a:pt x="3970" y="14115"/>
                  </a:cubicBezTo>
                  <a:lnTo>
                    <a:pt x="4789" y="13674"/>
                  </a:lnTo>
                  <a:cubicBezTo>
                    <a:pt x="4994" y="13579"/>
                    <a:pt x="5215" y="13532"/>
                    <a:pt x="5435" y="13532"/>
                  </a:cubicBezTo>
                  <a:cubicBezTo>
                    <a:pt x="5656" y="13532"/>
                    <a:pt x="5876" y="13579"/>
                    <a:pt x="6081" y="13674"/>
                  </a:cubicBezTo>
                  <a:cubicBezTo>
                    <a:pt x="6396" y="13831"/>
                    <a:pt x="6743" y="13910"/>
                    <a:pt x="7089" y="13910"/>
                  </a:cubicBezTo>
                  <a:cubicBezTo>
                    <a:pt x="7436" y="13910"/>
                    <a:pt x="7782" y="13831"/>
                    <a:pt x="8097" y="13674"/>
                  </a:cubicBezTo>
                  <a:cubicBezTo>
                    <a:pt x="8302" y="13579"/>
                    <a:pt x="8523" y="13532"/>
                    <a:pt x="8743" y="13532"/>
                  </a:cubicBezTo>
                  <a:cubicBezTo>
                    <a:pt x="8964" y="13532"/>
                    <a:pt x="9184" y="13579"/>
                    <a:pt x="9389" y="13674"/>
                  </a:cubicBezTo>
                  <a:lnTo>
                    <a:pt x="10240" y="14115"/>
                  </a:lnTo>
                  <a:cubicBezTo>
                    <a:pt x="10292" y="14136"/>
                    <a:pt x="10348" y="14146"/>
                    <a:pt x="10405" y="14146"/>
                  </a:cubicBezTo>
                  <a:cubicBezTo>
                    <a:pt x="10520" y="14146"/>
                    <a:pt x="10639" y="14104"/>
                    <a:pt x="10744" y="14020"/>
                  </a:cubicBezTo>
                  <a:cubicBezTo>
                    <a:pt x="10870" y="13863"/>
                    <a:pt x="10901" y="13674"/>
                    <a:pt x="10775" y="13516"/>
                  </a:cubicBezTo>
                  <a:lnTo>
                    <a:pt x="9200" y="11153"/>
                  </a:lnTo>
                  <a:lnTo>
                    <a:pt x="9200" y="9767"/>
                  </a:lnTo>
                  <a:lnTo>
                    <a:pt x="11500" y="6679"/>
                  </a:lnTo>
                  <a:cubicBezTo>
                    <a:pt x="11815" y="6616"/>
                    <a:pt x="12067" y="6427"/>
                    <a:pt x="12225" y="6207"/>
                  </a:cubicBezTo>
                  <a:cubicBezTo>
                    <a:pt x="12293" y="6217"/>
                    <a:pt x="12360" y="6223"/>
                    <a:pt x="12427" y="6223"/>
                  </a:cubicBezTo>
                  <a:cubicBezTo>
                    <a:pt x="12758" y="6223"/>
                    <a:pt x="13065" y="6091"/>
                    <a:pt x="13327" y="5829"/>
                  </a:cubicBezTo>
                  <a:cubicBezTo>
                    <a:pt x="13611" y="5577"/>
                    <a:pt x="13737" y="5167"/>
                    <a:pt x="13705" y="4789"/>
                  </a:cubicBezTo>
                  <a:cubicBezTo>
                    <a:pt x="14020" y="4537"/>
                    <a:pt x="14209" y="4191"/>
                    <a:pt x="14209" y="3781"/>
                  </a:cubicBezTo>
                  <a:cubicBezTo>
                    <a:pt x="14178" y="3403"/>
                    <a:pt x="13957" y="3056"/>
                    <a:pt x="13674" y="2804"/>
                  </a:cubicBezTo>
                  <a:cubicBezTo>
                    <a:pt x="13737" y="2426"/>
                    <a:pt x="13611" y="2017"/>
                    <a:pt x="13296" y="1733"/>
                  </a:cubicBezTo>
                  <a:cubicBezTo>
                    <a:pt x="13047" y="1484"/>
                    <a:pt x="12700" y="1381"/>
                    <a:pt x="12342" y="1381"/>
                  </a:cubicBezTo>
                  <a:cubicBezTo>
                    <a:pt x="12292" y="1381"/>
                    <a:pt x="12243" y="1383"/>
                    <a:pt x="12193" y="1387"/>
                  </a:cubicBezTo>
                  <a:cubicBezTo>
                    <a:pt x="11973" y="1072"/>
                    <a:pt x="11594" y="883"/>
                    <a:pt x="11216" y="883"/>
                  </a:cubicBezTo>
                  <a:cubicBezTo>
                    <a:pt x="10807" y="883"/>
                    <a:pt x="10460" y="1072"/>
                    <a:pt x="10240" y="1387"/>
                  </a:cubicBezTo>
                  <a:cubicBezTo>
                    <a:pt x="10173" y="1379"/>
                    <a:pt x="10106" y="1375"/>
                    <a:pt x="10040" y="1375"/>
                  </a:cubicBezTo>
                  <a:cubicBezTo>
                    <a:pt x="9826" y="1375"/>
                    <a:pt x="9621" y="1416"/>
                    <a:pt x="9452" y="1513"/>
                  </a:cubicBezTo>
                  <a:cubicBezTo>
                    <a:pt x="9421" y="1261"/>
                    <a:pt x="9295" y="1072"/>
                    <a:pt x="9137" y="883"/>
                  </a:cubicBezTo>
                  <a:cubicBezTo>
                    <a:pt x="8882" y="627"/>
                    <a:pt x="8525" y="500"/>
                    <a:pt x="8180" y="500"/>
                  </a:cubicBezTo>
                  <a:cubicBezTo>
                    <a:pt x="8142" y="500"/>
                    <a:pt x="8104" y="501"/>
                    <a:pt x="8066" y="505"/>
                  </a:cubicBezTo>
                  <a:cubicBezTo>
                    <a:pt x="7845" y="189"/>
                    <a:pt x="7467"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39"/>
            <p:cNvSpPr/>
            <p:nvPr/>
          </p:nvSpPr>
          <p:spPr>
            <a:xfrm>
              <a:off x="-11072175" y="1734725"/>
              <a:ext cx="41775" cy="41000"/>
            </a:xfrm>
            <a:custGeom>
              <a:avLst/>
              <a:gdLst/>
              <a:ahLst/>
              <a:cxnLst/>
              <a:rect l="l" t="t" r="r" b="b"/>
              <a:pathLst>
                <a:path w="1671" h="1640" extrusionOk="0">
                  <a:moveTo>
                    <a:pt x="820" y="1"/>
                  </a:moveTo>
                  <a:cubicBezTo>
                    <a:pt x="379" y="1"/>
                    <a:pt x="1" y="379"/>
                    <a:pt x="1" y="820"/>
                  </a:cubicBezTo>
                  <a:cubicBezTo>
                    <a:pt x="1" y="1293"/>
                    <a:pt x="379" y="1639"/>
                    <a:pt x="820" y="1639"/>
                  </a:cubicBezTo>
                  <a:cubicBezTo>
                    <a:pt x="1292" y="1639"/>
                    <a:pt x="1671" y="1293"/>
                    <a:pt x="1671" y="820"/>
                  </a:cubicBezTo>
                  <a:cubicBezTo>
                    <a:pt x="1671" y="379"/>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39"/>
            <p:cNvSpPr/>
            <p:nvPr/>
          </p:nvSpPr>
          <p:spPr>
            <a:xfrm>
              <a:off x="-11278525" y="1734725"/>
              <a:ext cx="40975" cy="41000"/>
            </a:xfrm>
            <a:custGeom>
              <a:avLst/>
              <a:gdLst/>
              <a:ahLst/>
              <a:cxnLst/>
              <a:rect l="l" t="t" r="r" b="b"/>
              <a:pathLst>
                <a:path w="1639" h="1640" extrusionOk="0">
                  <a:moveTo>
                    <a:pt x="820" y="1"/>
                  </a:moveTo>
                  <a:cubicBezTo>
                    <a:pt x="347" y="1"/>
                    <a:pt x="0" y="379"/>
                    <a:pt x="0" y="820"/>
                  </a:cubicBezTo>
                  <a:cubicBezTo>
                    <a:pt x="0" y="1293"/>
                    <a:pt x="347"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39"/>
            <p:cNvSpPr/>
            <p:nvPr/>
          </p:nvSpPr>
          <p:spPr>
            <a:xfrm>
              <a:off x="-11175350" y="1714250"/>
              <a:ext cx="40975" cy="41000"/>
            </a:xfrm>
            <a:custGeom>
              <a:avLst/>
              <a:gdLst/>
              <a:ahLst/>
              <a:cxnLst/>
              <a:rect l="l" t="t" r="r" b="b"/>
              <a:pathLst>
                <a:path w="1639" h="1640" extrusionOk="0">
                  <a:moveTo>
                    <a:pt x="820" y="1"/>
                  </a:moveTo>
                  <a:cubicBezTo>
                    <a:pt x="379" y="1"/>
                    <a:pt x="1" y="379"/>
                    <a:pt x="1" y="820"/>
                  </a:cubicBezTo>
                  <a:cubicBezTo>
                    <a:pt x="1" y="1261"/>
                    <a:pt x="379" y="1639"/>
                    <a:pt x="820" y="1639"/>
                  </a:cubicBezTo>
                  <a:cubicBezTo>
                    <a:pt x="1261" y="1639"/>
                    <a:pt x="1639" y="1261"/>
                    <a:pt x="1639" y="820"/>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84" name="Google Shape;6584;p39"/>
          <p:cNvSpPr/>
          <p:nvPr/>
        </p:nvSpPr>
        <p:spPr>
          <a:xfrm>
            <a:off x="19319071" y="6631328"/>
            <a:ext cx="869397" cy="854081"/>
          </a:xfrm>
          <a:custGeom>
            <a:avLst/>
            <a:gdLst/>
            <a:ahLst/>
            <a:cxnLst/>
            <a:rect l="l" t="t" r="r" b="b"/>
            <a:pathLst>
              <a:path w="14304" h="14052" extrusionOk="0">
                <a:moveTo>
                  <a:pt x="12886" y="2489"/>
                </a:moveTo>
                <a:cubicBezTo>
                  <a:pt x="13106" y="2521"/>
                  <a:pt x="13295" y="2710"/>
                  <a:pt x="13295" y="2899"/>
                </a:cubicBezTo>
                <a:lnTo>
                  <a:pt x="13295" y="3875"/>
                </a:lnTo>
                <a:cubicBezTo>
                  <a:pt x="12933" y="3592"/>
                  <a:pt x="12500" y="3450"/>
                  <a:pt x="12067" y="3450"/>
                </a:cubicBezTo>
                <a:cubicBezTo>
                  <a:pt x="11633" y="3450"/>
                  <a:pt x="11200" y="3592"/>
                  <a:pt x="10838" y="3875"/>
                </a:cubicBezTo>
                <a:lnTo>
                  <a:pt x="10838" y="2899"/>
                </a:lnTo>
                <a:cubicBezTo>
                  <a:pt x="10838" y="2678"/>
                  <a:pt x="11027" y="2489"/>
                  <a:pt x="11216" y="2489"/>
                </a:cubicBezTo>
                <a:close/>
                <a:moveTo>
                  <a:pt x="2899" y="2521"/>
                </a:moveTo>
                <a:cubicBezTo>
                  <a:pt x="3151" y="2521"/>
                  <a:pt x="3308" y="2710"/>
                  <a:pt x="3308" y="2962"/>
                </a:cubicBezTo>
                <a:lnTo>
                  <a:pt x="3308" y="3907"/>
                </a:lnTo>
                <a:cubicBezTo>
                  <a:pt x="2962" y="3623"/>
                  <a:pt x="2521" y="3497"/>
                  <a:pt x="2048" y="3497"/>
                </a:cubicBezTo>
                <a:cubicBezTo>
                  <a:pt x="1575" y="3497"/>
                  <a:pt x="1166" y="3655"/>
                  <a:pt x="819" y="3907"/>
                </a:cubicBezTo>
                <a:lnTo>
                  <a:pt x="819" y="2962"/>
                </a:lnTo>
                <a:cubicBezTo>
                  <a:pt x="851" y="2710"/>
                  <a:pt x="1040" y="2521"/>
                  <a:pt x="1260" y="2521"/>
                </a:cubicBezTo>
                <a:close/>
                <a:moveTo>
                  <a:pt x="2079" y="4285"/>
                </a:moveTo>
                <a:cubicBezTo>
                  <a:pt x="2395" y="4285"/>
                  <a:pt x="2710" y="4411"/>
                  <a:pt x="2962" y="4663"/>
                </a:cubicBezTo>
                <a:lnTo>
                  <a:pt x="4411" y="6112"/>
                </a:lnTo>
                <a:cubicBezTo>
                  <a:pt x="4285" y="6301"/>
                  <a:pt x="2836" y="7719"/>
                  <a:pt x="2678" y="7876"/>
                </a:cubicBezTo>
                <a:lnTo>
                  <a:pt x="1229" y="6427"/>
                </a:lnTo>
                <a:cubicBezTo>
                  <a:pt x="756" y="5955"/>
                  <a:pt x="756" y="5167"/>
                  <a:pt x="1229" y="4663"/>
                </a:cubicBezTo>
                <a:cubicBezTo>
                  <a:pt x="1449" y="4411"/>
                  <a:pt x="1764" y="4285"/>
                  <a:pt x="2079" y="4285"/>
                </a:cubicBezTo>
                <a:close/>
                <a:moveTo>
                  <a:pt x="12055" y="4308"/>
                </a:moveTo>
                <a:cubicBezTo>
                  <a:pt x="12374" y="4308"/>
                  <a:pt x="12697" y="4427"/>
                  <a:pt x="12949" y="4663"/>
                </a:cubicBezTo>
                <a:cubicBezTo>
                  <a:pt x="13421" y="5167"/>
                  <a:pt x="13421" y="5955"/>
                  <a:pt x="12949" y="6427"/>
                </a:cubicBezTo>
                <a:lnTo>
                  <a:pt x="11499" y="7876"/>
                </a:lnTo>
                <a:lnTo>
                  <a:pt x="9735" y="6112"/>
                </a:lnTo>
                <a:lnTo>
                  <a:pt x="11184" y="4663"/>
                </a:lnTo>
                <a:cubicBezTo>
                  <a:pt x="11421" y="4427"/>
                  <a:pt x="11736" y="4308"/>
                  <a:pt x="12055" y="4308"/>
                </a:cubicBezTo>
                <a:close/>
                <a:moveTo>
                  <a:pt x="11657" y="819"/>
                </a:moveTo>
                <a:lnTo>
                  <a:pt x="11657" y="1701"/>
                </a:lnTo>
                <a:lnTo>
                  <a:pt x="11216" y="1701"/>
                </a:lnTo>
                <a:cubicBezTo>
                  <a:pt x="10554" y="1701"/>
                  <a:pt x="10019" y="2237"/>
                  <a:pt x="10019" y="2899"/>
                </a:cubicBezTo>
                <a:lnTo>
                  <a:pt x="10019" y="4663"/>
                </a:lnTo>
                <a:lnTo>
                  <a:pt x="8853" y="5797"/>
                </a:lnTo>
                <a:cubicBezTo>
                  <a:pt x="8696" y="5955"/>
                  <a:pt x="8696" y="6238"/>
                  <a:pt x="8853" y="6396"/>
                </a:cubicBezTo>
                <a:lnTo>
                  <a:pt x="9231" y="6742"/>
                </a:lnTo>
                <a:lnTo>
                  <a:pt x="7089" y="8443"/>
                </a:lnTo>
                <a:lnTo>
                  <a:pt x="4978" y="6742"/>
                </a:lnTo>
                <a:lnTo>
                  <a:pt x="5324" y="6396"/>
                </a:lnTo>
                <a:cubicBezTo>
                  <a:pt x="5482" y="6238"/>
                  <a:pt x="5482" y="5955"/>
                  <a:pt x="5324" y="5797"/>
                </a:cubicBezTo>
                <a:lnTo>
                  <a:pt x="4190" y="4663"/>
                </a:lnTo>
                <a:lnTo>
                  <a:pt x="4190" y="2899"/>
                </a:lnTo>
                <a:cubicBezTo>
                  <a:pt x="4190" y="2237"/>
                  <a:pt x="3623" y="1701"/>
                  <a:pt x="2962" y="1701"/>
                </a:cubicBezTo>
                <a:lnTo>
                  <a:pt x="2521" y="1701"/>
                </a:lnTo>
                <a:lnTo>
                  <a:pt x="2521" y="819"/>
                </a:lnTo>
                <a:close/>
                <a:moveTo>
                  <a:pt x="9767" y="7341"/>
                </a:moveTo>
                <a:lnTo>
                  <a:pt x="10176" y="7719"/>
                </a:lnTo>
                <a:lnTo>
                  <a:pt x="8506" y="9609"/>
                </a:lnTo>
                <a:lnTo>
                  <a:pt x="7719" y="8979"/>
                </a:lnTo>
                <a:lnTo>
                  <a:pt x="9767" y="7341"/>
                </a:lnTo>
                <a:close/>
                <a:moveTo>
                  <a:pt x="5545" y="10743"/>
                </a:moveTo>
                <a:lnTo>
                  <a:pt x="6553" y="11846"/>
                </a:lnTo>
                <a:lnTo>
                  <a:pt x="5230" y="13264"/>
                </a:lnTo>
                <a:lnTo>
                  <a:pt x="2426" y="13264"/>
                </a:lnTo>
                <a:lnTo>
                  <a:pt x="5545" y="10743"/>
                </a:lnTo>
                <a:close/>
                <a:moveTo>
                  <a:pt x="4379" y="7372"/>
                </a:moveTo>
                <a:lnTo>
                  <a:pt x="11751" y="13327"/>
                </a:lnTo>
                <a:lnTo>
                  <a:pt x="8948" y="13327"/>
                </a:lnTo>
                <a:lnTo>
                  <a:pt x="8948" y="13264"/>
                </a:lnTo>
                <a:lnTo>
                  <a:pt x="3970" y="7750"/>
                </a:lnTo>
                <a:lnTo>
                  <a:pt x="4379" y="7372"/>
                </a:lnTo>
                <a:close/>
                <a:moveTo>
                  <a:pt x="473" y="0"/>
                </a:moveTo>
                <a:cubicBezTo>
                  <a:pt x="252" y="0"/>
                  <a:pt x="32" y="189"/>
                  <a:pt x="32" y="441"/>
                </a:cubicBezTo>
                <a:cubicBezTo>
                  <a:pt x="32" y="662"/>
                  <a:pt x="252" y="819"/>
                  <a:pt x="473" y="819"/>
                </a:cubicBezTo>
                <a:lnTo>
                  <a:pt x="1733" y="819"/>
                </a:lnTo>
                <a:lnTo>
                  <a:pt x="1733" y="1701"/>
                </a:lnTo>
                <a:lnTo>
                  <a:pt x="1292" y="1701"/>
                </a:lnTo>
                <a:cubicBezTo>
                  <a:pt x="630" y="1701"/>
                  <a:pt x="32" y="2237"/>
                  <a:pt x="32" y="2899"/>
                </a:cubicBezTo>
                <a:lnTo>
                  <a:pt x="32" y="5387"/>
                </a:lnTo>
                <a:lnTo>
                  <a:pt x="32" y="5450"/>
                </a:lnTo>
                <a:cubicBezTo>
                  <a:pt x="0" y="5986"/>
                  <a:pt x="252" y="6553"/>
                  <a:pt x="630" y="6963"/>
                </a:cubicBezTo>
                <a:lnTo>
                  <a:pt x="2395" y="8758"/>
                </a:lnTo>
                <a:cubicBezTo>
                  <a:pt x="2473" y="8837"/>
                  <a:pt x="2584" y="8877"/>
                  <a:pt x="2694" y="8877"/>
                </a:cubicBezTo>
                <a:cubicBezTo>
                  <a:pt x="2804" y="8877"/>
                  <a:pt x="2914" y="8837"/>
                  <a:pt x="2993" y="8758"/>
                </a:cubicBezTo>
                <a:lnTo>
                  <a:pt x="3434" y="8317"/>
                </a:lnTo>
                <a:lnTo>
                  <a:pt x="5041" y="10082"/>
                </a:lnTo>
                <a:lnTo>
                  <a:pt x="1008" y="13327"/>
                </a:lnTo>
                <a:cubicBezTo>
                  <a:pt x="914" y="13421"/>
                  <a:pt x="819" y="13579"/>
                  <a:pt x="914" y="13768"/>
                </a:cubicBezTo>
                <a:cubicBezTo>
                  <a:pt x="945" y="13925"/>
                  <a:pt x="1103" y="14051"/>
                  <a:pt x="1292" y="14051"/>
                </a:cubicBezTo>
                <a:lnTo>
                  <a:pt x="5419" y="14051"/>
                </a:lnTo>
                <a:cubicBezTo>
                  <a:pt x="5545" y="14051"/>
                  <a:pt x="5671" y="14020"/>
                  <a:pt x="5734" y="13925"/>
                </a:cubicBezTo>
                <a:lnTo>
                  <a:pt x="7120" y="12413"/>
                </a:lnTo>
                <a:lnTo>
                  <a:pt x="8506" y="13925"/>
                </a:lnTo>
                <a:cubicBezTo>
                  <a:pt x="8569" y="14020"/>
                  <a:pt x="8696" y="14051"/>
                  <a:pt x="8822" y="14051"/>
                </a:cubicBezTo>
                <a:lnTo>
                  <a:pt x="12949" y="14051"/>
                </a:lnTo>
                <a:cubicBezTo>
                  <a:pt x="13106" y="14051"/>
                  <a:pt x="13264" y="13925"/>
                  <a:pt x="13358" y="13768"/>
                </a:cubicBezTo>
                <a:cubicBezTo>
                  <a:pt x="13390" y="13610"/>
                  <a:pt x="13358" y="13421"/>
                  <a:pt x="13232" y="13327"/>
                </a:cubicBezTo>
                <a:lnTo>
                  <a:pt x="9263" y="10082"/>
                </a:lnTo>
                <a:lnTo>
                  <a:pt x="10869" y="8286"/>
                </a:lnTo>
                <a:lnTo>
                  <a:pt x="11310" y="8695"/>
                </a:lnTo>
                <a:cubicBezTo>
                  <a:pt x="11389" y="8774"/>
                  <a:pt x="11492" y="8814"/>
                  <a:pt x="11594" y="8814"/>
                </a:cubicBezTo>
                <a:cubicBezTo>
                  <a:pt x="11696" y="8814"/>
                  <a:pt x="11799" y="8774"/>
                  <a:pt x="11878" y="8695"/>
                </a:cubicBezTo>
                <a:lnTo>
                  <a:pt x="13673" y="6931"/>
                </a:lnTo>
                <a:cubicBezTo>
                  <a:pt x="14083" y="6490"/>
                  <a:pt x="14303" y="5955"/>
                  <a:pt x="14240" y="5387"/>
                </a:cubicBezTo>
                <a:lnTo>
                  <a:pt x="14240" y="5356"/>
                </a:lnTo>
                <a:lnTo>
                  <a:pt x="14240" y="2867"/>
                </a:lnTo>
                <a:cubicBezTo>
                  <a:pt x="14240" y="2205"/>
                  <a:pt x="13705" y="1670"/>
                  <a:pt x="12980" y="1670"/>
                </a:cubicBezTo>
                <a:lnTo>
                  <a:pt x="12571" y="1670"/>
                </a:lnTo>
                <a:lnTo>
                  <a:pt x="12571" y="788"/>
                </a:lnTo>
                <a:lnTo>
                  <a:pt x="13736" y="788"/>
                </a:lnTo>
                <a:lnTo>
                  <a:pt x="13736" y="819"/>
                </a:lnTo>
                <a:cubicBezTo>
                  <a:pt x="13988" y="819"/>
                  <a:pt x="14177" y="630"/>
                  <a:pt x="14177" y="441"/>
                </a:cubicBezTo>
                <a:cubicBezTo>
                  <a:pt x="14177" y="189"/>
                  <a:pt x="13988" y="0"/>
                  <a:pt x="13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39"/>
          <p:cNvSpPr/>
          <p:nvPr/>
        </p:nvSpPr>
        <p:spPr>
          <a:xfrm>
            <a:off x="19320986" y="7710580"/>
            <a:ext cx="865568" cy="752639"/>
          </a:xfrm>
          <a:custGeom>
            <a:avLst/>
            <a:gdLst/>
            <a:ahLst/>
            <a:cxnLst/>
            <a:rect l="l" t="t" r="r" b="b"/>
            <a:pathLst>
              <a:path w="14241" h="12383" extrusionOk="0">
                <a:moveTo>
                  <a:pt x="9610" y="4128"/>
                </a:moveTo>
                <a:cubicBezTo>
                  <a:pt x="10271" y="4128"/>
                  <a:pt x="10870" y="4664"/>
                  <a:pt x="10870" y="5388"/>
                </a:cubicBezTo>
                <a:cubicBezTo>
                  <a:pt x="10870" y="6050"/>
                  <a:pt x="10303" y="6617"/>
                  <a:pt x="9610" y="6617"/>
                </a:cubicBezTo>
                <a:lnTo>
                  <a:pt x="8444" y="6617"/>
                </a:lnTo>
                <a:cubicBezTo>
                  <a:pt x="8412" y="6207"/>
                  <a:pt x="8381" y="5829"/>
                  <a:pt x="8381" y="5388"/>
                </a:cubicBezTo>
                <a:cubicBezTo>
                  <a:pt x="8381" y="4947"/>
                  <a:pt x="8412" y="4569"/>
                  <a:pt x="8444" y="4128"/>
                </a:cubicBezTo>
                <a:close/>
                <a:moveTo>
                  <a:pt x="3183" y="3309"/>
                </a:moveTo>
                <a:cubicBezTo>
                  <a:pt x="2773" y="3876"/>
                  <a:pt x="2553" y="4632"/>
                  <a:pt x="2553" y="5388"/>
                </a:cubicBezTo>
                <a:cubicBezTo>
                  <a:pt x="2553" y="6144"/>
                  <a:pt x="2773" y="6837"/>
                  <a:pt x="3183" y="7468"/>
                </a:cubicBezTo>
                <a:lnTo>
                  <a:pt x="2994" y="7468"/>
                </a:lnTo>
                <a:cubicBezTo>
                  <a:pt x="1765" y="7436"/>
                  <a:pt x="820" y="6459"/>
                  <a:pt x="883" y="5262"/>
                </a:cubicBezTo>
                <a:cubicBezTo>
                  <a:pt x="946" y="4191"/>
                  <a:pt x="1954" y="3309"/>
                  <a:pt x="3088" y="3309"/>
                </a:cubicBezTo>
                <a:close/>
                <a:moveTo>
                  <a:pt x="8129" y="2175"/>
                </a:moveTo>
                <a:lnTo>
                  <a:pt x="8129" y="2175"/>
                </a:lnTo>
                <a:cubicBezTo>
                  <a:pt x="7751" y="3088"/>
                  <a:pt x="7562" y="4160"/>
                  <a:pt x="7562" y="5294"/>
                </a:cubicBezTo>
                <a:cubicBezTo>
                  <a:pt x="7562" y="6428"/>
                  <a:pt x="7751" y="7499"/>
                  <a:pt x="8129" y="8413"/>
                </a:cubicBezTo>
                <a:lnTo>
                  <a:pt x="7908" y="8255"/>
                </a:lnTo>
                <a:cubicBezTo>
                  <a:pt x="6995" y="7783"/>
                  <a:pt x="5861" y="7436"/>
                  <a:pt x="4600" y="7436"/>
                </a:cubicBezTo>
                <a:lnTo>
                  <a:pt x="4254" y="7436"/>
                </a:lnTo>
                <a:cubicBezTo>
                  <a:pt x="3687" y="6869"/>
                  <a:pt x="3372" y="6144"/>
                  <a:pt x="3372" y="5357"/>
                </a:cubicBezTo>
                <a:cubicBezTo>
                  <a:pt x="3372" y="4569"/>
                  <a:pt x="3687" y="3813"/>
                  <a:pt x="4254" y="3246"/>
                </a:cubicBezTo>
                <a:lnTo>
                  <a:pt x="4632" y="3246"/>
                </a:lnTo>
                <a:cubicBezTo>
                  <a:pt x="5798" y="3246"/>
                  <a:pt x="6963" y="2931"/>
                  <a:pt x="7908" y="2332"/>
                </a:cubicBezTo>
                <a:lnTo>
                  <a:pt x="8129" y="2175"/>
                </a:lnTo>
                <a:close/>
                <a:moveTo>
                  <a:pt x="5041" y="8287"/>
                </a:moveTo>
                <a:cubicBezTo>
                  <a:pt x="5293" y="8287"/>
                  <a:pt x="5577" y="8350"/>
                  <a:pt x="5861" y="8413"/>
                </a:cubicBezTo>
                <a:lnTo>
                  <a:pt x="5861" y="8696"/>
                </a:lnTo>
                <a:cubicBezTo>
                  <a:pt x="5861" y="8917"/>
                  <a:pt x="5672" y="9137"/>
                  <a:pt x="5419" y="9137"/>
                </a:cubicBezTo>
                <a:lnTo>
                  <a:pt x="5041" y="9137"/>
                </a:lnTo>
                <a:lnTo>
                  <a:pt x="5041" y="8287"/>
                </a:lnTo>
                <a:close/>
                <a:moveTo>
                  <a:pt x="10870" y="757"/>
                </a:moveTo>
                <a:cubicBezTo>
                  <a:pt x="12193" y="757"/>
                  <a:pt x="13327" y="2868"/>
                  <a:pt x="13327" y="5325"/>
                </a:cubicBezTo>
                <a:cubicBezTo>
                  <a:pt x="13327" y="7814"/>
                  <a:pt x="12193" y="9925"/>
                  <a:pt x="10870" y="9925"/>
                </a:cubicBezTo>
                <a:cubicBezTo>
                  <a:pt x="10712" y="9925"/>
                  <a:pt x="10492" y="9862"/>
                  <a:pt x="10334" y="9799"/>
                </a:cubicBezTo>
                <a:lnTo>
                  <a:pt x="9862" y="9515"/>
                </a:lnTo>
                <a:cubicBezTo>
                  <a:pt x="9358" y="9074"/>
                  <a:pt x="8917" y="8350"/>
                  <a:pt x="8664" y="7436"/>
                </a:cubicBezTo>
                <a:lnTo>
                  <a:pt x="9610" y="7436"/>
                </a:lnTo>
                <a:cubicBezTo>
                  <a:pt x="10744" y="7436"/>
                  <a:pt x="11689" y="6491"/>
                  <a:pt x="11689" y="5325"/>
                </a:cubicBezTo>
                <a:cubicBezTo>
                  <a:pt x="11689" y="4191"/>
                  <a:pt x="10744" y="3246"/>
                  <a:pt x="9610" y="3246"/>
                </a:cubicBezTo>
                <a:lnTo>
                  <a:pt x="8664" y="3246"/>
                </a:lnTo>
                <a:cubicBezTo>
                  <a:pt x="8948" y="2332"/>
                  <a:pt x="9326" y="1608"/>
                  <a:pt x="9862" y="1167"/>
                </a:cubicBezTo>
                <a:lnTo>
                  <a:pt x="10334" y="883"/>
                </a:lnTo>
                <a:cubicBezTo>
                  <a:pt x="10523" y="820"/>
                  <a:pt x="10712" y="757"/>
                  <a:pt x="10870" y="757"/>
                </a:cubicBezTo>
                <a:close/>
                <a:moveTo>
                  <a:pt x="4222" y="8255"/>
                </a:moveTo>
                <a:lnTo>
                  <a:pt x="4222" y="11185"/>
                </a:lnTo>
                <a:cubicBezTo>
                  <a:pt x="4222" y="11406"/>
                  <a:pt x="4002" y="11595"/>
                  <a:pt x="3813" y="11595"/>
                </a:cubicBezTo>
                <a:cubicBezTo>
                  <a:pt x="3624" y="11595"/>
                  <a:pt x="3372" y="11406"/>
                  <a:pt x="3372" y="11185"/>
                </a:cubicBezTo>
                <a:lnTo>
                  <a:pt x="3372" y="8255"/>
                </a:lnTo>
                <a:close/>
                <a:moveTo>
                  <a:pt x="10870" y="1"/>
                </a:moveTo>
                <a:cubicBezTo>
                  <a:pt x="10303" y="1"/>
                  <a:pt x="9830" y="190"/>
                  <a:pt x="9389" y="536"/>
                </a:cubicBezTo>
                <a:lnTo>
                  <a:pt x="7467" y="1671"/>
                </a:lnTo>
                <a:cubicBezTo>
                  <a:pt x="6648" y="2206"/>
                  <a:pt x="5609" y="2458"/>
                  <a:pt x="4632" y="2458"/>
                </a:cubicBezTo>
                <a:lnTo>
                  <a:pt x="3088" y="2458"/>
                </a:lnTo>
                <a:cubicBezTo>
                  <a:pt x="1513" y="2458"/>
                  <a:pt x="158" y="3655"/>
                  <a:pt x="64" y="5231"/>
                </a:cubicBezTo>
                <a:cubicBezTo>
                  <a:pt x="1" y="6806"/>
                  <a:pt x="1135" y="8066"/>
                  <a:pt x="2553" y="8255"/>
                </a:cubicBezTo>
                <a:lnTo>
                  <a:pt x="2553" y="11185"/>
                </a:lnTo>
                <a:cubicBezTo>
                  <a:pt x="2553" y="11847"/>
                  <a:pt x="3088" y="12382"/>
                  <a:pt x="3813" y="12382"/>
                </a:cubicBezTo>
                <a:cubicBezTo>
                  <a:pt x="4474" y="12382"/>
                  <a:pt x="5073" y="11847"/>
                  <a:pt x="5073" y="11185"/>
                </a:cubicBezTo>
                <a:lnTo>
                  <a:pt x="5073" y="9925"/>
                </a:lnTo>
                <a:lnTo>
                  <a:pt x="5451" y="9925"/>
                </a:lnTo>
                <a:cubicBezTo>
                  <a:pt x="6144" y="9925"/>
                  <a:pt x="6711" y="9358"/>
                  <a:pt x="6711" y="8696"/>
                </a:cubicBezTo>
                <a:lnTo>
                  <a:pt x="6711" y="8665"/>
                </a:lnTo>
                <a:cubicBezTo>
                  <a:pt x="6995" y="8759"/>
                  <a:pt x="7278" y="8885"/>
                  <a:pt x="7562" y="9043"/>
                </a:cubicBezTo>
                <a:lnTo>
                  <a:pt x="9484" y="10177"/>
                </a:lnTo>
                <a:cubicBezTo>
                  <a:pt x="9925" y="10555"/>
                  <a:pt x="10397" y="10744"/>
                  <a:pt x="10933" y="10744"/>
                </a:cubicBezTo>
                <a:cubicBezTo>
                  <a:pt x="11878" y="10744"/>
                  <a:pt x="12697" y="10145"/>
                  <a:pt x="13327" y="9074"/>
                </a:cubicBezTo>
                <a:cubicBezTo>
                  <a:pt x="13926" y="8098"/>
                  <a:pt x="14241" y="6774"/>
                  <a:pt x="14241" y="5388"/>
                </a:cubicBezTo>
                <a:cubicBezTo>
                  <a:pt x="14178" y="2458"/>
                  <a:pt x="12792" y="1"/>
                  <a:pt x="108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6" name="Google Shape;6586;p39"/>
          <p:cNvGrpSpPr/>
          <p:nvPr/>
        </p:nvGrpSpPr>
        <p:grpSpPr>
          <a:xfrm>
            <a:off x="14784173" y="8738573"/>
            <a:ext cx="754523" cy="865568"/>
            <a:chOff x="-9570950" y="1622100"/>
            <a:chExt cx="310350" cy="356025"/>
          </a:xfrm>
        </p:grpSpPr>
        <p:sp>
          <p:nvSpPr>
            <p:cNvPr id="6587" name="Google Shape;6587;p39"/>
            <p:cNvSpPr/>
            <p:nvPr/>
          </p:nvSpPr>
          <p:spPr>
            <a:xfrm>
              <a:off x="-9570950" y="1622100"/>
              <a:ext cx="310350" cy="356025"/>
            </a:xfrm>
            <a:custGeom>
              <a:avLst/>
              <a:gdLst/>
              <a:ahLst/>
              <a:cxnLst/>
              <a:rect l="l" t="t" r="r" b="b"/>
              <a:pathLst>
                <a:path w="12414" h="14241" extrusionOk="0">
                  <a:moveTo>
                    <a:pt x="7026" y="851"/>
                  </a:moveTo>
                  <a:cubicBezTo>
                    <a:pt x="7246" y="851"/>
                    <a:pt x="7404" y="1040"/>
                    <a:pt x="7404" y="1229"/>
                  </a:cubicBezTo>
                  <a:lnTo>
                    <a:pt x="7404" y="1670"/>
                  </a:lnTo>
                  <a:lnTo>
                    <a:pt x="4915" y="1670"/>
                  </a:lnTo>
                  <a:lnTo>
                    <a:pt x="4915" y="1229"/>
                  </a:lnTo>
                  <a:lnTo>
                    <a:pt x="4978" y="1229"/>
                  </a:lnTo>
                  <a:cubicBezTo>
                    <a:pt x="4978" y="1009"/>
                    <a:pt x="5167" y="851"/>
                    <a:pt x="5356" y="851"/>
                  </a:cubicBezTo>
                  <a:close/>
                  <a:moveTo>
                    <a:pt x="9987" y="2490"/>
                  </a:moveTo>
                  <a:lnTo>
                    <a:pt x="9987" y="7688"/>
                  </a:lnTo>
                  <a:lnTo>
                    <a:pt x="9924" y="7688"/>
                  </a:lnTo>
                  <a:lnTo>
                    <a:pt x="8160" y="5924"/>
                  </a:lnTo>
                  <a:cubicBezTo>
                    <a:pt x="8081" y="5845"/>
                    <a:pt x="7971" y="5805"/>
                    <a:pt x="7861" y="5805"/>
                  </a:cubicBezTo>
                  <a:cubicBezTo>
                    <a:pt x="7750" y="5805"/>
                    <a:pt x="7640" y="5845"/>
                    <a:pt x="7561" y="5924"/>
                  </a:cubicBezTo>
                  <a:lnTo>
                    <a:pt x="6396" y="7121"/>
                  </a:lnTo>
                  <a:lnTo>
                    <a:pt x="4883" y="5136"/>
                  </a:lnTo>
                  <a:cubicBezTo>
                    <a:pt x="4820" y="5010"/>
                    <a:pt x="4694" y="4978"/>
                    <a:pt x="4568" y="4978"/>
                  </a:cubicBezTo>
                  <a:cubicBezTo>
                    <a:pt x="4474" y="4978"/>
                    <a:pt x="4348" y="5073"/>
                    <a:pt x="4253" y="5136"/>
                  </a:cubicBezTo>
                  <a:lnTo>
                    <a:pt x="2521" y="7467"/>
                  </a:lnTo>
                  <a:lnTo>
                    <a:pt x="2521" y="2490"/>
                  </a:lnTo>
                  <a:close/>
                  <a:moveTo>
                    <a:pt x="4537" y="6081"/>
                  </a:moveTo>
                  <a:lnTo>
                    <a:pt x="6175" y="8286"/>
                  </a:lnTo>
                  <a:lnTo>
                    <a:pt x="2867" y="8286"/>
                  </a:lnTo>
                  <a:lnTo>
                    <a:pt x="4537" y="6081"/>
                  </a:lnTo>
                  <a:close/>
                  <a:moveTo>
                    <a:pt x="7845" y="6806"/>
                  </a:moveTo>
                  <a:lnTo>
                    <a:pt x="9326" y="8286"/>
                  </a:lnTo>
                  <a:lnTo>
                    <a:pt x="7215" y="8286"/>
                  </a:lnTo>
                  <a:lnTo>
                    <a:pt x="6868" y="7782"/>
                  </a:lnTo>
                  <a:lnTo>
                    <a:pt x="7845" y="6806"/>
                  </a:lnTo>
                  <a:close/>
                  <a:moveTo>
                    <a:pt x="1670" y="2458"/>
                  </a:moveTo>
                  <a:lnTo>
                    <a:pt x="1670" y="8696"/>
                  </a:lnTo>
                  <a:cubicBezTo>
                    <a:pt x="1670" y="8917"/>
                    <a:pt x="1859" y="9106"/>
                    <a:pt x="2080" y="9106"/>
                  </a:cubicBezTo>
                  <a:lnTo>
                    <a:pt x="10365" y="9106"/>
                  </a:lnTo>
                  <a:cubicBezTo>
                    <a:pt x="10586" y="9106"/>
                    <a:pt x="10806" y="8917"/>
                    <a:pt x="10743" y="8696"/>
                  </a:cubicBezTo>
                  <a:lnTo>
                    <a:pt x="10743" y="2490"/>
                  </a:lnTo>
                  <a:lnTo>
                    <a:pt x="11153" y="2490"/>
                  </a:lnTo>
                  <a:cubicBezTo>
                    <a:pt x="11374" y="2490"/>
                    <a:pt x="11594" y="2647"/>
                    <a:pt x="11594" y="2899"/>
                  </a:cubicBezTo>
                  <a:lnTo>
                    <a:pt x="11594" y="9515"/>
                  </a:lnTo>
                  <a:cubicBezTo>
                    <a:pt x="11594" y="9736"/>
                    <a:pt x="11374" y="9956"/>
                    <a:pt x="11184" y="9956"/>
                  </a:cubicBezTo>
                  <a:lnTo>
                    <a:pt x="1260" y="9956"/>
                  </a:lnTo>
                  <a:cubicBezTo>
                    <a:pt x="1040" y="9956"/>
                    <a:pt x="882" y="9736"/>
                    <a:pt x="882" y="9515"/>
                  </a:cubicBezTo>
                  <a:lnTo>
                    <a:pt x="882" y="2899"/>
                  </a:lnTo>
                  <a:cubicBezTo>
                    <a:pt x="882" y="2647"/>
                    <a:pt x="1071" y="2458"/>
                    <a:pt x="1260" y="2458"/>
                  </a:cubicBezTo>
                  <a:close/>
                  <a:moveTo>
                    <a:pt x="8286" y="10775"/>
                  </a:moveTo>
                  <a:lnTo>
                    <a:pt x="8286" y="11626"/>
                  </a:lnTo>
                  <a:lnTo>
                    <a:pt x="4127" y="11626"/>
                  </a:lnTo>
                  <a:lnTo>
                    <a:pt x="4127" y="10775"/>
                  </a:lnTo>
                  <a:close/>
                  <a:moveTo>
                    <a:pt x="3340" y="10775"/>
                  </a:moveTo>
                  <a:lnTo>
                    <a:pt x="3340" y="12886"/>
                  </a:lnTo>
                  <a:lnTo>
                    <a:pt x="3308" y="12886"/>
                  </a:lnTo>
                  <a:cubicBezTo>
                    <a:pt x="3308" y="13138"/>
                    <a:pt x="3119" y="13327"/>
                    <a:pt x="2930" y="13327"/>
                  </a:cubicBezTo>
                  <a:cubicBezTo>
                    <a:pt x="2710" y="13327"/>
                    <a:pt x="2521" y="13138"/>
                    <a:pt x="2521" y="12886"/>
                  </a:cubicBezTo>
                  <a:lnTo>
                    <a:pt x="2521" y="10775"/>
                  </a:lnTo>
                  <a:close/>
                  <a:moveTo>
                    <a:pt x="9956" y="10775"/>
                  </a:moveTo>
                  <a:lnTo>
                    <a:pt x="9956" y="12886"/>
                  </a:lnTo>
                  <a:lnTo>
                    <a:pt x="9924" y="12886"/>
                  </a:lnTo>
                  <a:cubicBezTo>
                    <a:pt x="9924" y="13138"/>
                    <a:pt x="9735" y="13327"/>
                    <a:pt x="9546" y="13327"/>
                  </a:cubicBezTo>
                  <a:cubicBezTo>
                    <a:pt x="9326" y="13327"/>
                    <a:pt x="9137" y="13138"/>
                    <a:pt x="9137" y="12886"/>
                  </a:cubicBezTo>
                  <a:lnTo>
                    <a:pt x="9137" y="10775"/>
                  </a:lnTo>
                  <a:close/>
                  <a:moveTo>
                    <a:pt x="5356" y="1"/>
                  </a:moveTo>
                  <a:cubicBezTo>
                    <a:pt x="4694" y="1"/>
                    <a:pt x="4127" y="568"/>
                    <a:pt x="4127" y="1292"/>
                  </a:cubicBezTo>
                  <a:lnTo>
                    <a:pt x="4127" y="1702"/>
                  </a:lnTo>
                  <a:lnTo>
                    <a:pt x="1229" y="1702"/>
                  </a:lnTo>
                  <a:cubicBezTo>
                    <a:pt x="567" y="1702"/>
                    <a:pt x="0" y="2269"/>
                    <a:pt x="0" y="2962"/>
                  </a:cubicBezTo>
                  <a:lnTo>
                    <a:pt x="0" y="9578"/>
                  </a:lnTo>
                  <a:cubicBezTo>
                    <a:pt x="0" y="10271"/>
                    <a:pt x="567" y="10838"/>
                    <a:pt x="1229" y="10838"/>
                  </a:cubicBezTo>
                  <a:lnTo>
                    <a:pt x="1607" y="10838"/>
                  </a:lnTo>
                  <a:lnTo>
                    <a:pt x="1607" y="12981"/>
                  </a:lnTo>
                  <a:cubicBezTo>
                    <a:pt x="1607" y="13642"/>
                    <a:pt x="2174" y="14241"/>
                    <a:pt x="2867" y="14241"/>
                  </a:cubicBezTo>
                  <a:cubicBezTo>
                    <a:pt x="3592" y="14241"/>
                    <a:pt x="4127" y="13674"/>
                    <a:pt x="4127" y="12981"/>
                  </a:cubicBezTo>
                  <a:lnTo>
                    <a:pt x="4127" y="12540"/>
                  </a:lnTo>
                  <a:lnTo>
                    <a:pt x="8286" y="12540"/>
                  </a:lnTo>
                  <a:lnTo>
                    <a:pt x="8286" y="12981"/>
                  </a:lnTo>
                  <a:cubicBezTo>
                    <a:pt x="8286" y="13642"/>
                    <a:pt x="8822" y="14241"/>
                    <a:pt x="9483" y="14241"/>
                  </a:cubicBezTo>
                  <a:cubicBezTo>
                    <a:pt x="10176" y="14241"/>
                    <a:pt x="10775" y="13674"/>
                    <a:pt x="10775" y="12981"/>
                  </a:cubicBezTo>
                  <a:lnTo>
                    <a:pt x="10775" y="10838"/>
                  </a:lnTo>
                  <a:lnTo>
                    <a:pt x="11153" y="10838"/>
                  </a:lnTo>
                  <a:cubicBezTo>
                    <a:pt x="11815" y="10838"/>
                    <a:pt x="12413" y="10303"/>
                    <a:pt x="12413" y="9578"/>
                  </a:cubicBezTo>
                  <a:lnTo>
                    <a:pt x="12413" y="2899"/>
                  </a:lnTo>
                  <a:cubicBezTo>
                    <a:pt x="12413" y="2238"/>
                    <a:pt x="11878" y="1639"/>
                    <a:pt x="11153" y="1639"/>
                  </a:cubicBezTo>
                  <a:lnTo>
                    <a:pt x="8286" y="1639"/>
                  </a:lnTo>
                  <a:lnTo>
                    <a:pt x="8286" y="1198"/>
                  </a:lnTo>
                  <a:cubicBezTo>
                    <a:pt x="8286" y="568"/>
                    <a:pt x="7687" y="1"/>
                    <a:pt x="70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39"/>
            <p:cNvSpPr/>
            <p:nvPr/>
          </p:nvSpPr>
          <p:spPr>
            <a:xfrm>
              <a:off x="-9426025" y="1695350"/>
              <a:ext cx="63025" cy="62250"/>
            </a:xfrm>
            <a:custGeom>
              <a:avLst/>
              <a:gdLst/>
              <a:ahLst/>
              <a:cxnLst/>
              <a:rect l="l" t="t" r="r" b="b"/>
              <a:pathLst>
                <a:path w="2521" h="2490" extrusionOk="0">
                  <a:moveTo>
                    <a:pt x="1260" y="820"/>
                  </a:moveTo>
                  <a:cubicBezTo>
                    <a:pt x="1449" y="820"/>
                    <a:pt x="1638" y="977"/>
                    <a:pt x="1638" y="1229"/>
                  </a:cubicBezTo>
                  <a:cubicBezTo>
                    <a:pt x="1638" y="1450"/>
                    <a:pt x="1449" y="1639"/>
                    <a:pt x="1260" y="1639"/>
                  </a:cubicBezTo>
                  <a:cubicBezTo>
                    <a:pt x="1071" y="1639"/>
                    <a:pt x="851" y="1450"/>
                    <a:pt x="851" y="1229"/>
                  </a:cubicBezTo>
                  <a:cubicBezTo>
                    <a:pt x="851" y="977"/>
                    <a:pt x="1071" y="820"/>
                    <a:pt x="1260" y="820"/>
                  </a:cubicBezTo>
                  <a:close/>
                  <a:moveTo>
                    <a:pt x="1260" y="1"/>
                  </a:moveTo>
                  <a:cubicBezTo>
                    <a:pt x="536" y="1"/>
                    <a:pt x="0" y="505"/>
                    <a:pt x="0" y="1229"/>
                  </a:cubicBezTo>
                  <a:cubicBezTo>
                    <a:pt x="0" y="1891"/>
                    <a:pt x="536" y="2490"/>
                    <a:pt x="1260" y="2490"/>
                  </a:cubicBezTo>
                  <a:cubicBezTo>
                    <a:pt x="1985" y="2490"/>
                    <a:pt x="2521" y="1922"/>
                    <a:pt x="2521" y="1229"/>
                  </a:cubicBezTo>
                  <a:cubicBezTo>
                    <a:pt x="2521" y="505"/>
                    <a:pt x="1985"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9" name="Google Shape;6589;p39"/>
          <p:cNvGrpSpPr/>
          <p:nvPr/>
        </p:nvGrpSpPr>
        <p:grpSpPr>
          <a:xfrm>
            <a:off x="14730565" y="9768034"/>
            <a:ext cx="861739" cy="859855"/>
            <a:chOff x="-9594575" y="2056875"/>
            <a:chExt cx="354450" cy="353675"/>
          </a:xfrm>
        </p:grpSpPr>
        <p:sp>
          <p:nvSpPr>
            <p:cNvPr id="6590" name="Google Shape;6590;p39"/>
            <p:cNvSpPr/>
            <p:nvPr/>
          </p:nvSpPr>
          <p:spPr>
            <a:xfrm>
              <a:off x="-9594575" y="2056875"/>
              <a:ext cx="354450" cy="353675"/>
            </a:xfrm>
            <a:custGeom>
              <a:avLst/>
              <a:gdLst/>
              <a:ahLst/>
              <a:cxnLst/>
              <a:rect l="l" t="t" r="r" b="b"/>
              <a:pathLst>
                <a:path w="14178" h="14147" extrusionOk="0">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39"/>
            <p:cNvSpPr/>
            <p:nvPr/>
          </p:nvSpPr>
          <p:spPr>
            <a:xfrm>
              <a:off x="-9342550" y="2305750"/>
              <a:ext cx="62250" cy="62250"/>
            </a:xfrm>
            <a:custGeom>
              <a:avLst/>
              <a:gdLst/>
              <a:ahLst/>
              <a:cxnLst/>
              <a:rect l="l" t="t" r="r" b="b"/>
              <a:pathLst>
                <a:path w="2490" h="2490" extrusionOk="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39"/>
            <p:cNvSpPr/>
            <p:nvPr/>
          </p:nvSpPr>
          <p:spPr>
            <a:xfrm>
              <a:off x="-9552050" y="2305750"/>
              <a:ext cx="63025" cy="62250"/>
            </a:xfrm>
            <a:custGeom>
              <a:avLst/>
              <a:gdLst/>
              <a:ahLst/>
              <a:cxnLst/>
              <a:rect l="l" t="t" r="r" b="b"/>
              <a:pathLst>
                <a:path w="2521" h="2490" extrusionOk="0">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3" name="Google Shape;6593;p39"/>
          <p:cNvSpPr/>
          <p:nvPr/>
        </p:nvSpPr>
        <p:spPr>
          <a:xfrm>
            <a:off x="18179611" y="9844730"/>
            <a:ext cx="861800" cy="706628"/>
          </a:xfrm>
          <a:custGeom>
            <a:avLst/>
            <a:gdLst/>
            <a:ahLst/>
            <a:cxnLst/>
            <a:rect l="l" t="t" r="r" b="b"/>
            <a:pathLst>
              <a:path w="14179" h="11626" extrusionOk="0">
                <a:moveTo>
                  <a:pt x="1009" y="4159"/>
                </a:moveTo>
                <a:lnTo>
                  <a:pt x="1009" y="4159"/>
                </a:lnTo>
                <a:cubicBezTo>
                  <a:pt x="1671" y="4317"/>
                  <a:pt x="2301" y="4695"/>
                  <a:pt x="2742" y="5230"/>
                </a:cubicBezTo>
                <a:lnTo>
                  <a:pt x="3214" y="6616"/>
                </a:lnTo>
                <a:lnTo>
                  <a:pt x="1608" y="6616"/>
                </a:lnTo>
                <a:lnTo>
                  <a:pt x="1009" y="4159"/>
                </a:lnTo>
                <a:close/>
                <a:moveTo>
                  <a:pt x="2710" y="2521"/>
                </a:moveTo>
                <a:lnTo>
                  <a:pt x="2710" y="2521"/>
                </a:lnTo>
                <a:cubicBezTo>
                  <a:pt x="3782" y="2678"/>
                  <a:pt x="4758" y="3182"/>
                  <a:pt x="5514" y="3970"/>
                </a:cubicBezTo>
                <a:lnTo>
                  <a:pt x="6491" y="6616"/>
                </a:lnTo>
                <a:lnTo>
                  <a:pt x="4097" y="6616"/>
                </a:lnTo>
                <a:cubicBezTo>
                  <a:pt x="4002" y="6396"/>
                  <a:pt x="2773" y="2678"/>
                  <a:pt x="2710" y="2521"/>
                </a:cubicBezTo>
                <a:close/>
                <a:moveTo>
                  <a:pt x="5199" y="851"/>
                </a:moveTo>
                <a:cubicBezTo>
                  <a:pt x="8224" y="1135"/>
                  <a:pt x="10618" y="3592"/>
                  <a:pt x="10807" y="6616"/>
                </a:cubicBezTo>
                <a:lnTo>
                  <a:pt x="7342" y="6616"/>
                </a:lnTo>
                <a:lnTo>
                  <a:pt x="5199" y="851"/>
                </a:lnTo>
                <a:close/>
                <a:moveTo>
                  <a:pt x="13170" y="4159"/>
                </a:moveTo>
                <a:lnTo>
                  <a:pt x="12603" y="6616"/>
                </a:lnTo>
                <a:lnTo>
                  <a:pt x="11658" y="6616"/>
                </a:lnTo>
                <a:cubicBezTo>
                  <a:pt x="11595" y="6144"/>
                  <a:pt x="11532" y="5703"/>
                  <a:pt x="11437" y="5262"/>
                </a:cubicBezTo>
                <a:cubicBezTo>
                  <a:pt x="11847" y="4695"/>
                  <a:pt x="12477" y="4317"/>
                  <a:pt x="13170" y="4159"/>
                </a:cubicBezTo>
                <a:close/>
                <a:moveTo>
                  <a:pt x="12477" y="7436"/>
                </a:moveTo>
                <a:lnTo>
                  <a:pt x="12477" y="9105"/>
                </a:lnTo>
                <a:lnTo>
                  <a:pt x="9957" y="9105"/>
                </a:lnTo>
                <a:lnTo>
                  <a:pt x="9957" y="8664"/>
                </a:lnTo>
                <a:cubicBezTo>
                  <a:pt x="9957" y="8475"/>
                  <a:pt x="9799" y="8255"/>
                  <a:pt x="9547" y="8255"/>
                </a:cubicBezTo>
                <a:cubicBezTo>
                  <a:pt x="9326" y="8255"/>
                  <a:pt x="9169" y="8475"/>
                  <a:pt x="9169" y="8664"/>
                </a:cubicBezTo>
                <a:lnTo>
                  <a:pt x="9169" y="9105"/>
                </a:lnTo>
                <a:lnTo>
                  <a:pt x="7499" y="9105"/>
                </a:lnTo>
                <a:lnTo>
                  <a:pt x="7499" y="8664"/>
                </a:lnTo>
                <a:cubicBezTo>
                  <a:pt x="7499" y="8412"/>
                  <a:pt x="7310" y="8255"/>
                  <a:pt x="7121" y="8255"/>
                </a:cubicBezTo>
                <a:cubicBezTo>
                  <a:pt x="6869" y="8255"/>
                  <a:pt x="6680" y="8475"/>
                  <a:pt x="6680" y="8664"/>
                </a:cubicBezTo>
                <a:lnTo>
                  <a:pt x="6680" y="9105"/>
                </a:lnTo>
                <a:lnTo>
                  <a:pt x="5042" y="9105"/>
                </a:lnTo>
                <a:lnTo>
                  <a:pt x="5042" y="8664"/>
                </a:lnTo>
                <a:cubicBezTo>
                  <a:pt x="5042" y="8412"/>
                  <a:pt x="4821" y="8255"/>
                  <a:pt x="4601" y="8255"/>
                </a:cubicBezTo>
                <a:cubicBezTo>
                  <a:pt x="4349" y="8255"/>
                  <a:pt x="4191" y="8475"/>
                  <a:pt x="4191" y="8664"/>
                </a:cubicBezTo>
                <a:lnTo>
                  <a:pt x="4191" y="9105"/>
                </a:lnTo>
                <a:lnTo>
                  <a:pt x="1671" y="9105"/>
                </a:lnTo>
                <a:lnTo>
                  <a:pt x="1671" y="7436"/>
                </a:lnTo>
                <a:close/>
                <a:moveTo>
                  <a:pt x="12855" y="9924"/>
                </a:moveTo>
                <a:cubicBezTo>
                  <a:pt x="13107" y="9924"/>
                  <a:pt x="13265" y="10113"/>
                  <a:pt x="13265" y="10365"/>
                </a:cubicBezTo>
                <a:lnTo>
                  <a:pt x="13265" y="10744"/>
                </a:lnTo>
                <a:lnTo>
                  <a:pt x="852" y="10744"/>
                </a:lnTo>
                <a:lnTo>
                  <a:pt x="852" y="10365"/>
                </a:lnTo>
                <a:cubicBezTo>
                  <a:pt x="852" y="10113"/>
                  <a:pt x="1041" y="9924"/>
                  <a:pt x="1261" y="9924"/>
                </a:cubicBezTo>
                <a:close/>
                <a:moveTo>
                  <a:pt x="4601" y="0"/>
                </a:moveTo>
                <a:cubicBezTo>
                  <a:pt x="4475" y="0"/>
                  <a:pt x="4317" y="63"/>
                  <a:pt x="4254" y="189"/>
                </a:cubicBezTo>
                <a:cubicBezTo>
                  <a:pt x="4160" y="315"/>
                  <a:pt x="4160" y="410"/>
                  <a:pt x="4191" y="568"/>
                </a:cubicBezTo>
                <a:lnTo>
                  <a:pt x="4916" y="2458"/>
                </a:lnTo>
                <a:cubicBezTo>
                  <a:pt x="4097" y="1954"/>
                  <a:pt x="3088" y="1670"/>
                  <a:pt x="2112" y="1670"/>
                </a:cubicBezTo>
                <a:cubicBezTo>
                  <a:pt x="1986" y="1670"/>
                  <a:pt x="1828" y="1765"/>
                  <a:pt x="1765" y="1828"/>
                </a:cubicBezTo>
                <a:cubicBezTo>
                  <a:pt x="1671" y="1954"/>
                  <a:pt x="1639" y="2080"/>
                  <a:pt x="1734" y="2206"/>
                </a:cubicBezTo>
                <a:lnTo>
                  <a:pt x="2238" y="3781"/>
                </a:lnTo>
                <a:cubicBezTo>
                  <a:pt x="1671" y="3466"/>
                  <a:pt x="1041" y="3308"/>
                  <a:pt x="411" y="3308"/>
                </a:cubicBezTo>
                <a:cubicBezTo>
                  <a:pt x="316" y="3308"/>
                  <a:pt x="190" y="3340"/>
                  <a:pt x="95" y="3466"/>
                </a:cubicBezTo>
                <a:cubicBezTo>
                  <a:pt x="32" y="3592"/>
                  <a:pt x="1" y="3686"/>
                  <a:pt x="32" y="3813"/>
                </a:cubicBezTo>
                <a:lnTo>
                  <a:pt x="852" y="7089"/>
                </a:lnTo>
                <a:lnTo>
                  <a:pt x="852" y="9168"/>
                </a:lnTo>
                <a:cubicBezTo>
                  <a:pt x="379" y="9326"/>
                  <a:pt x="32" y="9798"/>
                  <a:pt x="32" y="10365"/>
                </a:cubicBezTo>
                <a:lnTo>
                  <a:pt x="32" y="11185"/>
                </a:lnTo>
                <a:cubicBezTo>
                  <a:pt x="32" y="11405"/>
                  <a:pt x="221" y="11626"/>
                  <a:pt x="411" y="11626"/>
                </a:cubicBezTo>
                <a:lnTo>
                  <a:pt x="13706" y="11626"/>
                </a:lnTo>
                <a:cubicBezTo>
                  <a:pt x="13926" y="11626"/>
                  <a:pt x="14084" y="11405"/>
                  <a:pt x="14084" y="11185"/>
                </a:cubicBezTo>
                <a:lnTo>
                  <a:pt x="14084" y="10365"/>
                </a:lnTo>
                <a:cubicBezTo>
                  <a:pt x="14115" y="9798"/>
                  <a:pt x="13769" y="9326"/>
                  <a:pt x="13296" y="9168"/>
                </a:cubicBezTo>
                <a:lnTo>
                  <a:pt x="13296" y="7089"/>
                </a:lnTo>
                <a:lnTo>
                  <a:pt x="14115" y="3813"/>
                </a:lnTo>
                <a:cubicBezTo>
                  <a:pt x="14178" y="3686"/>
                  <a:pt x="14115" y="3592"/>
                  <a:pt x="14052" y="3466"/>
                </a:cubicBezTo>
                <a:cubicBezTo>
                  <a:pt x="13958" y="3340"/>
                  <a:pt x="13863" y="3308"/>
                  <a:pt x="13737" y="3308"/>
                </a:cubicBezTo>
                <a:cubicBezTo>
                  <a:pt x="12760" y="3308"/>
                  <a:pt x="11847" y="3686"/>
                  <a:pt x="11122" y="4348"/>
                </a:cubicBezTo>
                <a:cubicBezTo>
                  <a:pt x="10083" y="1796"/>
                  <a:pt x="7562" y="0"/>
                  <a:pt x="4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4" name="Google Shape;6594;p39"/>
          <p:cNvGrpSpPr/>
          <p:nvPr/>
        </p:nvGrpSpPr>
        <p:grpSpPr>
          <a:xfrm>
            <a:off x="15877716" y="5602727"/>
            <a:ext cx="861739" cy="857910"/>
            <a:chOff x="-12661600" y="1640225"/>
            <a:chExt cx="354450" cy="352875"/>
          </a:xfrm>
        </p:grpSpPr>
        <p:sp>
          <p:nvSpPr>
            <p:cNvPr id="6595" name="Google Shape;6595;p39"/>
            <p:cNvSpPr/>
            <p:nvPr/>
          </p:nvSpPr>
          <p:spPr>
            <a:xfrm>
              <a:off x="-12661600" y="1764675"/>
              <a:ext cx="188275" cy="228425"/>
            </a:xfrm>
            <a:custGeom>
              <a:avLst/>
              <a:gdLst/>
              <a:ahLst/>
              <a:cxnLst/>
              <a:rect l="l" t="t" r="r" b="b"/>
              <a:pathLst>
                <a:path w="7531" h="9137" extrusionOk="0">
                  <a:moveTo>
                    <a:pt x="5451" y="819"/>
                  </a:moveTo>
                  <a:cubicBezTo>
                    <a:pt x="5672" y="819"/>
                    <a:pt x="5829" y="1008"/>
                    <a:pt x="5829" y="1229"/>
                  </a:cubicBezTo>
                  <a:cubicBezTo>
                    <a:pt x="5829" y="1481"/>
                    <a:pt x="5640" y="1670"/>
                    <a:pt x="5451" y="1670"/>
                  </a:cubicBezTo>
                  <a:lnTo>
                    <a:pt x="2112" y="1670"/>
                  </a:lnTo>
                  <a:cubicBezTo>
                    <a:pt x="1860" y="1670"/>
                    <a:pt x="1671" y="1481"/>
                    <a:pt x="1671" y="1229"/>
                  </a:cubicBezTo>
                  <a:cubicBezTo>
                    <a:pt x="1671" y="1008"/>
                    <a:pt x="1860" y="819"/>
                    <a:pt x="2112" y="819"/>
                  </a:cubicBezTo>
                  <a:close/>
                  <a:moveTo>
                    <a:pt x="5010" y="2457"/>
                  </a:moveTo>
                  <a:lnTo>
                    <a:pt x="5010" y="3308"/>
                  </a:lnTo>
                  <a:lnTo>
                    <a:pt x="2490" y="3308"/>
                  </a:lnTo>
                  <a:lnTo>
                    <a:pt x="2490" y="2457"/>
                  </a:lnTo>
                  <a:close/>
                  <a:moveTo>
                    <a:pt x="5325" y="4159"/>
                  </a:moveTo>
                  <a:lnTo>
                    <a:pt x="6428" y="4726"/>
                  </a:lnTo>
                  <a:cubicBezTo>
                    <a:pt x="6585" y="4789"/>
                    <a:pt x="6680" y="4915"/>
                    <a:pt x="6680" y="5072"/>
                  </a:cubicBezTo>
                  <a:lnTo>
                    <a:pt x="6680" y="7876"/>
                  </a:lnTo>
                  <a:cubicBezTo>
                    <a:pt x="6680" y="8097"/>
                    <a:pt x="6459" y="8286"/>
                    <a:pt x="6239" y="8286"/>
                  </a:cubicBezTo>
                  <a:lnTo>
                    <a:pt x="1229" y="8286"/>
                  </a:lnTo>
                  <a:cubicBezTo>
                    <a:pt x="1009" y="8286"/>
                    <a:pt x="788" y="8097"/>
                    <a:pt x="788" y="7876"/>
                  </a:cubicBezTo>
                  <a:lnTo>
                    <a:pt x="788" y="5072"/>
                  </a:lnTo>
                  <a:lnTo>
                    <a:pt x="851" y="5072"/>
                  </a:lnTo>
                  <a:cubicBezTo>
                    <a:pt x="851" y="4915"/>
                    <a:pt x="914" y="4757"/>
                    <a:pt x="1072" y="4726"/>
                  </a:cubicBezTo>
                  <a:lnTo>
                    <a:pt x="2175" y="4159"/>
                  </a:lnTo>
                  <a:close/>
                  <a:moveTo>
                    <a:pt x="2112" y="0"/>
                  </a:moveTo>
                  <a:cubicBezTo>
                    <a:pt x="1418" y="0"/>
                    <a:pt x="851" y="536"/>
                    <a:pt x="851" y="1260"/>
                  </a:cubicBezTo>
                  <a:cubicBezTo>
                    <a:pt x="851" y="1796"/>
                    <a:pt x="1198" y="2237"/>
                    <a:pt x="1671" y="2426"/>
                  </a:cubicBezTo>
                  <a:lnTo>
                    <a:pt x="1671" y="3497"/>
                  </a:lnTo>
                  <a:lnTo>
                    <a:pt x="694" y="3970"/>
                  </a:lnTo>
                  <a:cubicBezTo>
                    <a:pt x="253" y="4159"/>
                    <a:pt x="1" y="4600"/>
                    <a:pt x="1" y="5072"/>
                  </a:cubicBezTo>
                  <a:lnTo>
                    <a:pt x="1" y="7876"/>
                  </a:lnTo>
                  <a:cubicBezTo>
                    <a:pt x="1" y="8538"/>
                    <a:pt x="568" y="9136"/>
                    <a:pt x="1261" y="9136"/>
                  </a:cubicBezTo>
                  <a:lnTo>
                    <a:pt x="6270" y="9136"/>
                  </a:lnTo>
                  <a:cubicBezTo>
                    <a:pt x="6963" y="9136"/>
                    <a:pt x="7530" y="8538"/>
                    <a:pt x="7530" y="7876"/>
                  </a:cubicBezTo>
                  <a:lnTo>
                    <a:pt x="7530" y="5072"/>
                  </a:lnTo>
                  <a:cubicBezTo>
                    <a:pt x="7530" y="4600"/>
                    <a:pt x="7247" y="4159"/>
                    <a:pt x="6869" y="3970"/>
                  </a:cubicBezTo>
                  <a:lnTo>
                    <a:pt x="5892" y="3497"/>
                  </a:lnTo>
                  <a:lnTo>
                    <a:pt x="5892" y="2426"/>
                  </a:lnTo>
                  <a:cubicBezTo>
                    <a:pt x="6365" y="2268"/>
                    <a:pt x="6711" y="1796"/>
                    <a:pt x="6711" y="1260"/>
                  </a:cubicBezTo>
                  <a:cubicBezTo>
                    <a:pt x="6711" y="567"/>
                    <a:pt x="6144" y="0"/>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39"/>
            <p:cNvSpPr/>
            <p:nvPr/>
          </p:nvSpPr>
          <p:spPr>
            <a:xfrm>
              <a:off x="-12451300" y="1640225"/>
              <a:ext cx="144150" cy="350500"/>
            </a:xfrm>
            <a:custGeom>
              <a:avLst/>
              <a:gdLst/>
              <a:ahLst/>
              <a:cxnLst/>
              <a:rect l="l" t="t" r="r" b="b"/>
              <a:pathLst>
                <a:path w="5766" h="14020" extrusionOk="0">
                  <a:moveTo>
                    <a:pt x="2836" y="788"/>
                  </a:moveTo>
                  <a:cubicBezTo>
                    <a:pt x="3970" y="788"/>
                    <a:pt x="4915" y="1733"/>
                    <a:pt x="4915" y="2867"/>
                  </a:cubicBezTo>
                  <a:lnTo>
                    <a:pt x="4915" y="4285"/>
                  </a:lnTo>
                  <a:lnTo>
                    <a:pt x="3246" y="5388"/>
                  </a:lnTo>
                  <a:lnTo>
                    <a:pt x="3246" y="4569"/>
                  </a:lnTo>
                  <a:lnTo>
                    <a:pt x="3246" y="2048"/>
                  </a:lnTo>
                  <a:cubicBezTo>
                    <a:pt x="3246" y="1828"/>
                    <a:pt x="3057" y="1607"/>
                    <a:pt x="2836" y="1607"/>
                  </a:cubicBezTo>
                  <a:cubicBezTo>
                    <a:pt x="2584" y="1607"/>
                    <a:pt x="2426" y="1828"/>
                    <a:pt x="2426" y="2048"/>
                  </a:cubicBezTo>
                  <a:lnTo>
                    <a:pt x="2426" y="3781"/>
                  </a:lnTo>
                  <a:lnTo>
                    <a:pt x="788" y="2678"/>
                  </a:lnTo>
                  <a:cubicBezTo>
                    <a:pt x="914" y="1607"/>
                    <a:pt x="1765" y="788"/>
                    <a:pt x="2836" y="788"/>
                  </a:cubicBezTo>
                  <a:close/>
                  <a:moveTo>
                    <a:pt x="788" y="3655"/>
                  </a:moveTo>
                  <a:lnTo>
                    <a:pt x="2426" y="4758"/>
                  </a:lnTo>
                  <a:lnTo>
                    <a:pt x="2426" y="7089"/>
                  </a:lnTo>
                  <a:lnTo>
                    <a:pt x="788" y="5986"/>
                  </a:lnTo>
                  <a:lnTo>
                    <a:pt x="788" y="3655"/>
                  </a:lnTo>
                  <a:close/>
                  <a:moveTo>
                    <a:pt x="4915" y="5325"/>
                  </a:moveTo>
                  <a:lnTo>
                    <a:pt x="4915" y="7656"/>
                  </a:lnTo>
                  <a:lnTo>
                    <a:pt x="3277" y="8759"/>
                  </a:lnTo>
                  <a:lnTo>
                    <a:pt x="3277" y="6427"/>
                  </a:lnTo>
                  <a:lnTo>
                    <a:pt x="4915" y="5325"/>
                  </a:lnTo>
                  <a:close/>
                  <a:moveTo>
                    <a:pt x="788" y="7026"/>
                  </a:moveTo>
                  <a:lnTo>
                    <a:pt x="2426" y="8129"/>
                  </a:lnTo>
                  <a:lnTo>
                    <a:pt x="2426" y="11027"/>
                  </a:lnTo>
                  <a:lnTo>
                    <a:pt x="1355" y="9956"/>
                  </a:lnTo>
                  <a:cubicBezTo>
                    <a:pt x="977" y="9578"/>
                    <a:pt x="788" y="9074"/>
                    <a:pt x="788" y="8507"/>
                  </a:cubicBezTo>
                  <a:lnTo>
                    <a:pt x="788" y="7026"/>
                  </a:lnTo>
                  <a:close/>
                  <a:moveTo>
                    <a:pt x="4884" y="8664"/>
                  </a:moveTo>
                  <a:cubicBezTo>
                    <a:pt x="4884" y="9137"/>
                    <a:pt x="4632" y="9609"/>
                    <a:pt x="4285" y="9956"/>
                  </a:cubicBezTo>
                  <a:lnTo>
                    <a:pt x="3214" y="11027"/>
                  </a:lnTo>
                  <a:lnTo>
                    <a:pt x="3214" y="9767"/>
                  </a:lnTo>
                  <a:lnTo>
                    <a:pt x="4884" y="8664"/>
                  </a:lnTo>
                  <a:close/>
                  <a:moveTo>
                    <a:pt x="2868" y="0"/>
                  </a:moveTo>
                  <a:cubicBezTo>
                    <a:pt x="1292" y="0"/>
                    <a:pt x="1" y="1292"/>
                    <a:pt x="1" y="2930"/>
                  </a:cubicBezTo>
                  <a:lnTo>
                    <a:pt x="1" y="2962"/>
                  </a:lnTo>
                  <a:lnTo>
                    <a:pt x="1" y="8475"/>
                  </a:lnTo>
                  <a:cubicBezTo>
                    <a:pt x="1" y="9263"/>
                    <a:pt x="316" y="9956"/>
                    <a:pt x="851" y="10523"/>
                  </a:cubicBezTo>
                  <a:lnTo>
                    <a:pt x="2489" y="12130"/>
                  </a:lnTo>
                  <a:lnTo>
                    <a:pt x="2489" y="13642"/>
                  </a:lnTo>
                  <a:cubicBezTo>
                    <a:pt x="2489" y="13862"/>
                    <a:pt x="2679" y="14020"/>
                    <a:pt x="2868" y="14020"/>
                  </a:cubicBezTo>
                  <a:cubicBezTo>
                    <a:pt x="3057" y="14020"/>
                    <a:pt x="3309" y="13831"/>
                    <a:pt x="3309" y="13642"/>
                  </a:cubicBezTo>
                  <a:lnTo>
                    <a:pt x="3309" y="12130"/>
                  </a:lnTo>
                  <a:lnTo>
                    <a:pt x="4915" y="10523"/>
                  </a:lnTo>
                  <a:cubicBezTo>
                    <a:pt x="5451" y="9956"/>
                    <a:pt x="5766" y="9263"/>
                    <a:pt x="5766" y="8475"/>
                  </a:cubicBezTo>
                  <a:cubicBezTo>
                    <a:pt x="5734" y="8223"/>
                    <a:pt x="5734" y="3119"/>
                    <a:pt x="5734" y="2930"/>
                  </a:cubicBezTo>
                  <a:cubicBezTo>
                    <a:pt x="5734" y="1292"/>
                    <a:pt x="4443"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39"/>
            <p:cNvSpPr/>
            <p:nvPr/>
          </p:nvSpPr>
          <p:spPr>
            <a:xfrm>
              <a:off x="-12619850" y="1887525"/>
              <a:ext cx="104000" cy="63050"/>
            </a:xfrm>
            <a:custGeom>
              <a:avLst/>
              <a:gdLst/>
              <a:ahLst/>
              <a:cxnLst/>
              <a:rect l="l" t="t" r="r" b="b"/>
              <a:pathLst>
                <a:path w="4160" h="2522" extrusionOk="0">
                  <a:moveTo>
                    <a:pt x="3340" y="851"/>
                  </a:moveTo>
                  <a:lnTo>
                    <a:pt x="3340" y="1702"/>
                  </a:lnTo>
                  <a:lnTo>
                    <a:pt x="820" y="1702"/>
                  </a:lnTo>
                  <a:lnTo>
                    <a:pt x="820" y="851"/>
                  </a:lnTo>
                  <a:close/>
                  <a:moveTo>
                    <a:pt x="442" y="1"/>
                  </a:moveTo>
                  <a:cubicBezTo>
                    <a:pt x="190" y="1"/>
                    <a:pt x="1" y="190"/>
                    <a:pt x="1" y="442"/>
                  </a:cubicBezTo>
                  <a:lnTo>
                    <a:pt x="1" y="2080"/>
                  </a:lnTo>
                  <a:cubicBezTo>
                    <a:pt x="1" y="2332"/>
                    <a:pt x="190" y="2521"/>
                    <a:pt x="442" y="2521"/>
                  </a:cubicBezTo>
                  <a:lnTo>
                    <a:pt x="3781" y="2521"/>
                  </a:lnTo>
                  <a:cubicBezTo>
                    <a:pt x="4002" y="2521"/>
                    <a:pt x="4159" y="2332"/>
                    <a:pt x="4159" y="2080"/>
                  </a:cubicBezTo>
                  <a:lnTo>
                    <a:pt x="4159" y="442"/>
                  </a:lnTo>
                  <a:cubicBezTo>
                    <a:pt x="4159" y="190"/>
                    <a:pt x="397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8" name="Google Shape;6598;p39"/>
          <p:cNvGrpSpPr/>
          <p:nvPr/>
        </p:nvGrpSpPr>
        <p:grpSpPr>
          <a:xfrm>
            <a:off x="15878658" y="6681481"/>
            <a:ext cx="859855" cy="753611"/>
            <a:chOff x="-12660025" y="2096250"/>
            <a:chExt cx="353675" cy="309975"/>
          </a:xfrm>
        </p:grpSpPr>
        <p:sp>
          <p:nvSpPr>
            <p:cNvPr id="6599" name="Google Shape;6599;p39"/>
            <p:cNvSpPr/>
            <p:nvPr/>
          </p:nvSpPr>
          <p:spPr>
            <a:xfrm>
              <a:off x="-12619850" y="2136425"/>
              <a:ext cx="63025" cy="62250"/>
            </a:xfrm>
            <a:custGeom>
              <a:avLst/>
              <a:gdLst/>
              <a:ahLst/>
              <a:cxnLst/>
              <a:rect l="l" t="t" r="r" b="b"/>
              <a:pathLst>
                <a:path w="2521" h="2490" extrusionOk="0">
                  <a:moveTo>
                    <a:pt x="1261" y="819"/>
                  </a:moveTo>
                  <a:cubicBezTo>
                    <a:pt x="1481" y="819"/>
                    <a:pt x="1702" y="1040"/>
                    <a:pt x="1702" y="1261"/>
                  </a:cubicBezTo>
                  <a:cubicBezTo>
                    <a:pt x="1702" y="1513"/>
                    <a:pt x="1481" y="1702"/>
                    <a:pt x="1261" y="1702"/>
                  </a:cubicBezTo>
                  <a:cubicBezTo>
                    <a:pt x="1040" y="1702"/>
                    <a:pt x="851" y="1513"/>
                    <a:pt x="851" y="1261"/>
                  </a:cubicBezTo>
                  <a:cubicBezTo>
                    <a:pt x="820" y="1040"/>
                    <a:pt x="1009" y="819"/>
                    <a:pt x="1261" y="819"/>
                  </a:cubicBezTo>
                  <a:close/>
                  <a:moveTo>
                    <a:pt x="1261" y="0"/>
                  </a:moveTo>
                  <a:cubicBezTo>
                    <a:pt x="568" y="0"/>
                    <a:pt x="1" y="567"/>
                    <a:pt x="1" y="1229"/>
                  </a:cubicBezTo>
                  <a:cubicBezTo>
                    <a:pt x="1" y="1922"/>
                    <a:pt x="568" y="2489"/>
                    <a:pt x="1261" y="2489"/>
                  </a:cubicBezTo>
                  <a:cubicBezTo>
                    <a:pt x="1922" y="2489"/>
                    <a:pt x="2521" y="1922"/>
                    <a:pt x="2521" y="1229"/>
                  </a:cubicBezTo>
                  <a:cubicBezTo>
                    <a:pt x="2521" y="567"/>
                    <a:pt x="1954"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39"/>
            <p:cNvSpPr/>
            <p:nvPr/>
          </p:nvSpPr>
          <p:spPr>
            <a:xfrm>
              <a:off x="-12496200" y="2136425"/>
              <a:ext cx="63050" cy="62250"/>
            </a:xfrm>
            <a:custGeom>
              <a:avLst/>
              <a:gdLst/>
              <a:ahLst/>
              <a:cxnLst/>
              <a:rect l="l" t="t" r="r" b="b"/>
              <a:pathLst>
                <a:path w="2522" h="2490" extrusionOk="0">
                  <a:moveTo>
                    <a:pt x="1261" y="819"/>
                  </a:moveTo>
                  <a:cubicBezTo>
                    <a:pt x="1513" y="819"/>
                    <a:pt x="1702" y="1040"/>
                    <a:pt x="1702" y="1261"/>
                  </a:cubicBezTo>
                  <a:cubicBezTo>
                    <a:pt x="1702" y="1513"/>
                    <a:pt x="1513" y="1702"/>
                    <a:pt x="1261" y="1702"/>
                  </a:cubicBezTo>
                  <a:cubicBezTo>
                    <a:pt x="1040" y="1702"/>
                    <a:pt x="883" y="1513"/>
                    <a:pt x="883" y="1261"/>
                  </a:cubicBezTo>
                  <a:cubicBezTo>
                    <a:pt x="851" y="1040"/>
                    <a:pt x="1040" y="819"/>
                    <a:pt x="1261" y="819"/>
                  </a:cubicBezTo>
                  <a:close/>
                  <a:moveTo>
                    <a:pt x="1261" y="0"/>
                  </a:moveTo>
                  <a:cubicBezTo>
                    <a:pt x="568" y="0"/>
                    <a:pt x="64" y="567"/>
                    <a:pt x="64" y="1229"/>
                  </a:cubicBezTo>
                  <a:cubicBezTo>
                    <a:pt x="1" y="1922"/>
                    <a:pt x="568" y="2489"/>
                    <a:pt x="1261" y="2489"/>
                  </a:cubicBezTo>
                  <a:cubicBezTo>
                    <a:pt x="1954" y="2489"/>
                    <a:pt x="2521" y="1922"/>
                    <a:pt x="2521" y="1229"/>
                  </a:cubicBezTo>
                  <a:cubicBezTo>
                    <a:pt x="2521" y="567"/>
                    <a:pt x="1986"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39"/>
            <p:cNvSpPr/>
            <p:nvPr/>
          </p:nvSpPr>
          <p:spPr>
            <a:xfrm>
              <a:off x="-12453650" y="2261650"/>
              <a:ext cx="19700" cy="19725"/>
            </a:xfrm>
            <a:custGeom>
              <a:avLst/>
              <a:gdLst/>
              <a:ahLst/>
              <a:cxnLst/>
              <a:rect l="l" t="t" r="r" b="b"/>
              <a:pathLst>
                <a:path w="788" h="789" extrusionOk="0">
                  <a:moveTo>
                    <a:pt x="410" y="1"/>
                  </a:moveTo>
                  <a:cubicBezTo>
                    <a:pt x="189" y="1"/>
                    <a:pt x="0" y="158"/>
                    <a:pt x="0" y="379"/>
                  </a:cubicBezTo>
                  <a:cubicBezTo>
                    <a:pt x="0" y="599"/>
                    <a:pt x="189" y="788"/>
                    <a:pt x="410" y="788"/>
                  </a:cubicBezTo>
                  <a:cubicBezTo>
                    <a:pt x="630" y="788"/>
                    <a:pt x="788" y="599"/>
                    <a:pt x="788" y="379"/>
                  </a:cubicBezTo>
                  <a:cubicBezTo>
                    <a:pt x="788" y="158"/>
                    <a:pt x="630"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39"/>
            <p:cNvSpPr/>
            <p:nvPr/>
          </p:nvSpPr>
          <p:spPr>
            <a:xfrm>
              <a:off x="-12494625" y="2261650"/>
              <a:ext cx="19725" cy="19725"/>
            </a:xfrm>
            <a:custGeom>
              <a:avLst/>
              <a:gdLst/>
              <a:ahLst/>
              <a:cxnLst/>
              <a:rect l="l" t="t" r="r" b="b"/>
              <a:pathLst>
                <a:path w="789" h="789" extrusionOk="0">
                  <a:moveTo>
                    <a:pt x="379" y="1"/>
                  </a:moveTo>
                  <a:cubicBezTo>
                    <a:pt x="158" y="1"/>
                    <a:pt x="1" y="158"/>
                    <a:pt x="1" y="379"/>
                  </a:cubicBezTo>
                  <a:cubicBezTo>
                    <a:pt x="1"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39"/>
            <p:cNvSpPr/>
            <p:nvPr/>
          </p:nvSpPr>
          <p:spPr>
            <a:xfrm>
              <a:off x="-12619850" y="2301825"/>
              <a:ext cx="103200" cy="60675"/>
            </a:xfrm>
            <a:custGeom>
              <a:avLst/>
              <a:gdLst/>
              <a:ahLst/>
              <a:cxnLst/>
              <a:rect l="l" t="t" r="r" b="b"/>
              <a:pathLst>
                <a:path w="4128" h="2427" extrusionOk="0">
                  <a:moveTo>
                    <a:pt x="3309" y="819"/>
                  </a:moveTo>
                  <a:lnTo>
                    <a:pt x="3309" y="1670"/>
                  </a:lnTo>
                  <a:lnTo>
                    <a:pt x="820" y="1670"/>
                  </a:lnTo>
                  <a:lnTo>
                    <a:pt x="820" y="819"/>
                  </a:lnTo>
                  <a:close/>
                  <a:moveTo>
                    <a:pt x="442" y="0"/>
                  </a:moveTo>
                  <a:cubicBezTo>
                    <a:pt x="190" y="0"/>
                    <a:pt x="1" y="189"/>
                    <a:pt x="1" y="410"/>
                  </a:cubicBezTo>
                  <a:lnTo>
                    <a:pt x="1" y="2048"/>
                  </a:lnTo>
                  <a:cubicBezTo>
                    <a:pt x="1" y="2269"/>
                    <a:pt x="190" y="2426"/>
                    <a:pt x="442" y="2426"/>
                  </a:cubicBezTo>
                  <a:lnTo>
                    <a:pt x="3750" y="2426"/>
                  </a:lnTo>
                  <a:cubicBezTo>
                    <a:pt x="3970" y="2426"/>
                    <a:pt x="4128" y="2237"/>
                    <a:pt x="4128" y="2048"/>
                  </a:cubicBezTo>
                  <a:lnTo>
                    <a:pt x="4128" y="410"/>
                  </a:lnTo>
                  <a:cubicBezTo>
                    <a:pt x="4128" y="189"/>
                    <a:pt x="3970"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39"/>
            <p:cNvSpPr/>
            <p:nvPr/>
          </p:nvSpPr>
          <p:spPr>
            <a:xfrm>
              <a:off x="-12660025" y="2096250"/>
              <a:ext cx="353675" cy="309975"/>
            </a:xfrm>
            <a:custGeom>
              <a:avLst/>
              <a:gdLst/>
              <a:ahLst/>
              <a:cxnLst/>
              <a:rect l="l" t="t" r="r" b="b"/>
              <a:pathLst>
                <a:path w="14147" h="12399" extrusionOk="0">
                  <a:moveTo>
                    <a:pt x="5357" y="4317"/>
                  </a:moveTo>
                  <a:cubicBezTo>
                    <a:pt x="5451" y="4569"/>
                    <a:pt x="5609" y="4758"/>
                    <a:pt x="5766" y="4915"/>
                  </a:cubicBezTo>
                  <a:lnTo>
                    <a:pt x="4884" y="4915"/>
                  </a:lnTo>
                  <a:cubicBezTo>
                    <a:pt x="5042" y="4758"/>
                    <a:pt x="5199" y="4569"/>
                    <a:pt x="5357" y="4317"/>
                  </a:cubicBezTo>
                  <a:close/>
                  <a:moveTo>
                    <a:pt x="2868" y="788"/>
                  </a:moveTo>
                  <a:cubicBezTo>
                    <a:pt x="4002" y="788"/>
                    <a:pt x="4947" y="1733"/>
                    <a:pt x="4947" y="2868"/>
                  </a:cubicBezTo>
                  <a:cubicBezTo>
                    <a:pt x="4947" y="4002"/>
                    <a:pt x="4002" y="4947"/>
                    <a:pt x="2868" y="4947"/>
                  </a:cubicBezTo>
                  <a:cubicBezTo>
                    <a:pt x="1734" y="4915"/>
                    <a:pt x="788" y="4002"/>
                    <a:pt x="788" y="2868"/>
                  </a:cubicBezTo>
                  <a:cubicBezTo>
                    <a:pt x="788" y="1733"/>
                    <a:pt x="1734" y="788"/>
                    <a:pt x="2868" y="788"/>
                  </a:cubicBezTo>
                  <a:close/>
                  <a:moveTo>
                    <a:pt x="7814" y="788"/>
                  </a:moveTo>
                  <a:cubicBezTo>
                    <a:pt x="8980" y="788"/>
                    <a:pt x="9925" y="1733"/>
                    <a:pt x="9925" y="2868"/>
                  </a:cubicBezTo>
                  <a:cubicBezTo>
                    <a:pt x="9925" y="4002"/>
                    <a:pt x="8980" y="4947"/>
                    <a:pt x="7814" y="4947"/>
                  </a:cubicBezTo>
                  <a:cubicBezTo>
                    <a:pt x="6680" y="4947"/>
                    <a:pt x="5735" y="4002"/>
                    <a:pt x="5735" y="2868"/>
                  </a:cubicBezTo>
                  <a:cubicBezTo>
                    <a:pt x="5735" y="1733"/>
                    <a:pt x="6680" y="788"/>
                    <a:pt x="7814" y="788"/>
                  </a:cubicBezTo>
                  <a:close/>
                  <a:moveTo>
                    <a:pt x="13264" y="5987"/>
                  </a:moveTo>
                  <a:lnTo>
                    <a:pt x="13264" y="11311"/>
                  </a:lnTo>
                  <a:lnTo>
                    <a:pt x="10744" y="10051"/>
                  </a:lnTo>
                  <a:lnTo>
                    <a:pt x="10744" y="7247"/>
                  </a:lnTo>
                  <a:lnTo>
                    <a:pt x="13264" y="5987"/>
                  </a:lnTo>
                  <a:close/>
                  <a:moveTo>
                    <a:pt x="9484" y="5734"/>
                  </a:moveTo>
                  <a:cubicBezTo>
                    <a:pt x="9704" y="5734"/>
                    <a:pt x="9862" y="5955"/>
                    <a:pt x="9862" y="6176"/>
                  </a:cubicBezTo>
                  <a:lnTo>
                    <a:pt x="9862" y="11153"/>
                  </a:lnTo>
                  <a:cubicBezTo>
                    <a:pt x="9862" y="11374"/>
                    <a:pt x="9673" y="11563"/>
                    <a:pt x="9484" y="11563"/>
                  </a:cubicBezTo>
                  <a:lnTo>
                    <a:pt x="1198" y="11563"/>
                  </a:lnTo>
                  <a:cubicBezTo>
                    <a:pt x="977" y="11563"/>
                    <a:pt x="788" y="11374"/>
                    <a:pt x="788" y="11153"/>
                  </a:cubicBezTo>
                  <a:lnTo>
                    <a:pt x="788" y="6176"/>
                  </a:lnTo>
                  <a:cubicBezTo>
                    <a:pt x="788" y="5955"/>
                    <a:pt x="977" y="5734"/>
                    <a:pt x="1198" y="5734"/>
                  </a:cubicBezTo>
                  <a:close/>
                  <a:moveTo>
                    <a:pt x="2868" y="1"/>
                  </a:moveTo>
                  <a:cubicBezTo>
                    <a:pt x="1261" y="1"/>
                    <a:pt x="1" y="1292"/>
                    <a:pt x="1" y="2868"/>
                  </a:cubicBezTo>
                  <a:cubicBezTo>
                    <a:pt x="1" y="3687"/>
                    <a:pt x="347" y="4443"/>
                    <a:pt x="883" y="5010"/>
                  </a:cubicBezTo>
                  <a:cubicBezTo>
                    <a:pt x="379" y="5167"/>
                    <a:pt x="1" y="5640"/>
                    <a:pt x="1" y="6176"/>
                  </a:cubicBezTo>
                  <a:lnTo>
                    <a:pt x="1" y="11153"/>
                  </a:lnTo>
                  <a:cubicBezTo>
                    <a:pt x="1" y="11815"/>
                    <a:pt x="536" y="12382"/>
                    <a:pt x="1261" y="12382"/>
                  </a:cubicBezTo>
                  <a:lnTo>
                    <a:pt x="9515" y="12382"/>
                  </a:lnTo>
                  <a:cubicBezTo>
                    <a:pt x="10208" y="12382"/>
                    <a:pt x="10775" y="11846"/>
                    <a:pt x="10775" y="11153"/>
                  </a:cubicBezTo>
                  <a:lnTo>
                    <a:pt x="10775" y="10996"/>
                  </a:lnTo>
                  <a:lnTo>
                    <a:pt x="13548" y="12350"/>
                  </a:lnTo>
                  <a:cubicBezTo>
                    <a:pt x="13594" y="12385"/>
                    <a:pt x="13645" y="12399"/>
                    <a:pt x="13695" y="12399"/>
                  </a:cubicBezTo>
                  <a:cubicBezTo>
                    <a:pt x="13781" y="12399"/>
                    <a:pt x="13866" y="12359"/>
                    <a:pt x="13926" y="12319"/>
                  </a:cubicBezTo>
                  <a:cubicBezTo>
                    <a:pt x="14052" y="12256"/>
                    <a:pt x="14146" y="12130"/>
                    <a:pt x="14146" y="11972"/>
                  </a:cubicBezTo>
                  <a:lnTo>
                    <a:pt x="14146" y="5356"/>
                  </a:lnTo>
                  <a:cubicBezTo>
                    <a:pt x="14083" y="5199"/>
                    <a:pt x="14020" y="5073"/>
                    <a:pt x="13894" y="5010"/>
                  </a:cubicBezTo>
                  <a:cubicBezTo>
                    <a:pt x="13815" y="4950"/>
                    <a:pt x="13722" y="4928"/>
                    <a:pt x="13633" y="4928"/>
                  </a:cubicBezTo>
                  <a:cubicBezTo>
                    <a:pt x="13581" y="4928"/>
                    <a:pt x="13531" y="4935"/>
                    <a:pt x="13485" y="4947"/>
                  </a:cubicBezTo>
                  <a:lnTo>
                    <a:pt x="10744" y="6333"/>
                  </a:lnTo>
                  <a:lnTo>
                    <a:pt x="10744" y="6176"/>
                  </a:lnTo>
                  <a:cubicBezTo>
                    <a:pt x="10744" y="5577"/>
                    <a:pt x="10334" y="5104"/>
                    <a:pt x="9830" y="5010"/>
                  </a:cubicBezTo>
                  <a:cubicBezTo>
                    <a:pt x="10397" y="4474"/>
                    <a:pt x="10744" y="3750"/>
                    <a:pt x="10744" y="2868"/>
                  </a:cubicBezTo>
                  <a:cubicBezTo>
                    <a:pt x="10744" y="1261"/>
                    <a:pt x="9452" y="1"/>
                    <a:pt x="7814" y="1"/>
                  </a:cubicBezTo>
                  <a:cubicBezTo>
                    <a:pt x="6774" y="1"/>
                    <a:pt x="5861" y="536"/>
                    <a:pt x="5357" y="1418"/>
                  </a:cubicBezTo>
                  <a:cubicBezTo>
                    <a:pt x="4821" y="599"/>
                    <a:pt x="3939"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39"/>
          <p:cNvGrpSpPr/>
          <p:nvPr/>
        </p:nvGrpSpPr>
        <p:grpSpPr>
          <a:xfrm>
            <a:off x="15874829" y="7656416"/>
            <a:ext cx="867513" cy="860766"/>
            <a:chOff x="-12663175" y="2506800"/>
            <a:chExt cx="356825" cy="354050"/>
          </a:xfrm>
        </p:grpSpPr>
        <p:sp>
          <p:nvSpPr>
            <p:cNvPr id="6606" name="Google Shape;6606;p39"/>
            <p:cNvSpPr/>
            <p:nvPr/>
          </p:nvSpPr>
          <p:spPr>
            <a:xfrm>
              <a:off x="-12663175" y="2506800"/>
              <a:ext cx="356825" cy="354050"/>
            </a:xfrm>
            <a:custGeom>
              <a:avLst/>
              <a:gdLst/>
              <a:ahLst/>
              <a:cxnLst/>
              <a:rect l="l" t="t" r="r" b="b"/>
              <a:pathLst>
                <a:path w="14273" h="14162" extrusionOk="0">
                  <a:moveTo>
                    <a:pt x="9074" y="969"/>
                  </a:moveTo>
                  <a:lnTo>
                    <a:pt x="9169" y="1095"/>
                  </a:lnTo>
                  <a:cubicBezTo>
                    <a:pt x="8980" y="1536"/>
                    <a:pt x="9011" y="2135"/>
                    <a:pt x="9421" y="2513"/>
                  </a:cubicBezTo>
                  <a:cubicBezTo>
                    <a:pt x="9658" y="2770"/>
                    <a:pt x="9969" y="2890"/>
                    <a:pt x="10284" y="2890"/>
                  </a:cubicBezTo>
                  <a:cubicBezTo>
                    <a:pt x="10472" y="2890"/>
                    <a:pt x="10662" y="2847"/>
                    <a:pt x="10838" y="2765"/>
                  </a:cubicBezTo>
                  <a:lnTo>
                    <a:pt x="11500" y="3427"/>
                  </a:lnTo>
                  <a:cubicBezTo>
                    <a:pt x="11280" y="3899"/>
                    <a:pt x="11343" y="4435"/>
                    <a:pt x="11752" y="4844"/>
                  </a:cubicBezTo>
                  <a:cubicBezTo>
                    <a:pt x="11988" y="5080"/>
                    <a:pt x="12297" y="5206"/>
                    <a:pt x="12603" y="5206"/>
                  </a:cubicBezTo>
                  <a:cubicBezTo>
                    <a:pt x="12788" y="5206"/>
                    <a:pt x="12972" y="5160"/>
                    <a:pt x="13138" y="5065"/>
                  </a:cubicBezTo>
                  <a:lnTo>
                    <a:pt x="13264" y="5191"/>
                  </a:lnTo>
                  <a:cubicBezTo>
                    <a:pt x="13107" y="5537"/>
                    <a:pt x="13107" y="5947"/>
                    <a:pt x="13264" y="6262"/>
                  </a:cubicBezTo>
                  <a:lnTo>
                    <a:pt x="12445" y="7081"/>
                  </a:lnTo>
                  <a:lnTo>
                    <a:pt x="12162" y="6798"/>
                  </a:lnTo>
                  <a:cubicBezTo>
                    <a:pt x="12083" y="6719"/>
                    <a:pt x="11981" y="6680"/>
                    <a:pt x="11874" y="6680"/>
                  </a:cubicBezTo>
                  <a:cubicBezTo>
                    <a:pt x="11768" y="6680"/>
                    <a:pt x="11658" y="6719"/>
                    <a:pt x="11563" y="6798"/>
                  </a:cubicBezTo>
                  <a:cubicBezTo>
                    <a:pt x="11406" y="6955"/>
                    <a:pt x="11406" y="7239"/>
                    <a:pt x="11563" y="7396"/>
                  </a:cubicBezTo>
                  <a:lnTo>
                    <a:pt x="11847" y="7680"/>
                  </a:lnTo>
                  <a:lnTo>
                    <a:pt x="6333" y="13193"/>
                  </a:lnTo>
                  <a:cubicBezTo>
                    <a:pt x="6160" y="13114"/>
                    <a:pt x="5971" y="13075"/>
                    <a:pt x="5786" y="13075"/>
                  </a:cubicBezTo>
                  <a:cubicBezTo>
                    <a:pt x="5601" y="13075"/>
                    <a:pt x="5420" y="13114"/>
                    <a:pt x="5262" y="13193"/>
                  </a:cubicBezTo>
                  <a:lnTo>
                    <a:pt x="5168" y="13067"/>
                  </a:lnTo>
                  <a:cubicBezTo>
                    <a:pt x="5357" y="12626"/>
                    <a:pt x="5325" y="12059"/>
                    <a:pt x="4916" y="11649"/>
                  </a:cubicBezTo>
                  <a:cubicBezTo>
                    <a:pt x="4680" y="11414"/>
                    <a:pt x="4371" y="11288"/>
                    <a:pt x="4057" y="11288"/>
                  </a:cubicBezTo>
                  <a:cubicBezTo>
                    <a:pt x="3867" y="11288"/>
                    <a:pt x="3676" y="11334"/>
                    <a:pt x="3498" y="11429"/>
                  </a:cubicBezTo>
                  <a:lnTo>
                    <a:pt x="2836" y="10736"/>
                  </a:lnTo>
                  <a:cubicBezTo>
                    <a:pt x="3088" y="10263"/>
                    <a:pt x="2994" y="9728"/>
                    <a:pt x="2616" y="9318"/>
                  </a:cubicBezTo>
                  <a:cubicBezTo>
                    <a:pt x="2360" y="9082"/>
                    <a:pt x="2056" y="8957"/>
                    <a:pt x="1748" y="8957"/>
                  </a:cubicBezTo>
                  <a:cubicBezTo>
                    <a:pt x="1563" y="8957"/>
                    <a:pt x="1376" y="9003"/>
                    <a:pt x="1198" y="9098"/>
                  </a:cubicBezTo>
                  <a:lnTo>
                    <a:pt x="1072" y="8971"/>
                  </a:lnTo>
                  <a:cubicBezTo>
                    <a:pt x="1229" y="8625"/>
                    <a:pt x="1229" y="8215"/>
                    <a:pt x="1072" y="7900"/>
                  </a:cubicBezTo>
                  <a:lnTo>
                    <a:pt x="6585" y="2387"/>
                  </a:lnTo>
                  <a:lnTo>
                    <a:pt x="6869" y="2671"/>
                  </a:lnTo>
                  <a:cubicBezTo>
                    <a:pt x="6948" y="2749"/>
                    <a:pt x="7050" y="2789"/>
                    <a:pt x="7152" y="2789"/>
                  </a:cubicBezTo>
                  <a:cubicBezTo>
                    <a:pt x="7255" y="2789"/>
                    <a:pt x="7357" y="2749"/>
                    <a:pt x="7436" y="2671"/>
                  </a:cubicBezTo>
                  <a:cubicBezTo>
                    <a:pt x="7593" y="2513"/>
                    <a:pt x="7593" y="2229"/>
                    <a:pt x="7436" y="2072"/>
                  </a:cubicBezTo>
                  <a:lnTo>
                    <a:pt x="7184" y="1820"/>
                  </a:lnTo>
                  <a:lnTo>
                    <a:pt x="8003" y="969"/>
                  </a:lnTo>
                  <a:cubicBezTo>
                    <a:pt x="8176" y="1048"/>
                    <a:pt x="8365" y="1087"/>
                    <a:pt x="8550" y="1087"/>
                  </a:cubicBezTo>
                  <a:cubicBezTo>
                    <a:pt x="8735" y="1087"/>
                    <a:pt x="8917" y="1048"/>
                    <a:pt x="9074" y="969"/>
                  </a:cubicBezTo>
                  <a:close/>
                  <a:moveTo>
                    <a:pt x="7893" y="0"/>
                  </a:moveTo>
                  <a:cubicBezTo>
                    <a:pt x="7782" y="0"/>
                    <a:pt x="7672" y="40"/>
                    <a:pt x="7593" y="119"/>
                  </a:cubicBezTo>
                  <a:lnTo>
                    <a:pt x="158" y="7554"/>
                  </a:lnTo>
                  <a:cubicBezTo>
                    <a:pt x="1" y="7711"/>
                    <a:pt x="1" y="7995"/>
                    <a:pt x="158" y="8152"/>
                  </a:cubicBezTo>
                  <a:cubicBezTo>
                    <a:pt x="316" y="8310"/>
                    <a:pt x="316" y="8593"/>
                    <a:pt x="158" y="8751"/>
                  </a:cubicBezTo>
                  <a:cubicBezTo>
                    <a:pt x="1" y="8908"/>
                    <a:pt x="1" y="9161"/>
                    <a:pt x="158" y="9318"/>
                  </a:cubicBezTo>
                  <a:lnTo>
                    <a:pt x="757" y="9917"/>
                  </a:lnTo>
                  <a:cubicBezTo>
                    <a:pt x="836" y="9995"/>
                    <a:pt x="938" y="10035"/>
                    <a:pt x="1040" y="10035"/>
                  </a:cubicBezTo>
                  <a:cubicBezTo>
                    <a:pt x="1143" y="10035"/>
                    <a:pt x="1245" y="9995"/>
                    <a:pt x="1324" y="9917"/>
                  </a:cubicBezTo>
                  <a:cubicBezTo>
                    <a:pt x="1418" y="9838"/>
                    <a:pt x="1529" y="9798"/>
                    <a:pt x="1635" y="9798"/>
                  </a:cubicBezTo>
                  <a:cubicBezTo>
                    <a:pt x="1741" y="9798"/>
                    <a:pt x="1844" y="9838"/>
                    <a:pt x="1923" y="9917"/>
                  </a:cubicBezTo>
                  <a:cubicBezTo>
                    <a:pt x="2080" y="10074"/>
                    <a:pt x="2080" y="10358"/>
                    <a:pt x="1923" y="10515"/>
                  </a:cubicBezTo>
                  <a:cubicBezTo>
                    <a:pt x="1765" y="10673"/>
                    <a:pt x="1765" y="10956"/>
                    <a:pt x="1923" y="11114"/>
                  </a:cubicBezTo>
                  <a:lnTo>
                    <a:pt x="3120" y="12279"/>
                  </a:lnTo>
                  <a:cubicBezTo>
                    <a:pt x="3199" y="12358"/>
                    <a:pt x="3301" y="12398"/>
                    <a:pt x="3403" y="12398"/>
                  </a:cubicBezTo>
                  <a:cubicBezTo>
                    <a:pt x="3506" y="12398"/>
                    <a:pt x="3608" y="12358"/>
                    <a:pt x="3687" y="12279"/>
                  </a:cubicBezTo>
                  <a:cubicBezTo>
                    <a:pt x="3781" y="12201"/>
                    <a:pt x="3892" y="12161"/>
                    <a:pt x="3998" y="12161"/>
                  </a:cubicBezTo>
                  <a:cubicBezTo>
                    <a:pt x="4104" y="12161"/>
                    <a:pt x="4207" y="12201"/>
                    <a:pt x="4285" y="12279"/>
                  </a:cubicBezTo>
                  <a:cubicBezTo>
                    <a:pt x="4443" y="12437"/>
                    <a:pt x="4443" y="12721"/>
                    <a:pt x="4285" y="12878"/>
                  </a:cubicBezTo>
                  <a:cubicBezTo>
                    <a:pt x="4128" y="13036"/>
                    <a:pt x="4128" y="13319"/>
                    <a:pt x="4285" y="13477"/>
                  </a:cubicBezTo>
                  <a:lnTo>
                    <a:pt x="4884" y="14044"/>
                  </a:lnTo>
                  <a:cubicBezTo>
                    <a:pt x="4963" y="14123"/>
                    <a:pt x="5073" y="14162"/>
                    <a:pt x="5183" y="14162"/>
                  </a:cubicBezTo>
                  <a:cubicBezTo>
                    <a:pt x="5294" y="14162"/>
                    <a:pt x="5404" y="14123"/>
                    <a:pt x="5483" y="14044"/>
                  </a:cubicBezTo>
                  <a:cubicBezTo>
                    <a:pt x="5561" y="13965"/>
                    <a:pt x="5664" y="13926"/>
                    <a:pt x="5766" y="13926"/>
                  </a:cubicBezTo>
                  <a:cubicBezTo>
                    <a:pt x="5869" y="13926"/>
                    <a:pt x="5971" y="13965"/>
                    <a:pt x="6050" y="14044"/>
                  </a:cubicBezTo>
                  <a:cubicBezTo>
                    <a:pt x="6144" y="14123"/>
                    <a:pt x="6254" y="14162"/>
                    <a:pt x="6361" y="14162"/>
                  </a:cubicBezTo>
                  <a:cubicBezTo>
                    <a:pt x="6467" y="14162"/>
                    <a:pt x="6570" y="14123"/>
                    <a:pt x="6648" y="14044"/>
                  </a:cubicBezTo>
                  <a:lnTo>
                    <a:pt x="14115" y="6609"/>
                  </a:lnTo>
                  <a:cubicBezTo>
                    <a:pt x="14272" y="6451"/>
                    <a:pt x="14272" y="6168"/>
                    <a:pt x="14115" y="6010"/>
                  </a:cubicBezTo>
                  <a:cubicBezTo>
                    <a:pt x="13926" y="5853"/>
                    <a:pt x="13926" y="5600"/>
                    <a:pt x="14115" y="5443"/>
                  </a:cubicBezTo>
                  <a:cubicBezTo>
                    <a:pt x="14241" y="5285"/>
                    <a:pt x="14241" y="5002"/>
                    <a:pt x="14115" y="4844"/>
                  </a:cubicBezTo>
                  <a:lnTo>
                    <a:pt x="13516" y="4246"/>
                  </a:lnTo>
                  <a:cubicBezTo>
                    <a:pt x="13438" y="4167"/>
                    <a:pt x="13327" y="4128"/>
                    <a:pt x="13217" y="4128"/>
                  </a:cubicBezTo>
                  <a:cubicBezTo>
                    <a:pt x="13107" y="4128"/>
                    <a:pt x="12997" y="4167"/>
                    <a:pt x="12918" y="4246"/>
                  </a:cubicBezTo>
                  <a:cubicBezTo>
                    <a:pt x="12839" y="4325"/>
                    <a:pt x="12729" y="4364"/>
                    <a:pt x="12618" y="4364"/>
                  </a:cubicBezTo>
                  <a:cubicBezTo>
                    <a:pt x="12508" y="4364"/>
                    <a:pt x="12398" y="4325"/>
                    <a:pt x="12319" y="4246"/>
                  </a:cubicBezTo>
                  <a:cubicBezTo>
                    <a:pt x="12162" y="4088"/>
                    <a:pt x="12162" y="3805"/>
                    <a:pt x="12319" y="3647"/>
                  </a:cubicBezTo>
                  <a:cubicBezTo>
                    <a:pt x="12477" y="3490"/>
                    <a:pt x="12477" y="3238"/>
                    <a:pt x="12319" y="3080"/>
                  </a:cubicBezTo>
                  <a:lnTo>
                    <a:pt x="11154" y="1883"/>
                  </a:lnTo>
                  <a:cubicBezTo>
                    <a:pt x="11075" y="1804"/>
                    <a:pt x="10964" y="1765"/>
                    <a:pt x="10854" y="1765"/>
                  </a:cubicBezTo>
                  <a:cubicBezTo>
                    <a:pt x="10744" y="1765"/>
                    <a:pt x="10634" y="1804"/>
                    <a:pt x="10555" y="1883"/>
                  </a:cubicBezTo>
                  <a:cubicBezTo>
                    <a:pt x="10476" y="1962"/>
                    <a:pt x="10366" y="2001"/>
                    <a:pt x="10256" y="2001"/>
                  </a:cubicBezTo>
                  <a:cubicBezTo>
                    <a:pt x="10145" y="2001"/>
                    <a:pt x="10035" y="1962"/>
                    <a:pt x="9956" y="1883"/>
                  </a:cubicBezTo>
                  <a:cubicBezTo>
                    <a:pt x="9799" y="1725"/>
                    <a:pt x="9799" y="1442"/>
                    <a:pt x="9956" y="1284"/>
                  </a:cubicBezTo>
                  <a:cubicBezTo>
                    <a:pt x="10114" y="1127"/>
                    <a:pt x="10114" y="875"/>
                    <a:pt x="9956" y="717"/>
                  </a:cubicBezTo>
                  <a:lnTo>
                    <a:pt x="9389" y="119"/>
                  </a:lnTo>
                  <a:cubicBezTo>
                    <a:pt x="9295" y="40"/>
                    <a:pt x="9184" y="0"/>
                    <a:pt x="9078" y="0"/>
                  </a:cubicBezTo>
                  <a:cubicBezTo>
                    <a:pt x="8972" y="0"/>
                    <a:pt x="8869" y="40"/>
                    <a:pt x="8791" y="119"/>
                  </a:cubicBezTo>
                  <a:cubicBezTo>
                    <a:pt x="8712" y="197"/>
                    <a:pt x="8602" y="237"/>
                    <a:pt x="8491" y="237"/>
                  </a:cubicBezTo>
                  <a:cubicBezTo>
                    <a:pt x="8381" y="237"/>
                    <a:pt x="8271" y="197"/>
                    <a:pt x="8192" y="119"/>
                  </a:cubicBezTo>
                  <a:cubicBezTo>
                    <a:pt x="8113" y="40"/>
                    <a:pt x="8003" y="0"/>
                    <a:pt x="78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39"/>
            <p:cNvSpPr/>
            <p:nvPr/>
          </p:nvSpPr>
          <p:spPr>
            <a:xfrm>
              <a:off x="-12466275" y="2586350"/>
              <a:ext cx="37850" cy="35850"/>
            </a:xfrm>
            <a:custGeom>
              <a:avLst/>
              <a:gdLst/>
              <a:ahLst/>
              <a:cxnLst/>
              <a:rect l="l" t="t" r="r" b="b"/>
              <a:pathLst>
                <a:path w="1514" h="1434" extrusionOk="0">
                  <a:moveTo>
                    <a:pt x="458" y="0"/>
                  </a:moveTo>
                  <a:cubicBezTo>
                    <a:pt x="348" y="0"/>
                    <a:pt x="237" y="40"/>
                    <a:pt x="159" y="119"/>
                  </a:cubicBezTo>
                  <a:cubicBezTo>
                    <a:pt x="1" y="276"/>
                    <a:pt x="1" y="560"/>
                    <a:pt x="159" y="717"/>
                  </a:cubicBezTo>
                  <a:lnTo>
                    <a:pt x="757" y="1316"/>
                  </a:lnTo>
                  <a:cubicBezTo>
                    <a:pt x="836" y="1395"/>
                    <a:pt x="938" y="1434"/>
                    <a:pt x="1041" y="1434"/>
                  </a:cubicBezTo>
                  <a:cubicBezTo>
                    <a:pt x="1143" y="1434"/>
                    <a:pt x="1245" y="1395"/>
                    <a:pt x="1324" y="1316"/>
                  </a:cubicBezTo>
                  <a:cubicBezTo>
                    <a:pt x="1513" y="1158"/>
                    <a:pt x="1513" y="875"/>
                    <a:pt x="1324" y="717"/>
                  </a:cubicBezTo>
                  <a:lnTo>
                    <a:pt x="757" y="119"/>
                  </a:ln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39"/>
            <p:cNvSpPr/>
            <p:nvPr/>
          </p:nvSpPr>
          <p:spPr>
            <a:xfrm>
              <a:off x="-12422950" y="2630450"/>
              <a:ext cx="37825" cy="35875"/>
            </a:xfrm>
            <a:custGeom>
              <a:avLst/>
              <a:gdLst/>
              <a:ahLst/>
              <a:cxnLst/>
              <a:rect l="l" t="t" r="r" b="b"/>
              <a:pathLst>
                <a:path w="1513" h="1435" extrusionOk="0">
                  <a:moveTo>
                    <a:pt x="458" y="1"/>
                  </a:moveTo>
                  <a:cubicBezTo>
                    <a:pt x="347" y="1"/>
                    <a:pt x="237" y="40"/>
                    <a:pt x="158" y="119"/>
                  </a:cubicBezTo>
                  <a:cubicBezTo>
                    <a:pt x="1" y="276"/>
                    <a:pt x="1" y="560"/>
                    <a:pt x="158" y="717"/>
                  </a:cubicBezTo>
                  <a:lnTo>
                    <a:pt x="757" y="1316"/>
                  </a:lnTo>
                  <a:cubicBezTo>
                    <a:pt x="836" y="1395"/>
                    <a:pt x="938" y="1434"/>
                    <a:pt x="1044" y="1434"/>
                  </a:cubicBezTo>
                  <a:cubicBezTo>
                    <a:pt x="1151" y="1434"/>
                    <a:pt x="1261" y="1395"/>
                    <a:pt x="1355" y="1316"/>
                  </a:cubicBezTo>
                  <a:cubicBezTo>
                    <a:pt x="1513" y="1159"/>
                    <a:pt x="1513" y="875"/>
                    <a:pt x="1355" y="717"/>
                  </a:cubicBezTo>
                  <a:lnTo>
                    <a:pt x="757" y="119"/>
                  </a:ln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39"/>
            <p:cNvSpPr/>
            <p:nvPr/>
          </p:nvSpPr>
          <p:spPr>
            <a:xfrm>
              <a:off x="-12591500" y="2644250"/>
              <a:ext cx="192200" cy="142975"/>
            </a:xfrm>
            <a:custGeom>
              <a:avLst/>
              <a:gdLst/>
              <a:ahLst/>
              <a:cxnLst/>
              <a:rect l="l" t="t" r="r" b="b"/>
              <a:pathLst>
                <a:path w="7688" h="5719" extrusionOk="0">
                  <a:moveTo>
                    <a:pt x="1371" y="1780"/>
                  </a:moveTo>
                  <a:cubicBezTo>
                    <a:pt x="1481" y="1780"/>
                    <a:pt x="1592" y="1819"/>
                    <a:pt x="1670" y="1898"/>
                  </a:cubicBezTo>
                  <a:cubicBezTo>
                    <a:pt x="1828" y="2056"/>
                    <a:pt x="1828" y="2339"/>
                    <a:pt x="1670" y="2497"/>
                  </a:cubicBezTo>
                  <a:cubicBezTo>
                    <a:pt x="1592" y="2576"/>
                    <a:pt x="1481" y="2615"/>
                    <a:pt x="1371" y="2615"/>
                  </a:cubicBezTo>
                  <a:cubicBezTo>
                    <a:pt x="1261" y="2615"/>
                    <a:pt x="1151" y="2576"/>
                    <a:pt x="1072" y="2497"/>
                  </a:cubicBezTo>
                  <a:cubicBezTo>
                    <a:pt x="914" y="2339"/>
                    <a:pt x="914" y="2056"/>
                    <a:pt x="1072" y="1898"/>
                  </a:cubicBezTo>
                  <a:cubicBezTo>
                    <a:pt x="1151" y="1819"/>
                    <a:pt x="1261" y="1780"/>
                    <a:pt x="1371" y="1780"/>
                  </a:cubicBezTo>
                  <a:close/>
                  <a:moveTo>
                    <a:pt x="4317" y="985"/>
                  </a:moveTo>
                  <a:lnTo>
                    <a:pt x="6522" y="2308"/>
                  </a:lnTo>
                  <a:lnTo>
                    <a:pt x="5955" y="2843"/>
                  </a:lnTo>
                  <a:lnTo>
                    <a:pt x="3750" y="1552"/>
                  </a:lnTo>
                  <a:lnTo>
                    <a:pt x="4317" y="985"/>
                  </a:lnTo>
                  <a:close/>
                  <a:moveTo>
                    <a:pt x="3687" y="4111"/>
                  </a:moveTo>
                  <a:cubicBezTo>
                    <a:pt x="3789" y="4111"/>
                    <a:pt x="3892" y="4151"/>
                    <a:pt x="3970" y="4230"/>
                  </a:cubicBezTo>
                  <a:cubicBezTo>
                    <a:pt x="4159" y="4387"/>
                    <a:pt x="4159" y="4671"/>
                    <a:pt x="3970" y="4828"/>
                  </a:cubicBezTo>
                  <a:cubicBezTo>
                    <a:pt x="3892" y="4907"/>
                    <a:pt x="3789" y="4946"/>
                    <a:pt x="3687" y="4946"/>
                  </a:cubicBezTo>
                  <a:cubicBezTo>
                    <a:pt x="3584" y="4946"/>
                    <a:pt x="3482" y="4907"/>
                    <a:pt x="3403" y="4828"/>
                  </a:cubicBezTo>
                  <a:cubicBezTo>
                    <a:pt x="3246" y="4671"/>
                    <a:pt x="3246" y="4387"/>
                    <a:pt x="3403" y="4230"/>
                  </a:cubicBezTo>
                  <a:cubicBezTo>
                    <a:pt x="3482" y="4151"/>
                    <a:pt x="3584" y="4111"/>
                    <a:pt x="3687" y="4111"/>
                  </a:cubicBezTo>
                  <a:close/>
                  <a:moveTo>
                    <a:pt x="4302" y="0"/>
                  </a:moveTo>
                  <a:cubicBezTo>
                    <a:pt x="4187" y="0"/>
                    <a:pt x="4067" y="37"/>
                    <a:pt x="3970" y="134"/>
                  </a:cubicBezTo>
                  <a:lnTo>
                    <a:pt x="2490" y="1615"/>
                  </a:lnTo>
                  <a:lnTo>
                    <a:pt x="2269" y="1268"/>
                  </a:lnTo>
                  <a:cubicBezTo>
                    <a:pt x="2033" y="1032"/>
                    <a:pt x="1718" y="914"/>
                    <a:pt x="1395" y="914"/>
                  </a:cubicBezTo>
                  <a:cubicBezTo>
                    <a:pt x="1072" y="914"/>
                    <a:pt x="741" y="1032"/>
                    <a:pt x="473" y="1268"/>
                  </a:cubicBezTo>
                  <a:cubicBezTo>
                    <a:pt x="1" y="1741"/>
                    <a:pt x="1" y="2528"/>
                    <a:pt x="473" y="3032"/>
                  </a:cubicBezTo>
                  <a:cubicBezTo>
                    <a:pt x="710" y="3269"/>
                    <a:pt x="1025" y="3387"/>
                    <a:pt x="1348" y="3387"/>
                  </a:cubicBezTo>
                  <a:cubicBezTo>
                    <a:pt x="1670" y="3387"/>
                    <a:pt x="2001" y="3269"/>
                    <a:pt x="2269" y="3032"/>
                  </a:cubicBezTo>
                  <a:lnTo>
                    <a:pt x="3214" y="2087"/>
                  </a:lnTo>
                  <a:lnTo>
                    <a:pt x="5420" y="3410"/>
                  </a:lnTo>
                  <a:lnTo>
                    <a:pt x="4852" y="3946"/>
                  </a:lnTo>
                  <a:lnTo>
                    <a:pt x="4632" y="3600"/>
                  </a:lnTo>
                  <a:cubicBezTo>
                    <a:pt x="4396" y="3363"/>
                    <a:pt x="4081" y="3245"/>
                    <a:pt x="3758" y="3245"/>
                  </a:cubicBezTo>
                  <a:cubicBezTo>
                    <a:pt x="3435" y="3245"/>
                    <a:pt x="3104" y="3363"/>
                    <a:pt x="2836" y="3600"/>
                  </a:cubicBezTo>
                  <a:cubicBezTo>
                    <a:pt x="2364" y="4072"/>
                    <a:pt x="2364" y="4860"/>
                    <a:pt x="2836" y="5364"/>
                  </a:cubicBezTo>
                  <a:cubicBezTo>
                    <a:pt x="3072" y="5600"/>
                    <a:pt x="3387" y="5718"/>
                    <a:pt x="3710" y="5718"/>
                  </a:cubicBezTo>
                  <a:cubicBezTo>
                    <a:pt x="4033" y="5718"/>
                    <a:pt x="4364" y="5600"/>
                    <a:pt x="4632" y="5364"/>
                  </a:cubicBezTo>
                  <a:lnTo>
                    <a:pt x="7530" y="2465"/>
                  </a:lnTo>
                  <a:cubicBezTo>
                    <a:pt x="7688" y="2308"/>
                    <a:pt x="7656" y="1993"/>
                    <a:pt x="7404" y="1835"/>
                  </a:cubicBezTo>
                  <a:lnTo>
                    <a:pt x="4506" y="39"/>
                  </a:lnTo>
                  <a:cubicBezTo>
                    <a:pt x="4445" y="15"/>
                    <a:pt x="4374" y="0"/>
                    <a:pt x="43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0" name="Google Shape;6610;p39"/>
          <p:cNvGrpSpPr/>
          <p:nvPr/>
        </p:nvGrpSpPr>
        <p:grpSpPr>
          <a:xfrm>
            <a:off x="20444048" y="5601754"/>
            <a:ext cx="857910" cy="859855"/>
            <a:chOff x="-10896525" y="1663050"/>
            <a:chExt cx="352875" cy="353675"/>
          </a:xfrm>
        </p:grpSpPr>
        <p:sp>
          <p:nvSpPr>
            <p:cNvPr id="6611" name="Google Shape;6611;p39"/>
            <p:cNvSpPr/>
            <p:nvPr/>
          </p:nvSpPr>
          <p:spPr>
            <a:xfrm>
              <a:off x="-10896525" y="1663050"/>
              <a:ext cx="166200" cy="311925"/>
            </a:xfrm>
            <a:custGeom>
              <a:avLst/>
              <a:gdLst/>
              <a:ahLst/>
              <a:cxnLst/>
              <a:rect l="l" t="t" r="r" b="b"/>
              <a:pathLst>
                <a:path w="6648" h="12477" extrusionOk="0">
                  <a:moveTo>
                    <a:pt x="3308" y="820"/>
                  </a:moveTo>
                  <a:cubicBezTo>
                    <a:pt x="3781" y="820"/>
                    <a:pt x="4285" y="1230"/>
                    <a:pt x="4663" y="1923"/>
                  </a:cubicBezTo>
                  <a:lnTo>
                    <a:pt x="3308" y="2931"/>
                  </a:lnTo>
                  <a:lnTo>
                    <a:pt x="1922" y="1923"/>
                  </a:lnTo>
                  <a:cubicBezTo>
                    <a:pt x="2300" y="1230"/>
                    <a:pt x="2804" y="820"/>
                    <a:pt x="3308" y="820"/>
                  </a:cubicBezTo>
                  <a:close/>
                  <a:moveTo>
                    <a:pt x="1513" y="2679"/>
                  </a:moveTo>
                  <a:lnTo>
                    <a:pt x="2584" y="3466"/>
                  </a:lnTo>
                  <a:lnTo>
                    <a:pt x="977" y="4695"/>
                  </a:lnTo>
                  <a:cubicBezTo>
                    <a:pt x="1072" y="3939"/>
                    <a:pt x="1292" y="3277"/>
                    <a:pt x="1513" y="2679"/>
                  </a:cubicBezTo>
                  <a:close/>
                  <a:moveTo>
                    <a:pt x="5010" y="2679"/>
                  </a:moveTo>
                  <a:cubicBezTo>
                    <a:pt x="5262" y="3277"/>
                    <a:pt x="5451" y="3939"/>
                    <a:pt x="5577" y="4695"/>
                  </a:cubicBezTo>
                  <a:lnTo>
                    <a:pt x="3970" y="3466"/>
                  </a:lnTo>
                  <a:lnTo>
                    <a:pt x="5010" y="2679"/>
                  </a:lnTo>
                  <a:close/>
                  <a:moveTo>
                    <a:pt x="3308" y="4002"/>
                  </a:moveTo>
                  <a:lnTo>
                    <a:pt x="5734" y="5829"/>
                  </a:lnTo>
                  <a:lnTo>
                    <a:pt x="5734" y="5861"/>
                  </a:lnTo>
                  <a:cubicBezTo>
                    <a:pt x="5608" y="6302"/>
                    <a:pt x="5230" y="6617"/>
                    <a:pt x="4758" y="6617"/>
                  </a:cubicBezTo>
                  <a:lnTo>
                    <a:pt x="1891" y="6617"/>
                  </a:lnTo>
                  <a:cubicBezTo>
                    <a:pt x="1355" y="6617"/>
                    <a:pt x="977" y="6302"/>
                    <a:pt x="851" y="5829"/>
                  </a:cubicBezTo>
                  <a:lnTo>
                    <a:pt x="3308" y="4002"/>
                  </a:lnTo>
                  <a:close/>
                  <a:moveTo>
                    <a:pt x="756" y="7121"/>
                  </a:moveTo>
                  <a:lnTo>
                    <a:pt x="756" y="7121"/>
                  </a:lnTo>
                  <a:cubicBezTo>
                    <a:pt x="1072" y="7310"/>
                    <a:pt x="1450" y="7436"/>
                    <a:pt x="1796" y="7436"/>
                  </a:cubicBezTo>
                  <a:lnTo>
                    <a:pt x="4663" y="7436"/>
                  </a:lnTo>
                  <a:cubicBezTo>
                    <a:pt x="5073" y="7436"/>
                    <a:pt x="5419" y="7310"/>
                    <a:pt x="5703" y="7121"/>
                  </a:cubicBezTo>
                  <a:lnTo>
                    <a:pt x="5703" y="7121"/>
                  </a:lnTo>
                  <a:cubicBezTo>
                    <a:pt x="5734" y="8507"/>
                    <a:pt x="5545" y="9830"/>
                    <a:pt x="5136" y="10902"/>
                  </a:cubicBezTo>
                  <a:cubicBezTo>
                    <a:pt x="4978" y="11374"/>
                    <a:pt x="4537" y="11626"/>
                    <a:pt x="3970" y="11626"/>
                  </a:cubicBezTo>
                  <a:lnTo>
                    <a:pt x="2395" y="11626"/>
                  </a:lnTo>
                  <a:cubicBezTo>
                    <a:pt x="1954" y="11626"/>
                    <a:pt x="1544" y="11343"/>
                    <a:pt x="1387" y="10902"/>
                  </a:cubicBezTo>
                  <a:cubicBezTo>
                    <a:pt x="1009" y="9830"/>
                    <a:pt x="820" y="8507"/>
                    <a:pt x="756" y="7121"/>
                  </a:cubicBezTo>
                  <a:close/>
                  <a:moveTo>
                    <a:pt x="3308" y="1"/>
                  </a:moveTo>
                  <a:cubicBezTo>
                    <a:pt x="2269" y="1"/>
                    <a:pt x="1450" y="946"/>
                    <a:pt x="1009" y="1891"/>
                  </a:cubicBezTo>
                  <a:cubicBezTo>
                    <a:pt x="252" y="3372"/>
                    <a:pt x="0" y="5262"/>
                    <a:pt x="0" y="6932"/>
                  </a:cubicBezTo>
                  <a:cubicBezTo>
                    <a:pt x="0" y="8507"/>
                    <a:pt x="221" y="9988"/>
                    <a:pt x="662" y="11217"/>
                  </a:cubicBezTo>
                  <a:cubicBezTo>
                    <a:pt x="946" y="11973"/>
                    <a:pt x="1639" y="12477"/>
                    <a:pt x="2426" y="12477"/>
                  </a:cubicBezTo>
                  <a:lnTo>
                    <a:pt x="4002" y="12477"/>
                  </a:lnTo>
                  <a:cubicBezTo>
                    <a:pt x="4947" y="12477"/>
                    <a:pt x="5703" y="12004"/>
                    <a:pt x="5986" y="11217"/>
                  </a:cubicBezTo>
                  <a:cubicBezTo>
                    <a:pt x="6396" y="10051"/>
                    <a:pt x="6648" y="8507"/>
                    <a:pt x="6648" y="6932"/>
                  </a:cubicBezTo>
                  <a:cubicBezTo>
                    <a:pt x="6585" y="3183"/>
                    <a:pt x="5230" y="1"/>
                    <a:pt x="3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39"/>
            <p:cNvSpPr/>
            <p:nvPr/>
          </p:nvSpPr>
          <p:spPr>
            <a:xfrm>
              <a:off x="-10709850" y="1704025"/>
              <a:ext cx="166200" cy="312700"/>
            </a:xfrm>
            <a:custGeom>
              <a:avLst/>
              <a:gdLst/>
              <a:ahLst/>
              <a:cxnLst/>
              <a:rect l="l" t="t" r="r" b="b"/>
              <a:pathLst>
                <a:path w="6648" h="12508" extrusionOk="0">
                  <a:moveTo>
                    <a:pt x="3308" y="851"/>
                  </a:moveTo>
                  <a:cubicBezTo>
                    <a:pt x="3781" y="851"/>
                    <a:pt x="4285" y="1229"/>
                    <a:pt x="4694" y="1954"/>
                  </a:cubicBezTo>
                  <a:lnTo>
                    <a:pt x="3308" y="2962"/>
                  </a:lnTo>
                  <a:lnTo>
                    <a:pt x="1922" y="1954"/>
                  </a:lnTo>
                  <a:cubicBezTo>
                    <a:pt x="2363" y="1229"/>
                    <a:pt x="2835" y="851"/>
                    <a:pt x="3308" y="851"/>
                  </a:cubicBezTo>
                  <a:close/>
                  <a:moveTo>
                    <a:pt x="1575" y="2678"/>
                  </a:moveTo>
                  <a:lnTo>
                    <a:pt x="2646" y="3466"/>
                  </a:lnTo>
                  <a:lnTo>
                    <a:pt x="1040" y="4694"/>
                  </a:lnTo>
                  <a:cubicBezTo>
                    <a:pt x="1134" y="3938"/>
                    <a:pt x="1355" y="3277"/>
                    <a:pt x="1575" y="2678"/>
                  </a:cubicBezTo>
                  <a:close/>
                  <a:moveTo>
                    <a:pt x="5072" y="2678"/>
                  </a:moveTo>
                  <a:cubicBezTo>
                    <a:pt x="5324" y="3277"/>
                    <a:pt x="5513" y="3938"/>
                    <a:pt x="5639" y="4694"/>
                  </a:cubicBezTo>
                  <a:lnTo>
                    <a:pt x="4001" y="3466"/>
                  </a:lnTo>
                  <a:lnTo>
                    <a:pt x="5072" y="2678"/>
                  </a:lnTo>
                  <a:close/>
                  <a:moveTo>
                    <a:pt x="3308" y="4033"/>
                  </a:moveTo>
                  <a:lnTo>
                    <a:pt x="5765" y="5829"/>
                  </a:lnTo>
                  <a:lnTo>
                    <a:pt x="5765" y="5892"/>
                  </a:lnTo>
                  <a:cubicBezTo>
                    <a:pt x="5639" y="6301"/>
                    <a:pt x="5230" y="6616"/>
                    <a:pt x="4757" y="6616"/>
                  </a:cubicBezTo>
                  <a:lnTo>
                    <a:pt x="1859" y="6616"/>
                  </a:lnTo>
                  <a:cubicBezTo>
                    <a:pt x="1418" y="6616"/>
                    <a:pt x="977" y="6301"/>
                    <a:pt x="851" y="5829"/>
                  </a:cubicBezTo>
                  <a:lnTo>
                    <a:pt x="3308" y="4033"/>
                  </a:lnTo>
                  <a:close/>
                  <a:moveTo>
                    <a:pt x="819" y="7152"/>
                  </a:moveTo>
                  <a:lnTo>
                    <a:pt x="819" y="7152"/>
                  </a:lnTo>
                  <a:cubicBezTo>
                    <a:pt x="1134" y="7341"/>
                    <a:pt x="1512" y="7467"/>
                    <a:pt x="1859" y="7467"/>
                  </a:cubicBezTo>
                  <a:lnTo>
                    <a:pt x="4757" y="7467"/>
                  </a:lnTo>
                  <a:cubicBezTo>
                    <a:pt x="5167" y="7467"/>
                    <a:pt x="5513" y="7341"/>
                    <a:pt x="5797" y="7152"/>
                  </a:cubicBezTo>
                  <a:lnTo>
                    <a:pt x="5797" y="7152"/>
                  </a:lnTo>
                  <a:cubicBezTo>
                    <a:pt x="5797" y="8507"/>
                    <a:pt x="5545" y="9861"/>
                    <a:pt x="5198" y="10932"/>
                  </a:cubicBezTo>
                  <a:cubicBezTo>
                    <a:pt x="5041" y="11405"/>
                    <a:pt x="4600" y="11625"/>
                    <a:pt x="4001" y="11625"/>
                  </a:cubicBezTo>
                  <a:lnTo>
                    <a:pt x="2426" y="11625"/>
                  </a:lnTo>
                  <a:cubicBezTo>
                    <a:pt x="2016" y="11625"/>
                    <a:pt x="1607" y="11342"/>
                    <a:pt x="1449" y="10932"/>
                  </a:cubicBezTo>
                  <a:cubicBezTo>
                    <a:pt x="1071" y="9861"/>
                    <a:pt x="851" y="8507"/>
                    <a:pt x="819" y="7152"/>
                  </a:cubicBezTo>
                  <a:close/>
                  <a:moveTo>
                    <a:pt x="3308" y="0"/>
                  </a:moveTo>
                  <a:cubicBezTo>
                    <a:pt x="2174" y="0"/>
                    <a:pt x="1355" y="1103"/>
                    <a:pt x="851" y="2174"/>
                  </a:cubicBezTo>
                  <a:cubicBezTo>
                    <a:pt x="315" y="3466"/>
                    <a:pt x="0" y="5167"/>
                    <a:pt x="0" y="6931"/>
                  </a:cubicBezTo>
                  <a:cubicBezTo>
                    <a:pt x="0" y="8507"/>
                    <a:pt x="221" y="10019"/>
                    <a:pt x="662" y="11247"/>
                  </a:cubicBezTo>
                  <a:cubicBezTo>
                    <a:pt x="945" y="11972"/>
                    <a:pt x="1638" y="12508"/>
                    <a:pt x="2426" y="12508"/>
                  </a:cubicBezTo>
                  <a:lnTo>
                    <a:pt x="4001" y="12508"/>
                  </a:lnTo>
                  <a:cubicBezTo>
                    <a:pt x="4978" y="12508"/>
                    <a:pt x="5702" y="12035"/>
                    <a:pt x="5986" y="11247"/>
                  </a:cubicBezTo>
                  <a:cubicBezTo>
                    <a:pt x="6427" y="10050"/>
                    <a:pt x="6648" y="8507"/>
                    <a:pt x="6648" y="6931"/>
                  </a:cubicBezTo>
                  <a:cubicBezTo>
                    <a:pt x="6616" y="3214"/>
                    <a:pt x="5293"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3" name="Google Shape;6613;p39"/>
          <p:cNvSpPr/>
          <p:nvPr/>
        </p:nvSpPr>
        <p:spPr>
          <a:xfrm>
            <a:off x="20542462" y="6628258"/>
            <a:ext cx="660679" cy="860219"/>
          </a:xfrm>
          <a:custGeom>
            <a:avLst/>
            <a:gdLst/>
            <a:ahLst/>
            <a:cxnLst/>
            <a:rect l="l" t="t" r="r" b="b"/>
            <a:pathLst>
              <a:path w="10870" h="14153" extrusionOk="0">
                <a:moveTo>
                  <a:pt x="8286" y="1702"/>
                </a:moveTo>
                <a:lnTo>
                  <a:pt x="8286" y="4222"/>
                </a:lnTo>
                <a:lnTo>
                  <a:pt x="2521" y="4222"/>
                </a:lnTo>
                <a:lnTo>
                  <a:pt x="2521" y="1702"/>
                </a:lnTo>
                <a:close/>
                <a:moveTo>
                  <a:pt x="8286" y="5041"/>
                </a:moveTo>
                <a:lnTo>
                  <a:pt x="8286" y="6680"/>
                </a:lnTo>
                <a:lnTo>
                  <a:pt x="2521" y="6680"/>
                </a:lnTo>
                <a:lnTo>
                  <a:pt x="2521" y="5041"/>
                </a:lnTo>
                <a:close/>
                <a:moveTo>
                  <a:pt x="1733" y="5262"/>
                </a:moveTo>
                <a:lnTo>
                  <a:pt x="1733" y="6680"/>
                </a:lnTo>
                <a:lnTo>
                  <a:pt x="1292" y="6680"/>
                </a:lnTo>
                <a:cubicBezTo>
                  <a:pt x="1134" y="6680"/>
                  <a:pt x="1008" y="6711"/>
                  <a:pt x="914" y="6774"/>
                </a:cubicBezTo>
                <a:lnTo>
                  <a:pt x="914" y="5703"/>
                </a:lnTo>
                <a:lnTo>
                  <a:pt x="1733" y="5262"/>
                </a:lnTo>
                <a:close/>
                <a:moveTo>
                  <a:pt x="9137" y="5262"/>
                </a:moveTo>
                <a:lnTo>
                  <a:pt x="9956" y="5703"/>
                </a:lnTo>
                <a:lnTo>
                  <a:pt x="9956" y="6774"/>
                </a:lnTo>
                <a:cubicBezTo>
                  <a:pt x="9830" y="6743"/>
                  <a:pt x="9672" y="6680"/>
                  <a:pt x="9515" y="6680"/>
                </a:cubicBezTo>
                <a:lnTo>
                  <a:pt x="9137" y="6680"/>
                </a:lnTo>
                <a:lnTo>
                  <a:pt x="9137" y="5262"/>
                </a:lnTo>
                <a:close/>
                <a:moveTo>
                  <a:pt x="9578" y="7467"/>
                </a:moveTo>
                <a:cubicBezTo>
                  <a:pt x="9798" y="7467"/>
                  <a:pt x="9987" y="7688"/>
                  <a:pt x="9987" y="7908"/>
                </a:cubicBezTo>
                <a:cubicBezTo>
                  <a:pt x="9956" y="8160"/>
                  <a:pt x="9798" y="8349"/>
                  <a:pt x="9578" y="8349"/>
                </a:cubicBezTo>
                <a:lnTo>
                  <a:pt x="1292" y="8349"/>
                </a:lnTo>
                <a:cubicBezTo>
                  <a:pt x="1071" y="8349"/>
                  <a:pt x="914" y="8160"/>
                  <a:pt x="914" y="7908"/>
                </a:cubicBezTo>
                <a:cubicBezTo>
                  <a:pt x="914" y="7688"/>
                  <a:pt x="1103" y="7467"/>
                  <a:pt x="1292" y="7467"/>
                </a:cubicBezTo>
                <a:close/>
                <a:moveTo>
                  <a:pt x="7467" y="9169"/>
                </a:moveTo>
                <a:lnTo>
                  <a:pt x="5419" y="10712"/>
                </a:lnTo>
                <a:lnTo>
                  <a:pt x="3340" y="9169"/>
                </a:lnTo>
                <a:close/>
                <a:moveTo>
                  <a:pt x="2048" y="1"/>
                </a:moveTo>
                <a:cubicBezTo>
                  <a:pt x="1796" y="1"/>
                  <a:pt x="1638" y="190"/>
                  <a:pt x="1638" y="442"/>
                </a:cubicBezTo>
                <a:lnTo>
                  <a:pt x="1638" y="4380"/>
                </a:lnTo>
                <a:lnTo>
                  <a:pt x="221" y="5073"/>
                </a:lnTo>
                <a:cubicBezTo>
                  <a:pt x="63" y="5167"/>
                  <a:pt x="0" y="5325"/>
                  <a:pt x="0" y="5419"/>
                </a:cubicBezTo>
                <a:lnTo>
                  <a:pt x="0" y="7908"/>
                </a:lnTo>
                <a:cubicBezTo>
                  <a:pt x="0" y="8570"/>
                  <a:pt x="536" y="9137"/>
                  <a:pt x="1260" y="9137"/>
                </a:cubicBezTo>
                <a:lnTo>
                  <a:pt x="1953" y="9137"/>
                </a:lnTo>
                <a:lnTo>
                  <a:pt x="4726" y="11216"/>
                </a:lnTo>
                <a:lnTo>
                  <a:pt x="1859" y="13390"/>
                </a:lnTo>
                <a:cubicBezTo>
                  <a:pt x="1638" y="13516"/>
                  <a:pt x="1607" y="13768"/>
                  <a:pt x="1764" y="13989"/>
                </a:cubicBezTo>
                <a:cubicBezTo>
                  <a:pt x="1836" y="14096"/>
                  <a:pt x="1958" y="14153"/>
                  <a:pt x="2085" y="14153"/>
                </a:cubicBezTo>
                <a:cubicBezTo>
                  <a:pt x="2182" y="14153"/>
                  <a:pt x="2281" y="14120"/>
                  <a:pt x="2363" y="14052"/>
                </a:cubicBezTo>
                <a:lnTo>
                  <a:pt x="5419" y="11783"/>
                </a:lnTo>
                <a:lnTo>
                  <a:pt x="8506" y="14052"/>
                </a:lnTo>
                <a:cubicBezTo>
                  <a:pt x="8591" y="14108"/>
                  <a:pt x="8689" y="14140"/>
                  <a:pt x="8785" y="14140"/>
                </a:cubicBezTo>
                <a:cubicBezTo>
                  <a:pt x="8903" y="14140"/>
                  <a:pt x="9018" y="14093"/>
                  <a:pt x="9105" y="13989"/>
                </a:cubicBezTo>
                <a:cubicBezTo>
                  <a:pt x="9200" y="13768"/>
                  <a:pt x="9200" y="13548"/>
                  <a:pt x="9011" y="13390"/>
                </a:cubicBezTo>
                <a:lnTo>
                  <a:pt x="6144" y="11216"/>
                </a:lnTo>
                <a:lnTo>
                  <a:pt x="8885" y="9137"/>
                </a:lnTo>
                <a:lnTo>
                  <a:pt x="9609" y="9137"/>
                </a:lnTo>
                <a:cubicBezTo>
                  <a:pt x="10271" y="9137"/>
                  <a:pt x="10869" y="8570"/>
                  <a:pt x="10869" y="7908"/>
                </a:cubicBezTo>
                <a:lnTo>
                  <a:pt x="10869" y="5419"/>
                </a:lnTo>
                <a:cubicBezTo>
                  <a:pt x="10869" y="5262"/>
                  <a:pt x="10775" y="5104"/>
                  <a:pt x="10617" y="5073"/>
                </a:cubicBezTo>
                <a:lnTo>
                  <a:pt x="9200" y="4380"/>
                </a:lnTo>
                <a:lnTo>
                  <a:pt x="9200" y="442"/>
                </a:lnTo>
                <a:lnTo>
                  <a:pt x="9137" y="442"/>
                </a:lnTo>
                <a:cubicBezTo>
                  <a:pt x="9137" y="190"/>
                  <a:pt x="8916" y="1"/>
                  <a:pt x="8695" y="1"/>
                </a:cubicBezTo>
                <a:cubicBezTo>
                  <a:pt x="8475" y="1"/>
                  <a:pt x="8254" y="190"/>
                  <a:pt x="8254" y="442"/>
                </a:cubicBezTo>
                <a:lnTo>
                  <a:pt x="8254" y="820"/>
                </a:lnTo>
                <a:lnTo>
                  <a:pt x="2489" y="820"/>
                </a:lnTo>
                <a:lnTo>
                  <a:pt x="2489" y="442"/>
                </a:lnTo>
                <a:cubicBezTo>
                  <a:pt x="2489"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4" name="Google Shape;6614;p39"/>
          <p:cNvGrpSpPr/>
          <p:nvPr/>
        </p:nvGrpSpPr>
        <p:grpSpPr>
          <a:xfrm>
            <a:off x="20443076" y="7684648"/>
            <a:ext cx="859855" cy="804302"/>
            <a:chOff x="-10898100" y="2542050"/>
            <a:chExt cx="353675" cy="330825"/>
          </a:xfrm>
        </p:grpSpPr>
        <p:sp>
          <p:nvSpPr>
            <p:cNvPr id="6615" name="Google Shape;6615;p39"/>
            <p:cNvSpPr/>
            <p:nvPr/>
          </p:nvSpPr>
          <p:spPr>
            <a:xfrm>
              <a:off x="-10772875" y="2583800"/>
              <a:ext cx="82725" cy="82725"/>
            </a:xfrm>
            <a:custGeom>
              <a:avLst/>
              <a:gdLst/>
              <a:ahLst/>
              <a:cxnLst/>
              <a:rect l="l" t="t" r="r" b="b"/>
              <a:pathLst>
                <a:path w="3309" h="3309" extrusionOk="0">
                  <a:moveTo>
                    <a:pt x="1639" y="819"/>
                  </a:moveTo>
                  <a:cubicBezTo>
                    <a:pt x="2111" y="819"/>
                    <a:pt x="2490" y="1166"/>
                    <a:pt x="2490" y="1638"/>
                  </a:cubicBezTo>
                  <a:cubicBezTo>
                    <a:pt x="2490" y="2111"/>
                    <a:pt x="2111" y="2457"/>
                    <a:pt x="1639" y="2457"/>
                  </a:cubicBezTo>
                  <a:cubicBezTo>
                    <a:pt x="1166"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39"/>
            <p:cNvSpPr/>
            <p:nvPr/>
          </p:nvSpPr>
          <p:spPr>
            <a:xfrm>
              <a:off x="-10772875" y="2749200"/>
              <a:ext cx="82725" cy="81950"/>
            </a:xfrm>
            <a:custGeom>
              <a:avLst/>
              <a:gdLst/>
              <a:ahLst/>
              <a:cxnLst/>
              <a:rect l="l" t="t" r="r" b="b"/>
              <a:pathLst>
                <a:path w="3309" h="3278" extrusionOk="0">
                  <a:moveTo>
                    <a:pt x="1639" y="819"/>
                  </a:moveTo>
                  <a:cubicBezTo>
                    <a:pt x="2111" y="819"/>
                    <a:pt x="2490" y="1166"/>
                    <a:pt x="2490" y="1638"/>
                  </a:cubicBezTo>
                  <a:cubicBezTo>
                    <a:pt x="2490" y="2111"/>
                    <a:pt x="2111" y="2457"/>
                    <a:pt x="1639" y="2457"/>
                  </a:cubicBezTo>
                  <a:cubicBezTo>
                    <a:pt x="1229" y="2457"/>
                    <a:pt x="820" y="2079"/>
                    <a:pt x="820" y="1638"/>
                  </a:cubicBezTo>
                  <a:cubicBezTo>
                    <a:pt x="820" y="1166"/>
                    <a:pt x="1198" y="819"/>
                    <a:pt x="1639" y="819"/>
                  </a:cubicBezTo>
                  <a:close/>
                  <a:moveTo>
                    <a:pt x="1639" y="0"/>
                  </a:moveTo>
                  <a:cubicBezTo>
                    <a:pt x="757" y="0"/>
                    <a:pt x="1" y="725"/>
                    <a:pt x="1" y="1638"/>
                  </a:cubicBezTo>
                  <a:cubicBezTo>
                    <a:pt x="1" y="2552"/>
                    <a:pt x="757" y="3277"/>
                    <a:pt x="1639" y="3277"/>
                  </a:cubicBezTo>
                  <a:cubicBezTo>
                    <a:pt x="1658" y="3277"/>
                    <a:pt x="1677" y="3278"/>
                    <a:pt x="1696" y="3278"/>
                  </a:cubicBezTo>
                  <a:cubicBezTo>
                    <a:pt x="2613" y="3278"/>
                    <a:pt x="3309" y="2534"/>
                    <a:pt x="3309" y="1638"/>
                  </a:cubicBezTo>
                  <a:cubicBezTo>
                    <a:pt x="3309" y="725"/>
                    <a:pt x="2553"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39"/>
            <p:cNvSpPr/>
            <p:nvPr/>
          </p:nvSpPr>
          <p:spPr>
            <a:xfrm>
              <a:off x="-10855575" y="2666500"/>
              <a:ext cx="82725" cy="81925"/>
            </a:xfrm>
            <a:custGeom>
              <a:avLst/>
              <a:gdLst/>
              <a:ahLst/>
              <a:cxnLst/>
              <a:rect l="l" t="t" r="r" b="b"/>
              <a:pathLst>
                <a:path w="3309" h="3277" extrusionOk="0">
                  <a:moveTo>
                    <a:pt x="1670" y="819"/>
                  </a:moveTo>
                  <a:cubicBezTo>
                    <a:pt x="2143" y="819"/>
                    <a:pt x="2490" y="1166"/>
                    <a:pt x="2490" y="1638"/>
                  </a:cubicBezTo>
                  <a:cubicBezTo>
                    <a:pt x="2490" y="2079"/>
                    <a:pt x="2111" y="2457"/>
                    <a:pt x="1670" y="2457"/>
                  </a:cubicBezTo>
                  <a:cubicBezTo>
                    <a:pt x="1166" y="2457"/>
                    <a:pt x="820" y="2111"/>
                    <a:pt x="820" y="1638"/>
                  </a:cubicBezTo>
                  <a:cubicBezTo>
                    <a:pt x="820" y="1166"/>
                    <a:pt x="1198" y="819"/>
                    <a:pt x="1670" y="819"/>
                  </a:cubicBezTo>
                  <a:close/>
                  <a:moveTo>
                    <a:pt x="1670" y="0"/>
                  </a:moveTo>
                  <a:cubicBezTo>
                    <a:pt x="757" y="0"/>
                    <a:pt x="1" y="725"/>
                    <a:pt x="1" y="1638"/>
                  </a:cubicBezTo>
                  <a:cubicBezTo>
                    <a:pt x="1" y="2552"/>
                    <a:pt x="757" y="3277"/>
                    <a:pt x="1670" y="3277"/>
                  </a:cubicBezTo>
                  <a:cubicBezTo>
                    <a:pt x="2553" y="3277"/>
                    <a:pt x="3309" y="2552"/>
                    <a:pt x="3309" y="1638"/>
                  </a:cubicBezTo>
                  <a:cubicBezTo>
                    <a:pt x="3309" y="725"/>
                    <a:pt x="2584"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39"/>
            <p:cNvSpPr/>
            <p:nvPr/>
          </p:nvSpPr>
          <p:spPr>
            <a:xfrm>
              <a:off x="-10690175" y="2666500"/>
              <a:ext cx="82725" cy="82725"/>
            </a:xfrm>
            <a:custGeom>
              <a:avLst/>
              <a:gdLst/>
              <a:ahLst/>
              <a:cxnLst/>
              <a:rect l="l" t="t" r="r" b="b"/>
              <a:pathLst>
                <a:path w="3309" h="3309" extrusionOk="0">
                  <a:moveTo>
                    <a:pt x="1639" y="819"/>
                  </a:moveTo>
                  <a:cubicBezTo>
                    <a:pt x="2143" y="819"/>
                    <a:pt x="2490" y="1166"/>
                    <a:pt x="2490" y="1638"/>
                  </a:cubicBezTo>
                  <a:cubicBezTo>
                    <a:pt x="2490" y="2111"/>
                    <a:pt x="2112" y="2457"/>
                    <a:pt x="1639" y="2457"/>
                  </a:cubicBezTo>
                  <a:cubicBezTo>
                    <a:pt x="1198"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39"/>
            <p:cNvSpPr/>
            <p:nvPr/>
          </p:nvSpPr>
          <p:spPr>
            <a:xfrm>
              <a:off x="-10752400" y="2686975"/>
              <a:ext cx="41775" cy="40975"/>
            </a:xfrm>
            <a:custGeom>
              <a:avLst/>
              <a:gdLst/>
              <a:ahLst/>
              <a:cxnLst/>
              <a:rect l="l" t="t" r="r" b="b"/>
              <a:pathLst>
                <a:path w="1671" h="1639" extrusionOk="0">
                  <a:moveTo>
                    <a:pt x="851" y="0"/>
                  </a:moveTo>
                  <a:cubicBezTo>
                    <a:pt x="379" y="0"/>
                    <a:pt x="1" y="378"/>
                    <a:pt x="1" y="819"/>
                  </a:cubicBezTo>
                  <a:cubicBezTo>
                    <a:pt x="1" y="1260"/>
                    <a:pt x="379" y="1638"/>
                    <a:pt x="851" y="1638"/>
                  </a:cubicBezTo>
                  <a:cubicBezTo>
                    <a:pt x="1292" y="1638"/>
                    <a:pt x="1671" y="1260"/>
                    <a:pt x="1671" y="819"/>
                  </a:cubicBezTo>
                  <a:cubicBezTo>
                    <a:pt x="1671"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39"/>
            <p:cNvSpPr/>
            <p:nvPr/>
          </p:nvSpPr>
          <p:spPr>
            <a:xfrm>
              <a:off x="-10898100" y="2542050"/>
              <a:ext cx="353675" cy="330825"/>
            </a:xfrm>
            <a:custGeom>
              <a:avLst/>
              <a:gdLst/>
              <a:ahLst/>
              <a:cxnLst/>
              <a:rect l="l" t="t" r="r" b="b"/>
              <a:pathLst>
                <a:path w="14147" h="13233" extrusionOk="0">
                  <a:moveTo>
                    <a:pt x="6711" y="819"/>
                  </a:moveTo>
                  <a:cubicBezTo>
                    <a:pt x="9893" y="819"/>
                    <a:pt x="12476" y="3434"/>
                    <a:pt x="12476" y="6616"/>
                  </a:cubicBezTo>
                  <a:cubicBezTo>
                    <a:pt x="12476" y="9798"/>
                    <a:pt x="9893" y="12413"/>
                    <a:pt x="6711" y="12413"/>
                  </a:cubicBezTo>
                  <a:cubicBezTo>
                    <a:pt x="3466" y="12413"/>
                    <a:pt x="883" y="9798"/>
                    <a:pt x="883" y="6616"/>
                  </a:cubicBezTo>
                  <a:cubicBezTo>
                    <a:pt x="883" y="3434"/>
                    <a:pt x="3466" y="819"/>
                    <a:pt x="6711" y="819"/>
                  </a:cubicBezTo>
                  <a:close/>
                  <a:moveTo>
                    <a:pt x="13358" y="10743"/>
                  </a:moveTo>
                  <a:lnTo>
                    <a:pt x="13358" y="12413"/>
                  </a:lnTo>
                  <a:lnTo>
                    <a:pt x="9893" y="12413"/>
                  </a:lnTo>
                  <a:cubicBezTo>
                    <a:pt x="10649" y="12004"/>
                    <a:pt x="11311" y="11468"/>
                    <a:pt x="11846" y="10743"/>
                  </a:cubicBezTo>
                  <a:close/>
                  <a:moveTo>
                    <a:pt x="6648" y="0"/>
                  </a:moveTo>
                  <a:cubicBezTo>
                    <a:pt x="2993" y="0"/>
                    <a:pt x="0" y="2962"/>
                    <a:pt x="0" y="6616"/>
                  </a:cubicBezTo>
                  <a:cubicBezTo>
                    <a:pt x="0" y="10082"/>
                    <a:pt x="2678" y="12917"/>
                    <a:pt x="6112" y="13201"/>
                  </a:cubicBezTo>
                  <a:cubicBezTo>
                    <a:pt x="6144" y="13201"/>
                    <a:pt x="6175" y="13232"/>
                    <a:pt x="6238" y="13232"/>
                  </a:cubicBezTo>
                  <a:lnTo>
                    <a:pt x="13705" y="13232"/>
                  </a:lnTo>
                  <a:cubicBezTo>
                    <a:pt x="13957" y="13232"/>
                    <a:pt x="14146" y="13043"/>
                    <a:pt x="14146" y="12791"/>
                  </a:cubicBezTo>
                  <a:lnTo>
                    <a:pt x="14146" y="10302"/>
                  </a:lnTo>
                  <a:cubicBezTo>
                    <a:pt x="14146" y="10082"/>
                    <a:pt x="13957" y="9924"/>
                    <a:pt x="13737" y="9924"/>
                  </a:cubicBezTo>
                  <a:lnTo>
                    <a:pt x="12413" y="9924"/>
                  </a:lnTo>
                  <a:cubicBezTo>
                    <a:pt x="13012" y="8948"/>
                    <a:pt x="13264" y="7814"/>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1" name="Google Shape;6621;p39"/>
          <p:cNvGrpSpPr/>
          <p:nvPr/>
        </p:nvGrpSpPr>
        <p:grpSpPr>
          <a:xfrm>
            <a:off x="15880508" y="8744135"/>
            <a:ext cx="856026" cy="854445"/>
            <a:chOff x="-9157450" y="1622750"/>
            <a:chExt cx="352100" cy="351450"/>
          </a:xfrm>
        </p:grpSpPr>
        <p:sp>
          <p:nvSpPr>
            <p:cNvPr id="6622" name="Google Shape;6622;p39"/>
            <p:cNvSpPr/>
            <p:nvPr/>
          </p:nvSpPr>
          <p:spPr>
            <a:xfrm>
              <a:off x="-9034575" y="1706075"/>
              <a:ext cx="229225" cy="268125"/>
            </a:xfrm>
            <a:custGeom>
              <a:avLst/>
              <a:gdLst/>
              <a:ahLst/>
              <a:cxnLst/>
              <a:rect l="l" t="t" r="r" b="b"/>
              <a:pathLst>
                <a:path w="9169" h="10725" extrusionOk="0">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39"/>
            <p:cNvSpPr/>
            <p:nvPr/>
          </p:nvSpPr>
          <p:spPr>
            <a:xfrm>
              <a:off x="-9157450" y="1622750"/>
              <a:ext cx="164625" cy="249850"/>
            </a:xfrm>
            <a:custGeom>
              <a:avLst/>
              <a:gdLst/>
              <a:ahLst/>
              <a:cxnLst/>
              <a:rect l="l" t="t" r="r" b="b"/>
              <a:pathLst>
                <a:path w="6585" h="9994" extrusionOk="0">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4" name="Google Shape;6624;p39"/>
          <p:cNvGrpSpPr/>
          <p:nvPr/>
        </p:nvGrpSpPr>
        <p:grpSpPr>
          <a:xfrm>
            <a:off x="15976266" y="9771863"/>
            <a:ext cx="664508" cy="852196"/>
            <a:chOff x="-9119650" y="2056875"/>
            <a:chExt cx="273325" cy="350525"/>
          </a:xfrm>
        </p:grpSpPr>
        <p:sp>
          <p:nvSpPr>
            <p:cNvPr id="6625" name="Google Shape;6625;p39"/>
            <p:cNvSpPr/>
            <p:nvPr/>
          </p:nvSpPr>
          <p:spPr>
            <a:xfrm>
              <a:off x="-9023550" y="2056875"/>
              <a:ext cx="82725" cy="82725"/>
            </a:xfrm>
            <a:custGeom>
              <a:avLst/>
              <a:gdLst/>
              <a:ahLst/>
              <a:cxnLst/>
              <a:rect l="l" t="t" r="r" b="b"/>
              <a:pathLst>
                <a:path w="3309" h="3309" extrusionOk="0">
                  <a:moveTo>
                    <a:pt x="1670" y="819"/>
                  </a:moveTo>
                  <a:cubicBezTo>
                    <a:pt x="2143" y="819"/>
                    <a:pt x="2489" y="1166"/>
                    <a:pt x="2489" y="1639"/>
                  </a:cubicBezTo>
                  <a:cubicBezTo>
                    <a:pt x="2489" y="2080"/>
                    <a:pt x="2143" y="2489"/>
                    <a:pt x="1670" y="2489"/>
                  </a:cubicBezTo>
                  <a:cubicBezTo>
                    <a:pt x="1197" y="2489"/>
                    <a:pt x="819" y="2111"/>
                    <a:pt x="819" y="1639"/>
                  </a:cubicBezTo>
                  <a:cubicBezTo>
                    <a:pt x="819" y="1166"/>
                    <a:pt x="1197" y="819"/>
                    <a:pt x="1670" y="819"/>
                  </a:cubicBezTo>
                  <a:close/>
                  <a:moveTo>
                    <a:pt x="1670" y="0"/>
                  </a:moveTo>
                  <a:cubicBezTo>
                    <a:pt x="756" y="0"/>
                    <a:pt x="0" y="756"/>
                    <a:pt x="0" y="1639"/>
                  </a:cubicBezTo>
                  <a:cubicBezTo>
                    <a:pt x="0" y="2552"/>
                    <a:pt x="756" y="3308"/>
                    <a:pt x="1670" y="3308"/>
                  </a:cubicBezTo>
                  <a:cubicBezTo>
                    <a:pt x="2552" y="3308"/>
                    <a:pt x="3308" y="2552"/>
                    <a:pt x="3308" y="1639"/>
                  </a:cubicBezTo>
                  <a:cubicBezTo>
                    <a:pt x="3308" y="756"/>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39"/>
            <p:cNvSpPr/>
            <p:nvPr/>
          </p:nvSpPr>
          <p:spPr>
            <a:xfrm>
              <a:off x="-9119650" y="2137200"/>
              <a:ext cx="273325" cy="270200"/>
            </a:xfrm>
            <a:custGeom>
              <a:avLst/>
              <a:gdLst/>
              <a:ahLst/>
              <a:cxnLst/>
              <a:rect l="l" t="t" r="r" b="b"/>
              <a:pathLst>
                <a:path w="10933" h="10808" extrusionOk="0">
                  <a:moveTo>
                    <a:pt x="9641" y="915"/>
                  </a:moveTo>
                  <a:cubicBezTo>
                    <a:pt x="9862" y="915"/>
                    <a:pt x="10082" y="1104"/>
                    <a:pt x="10082" y="1356"/>
                  </a:cubicBezTo>
                  <a:cubicBezTo>
                    <a:pt x="10082" y="1576"/>
                    <a:pt x="9862" y="1734"/>
                    <a:pt x="9641" y="1734"/>
                  </a:cubicBezTo>
                  <a:lnTo>
                    <a:pt x="6333" y="1734"/>
                  </a:lnTo>
                  <a:cubicBezTo>
                    <a:pt x="6081" y="1734"/>
                    <a:pt x="5924" y="1923"/>
                    <a:pt x="5924" y="2175"/>
                  </a:cubicBezTo>
                  <a:lnTo>
                    <a:pt x="5924" y="9641"/>
                  </a:lnTo>
                  <a:cubicBezTo>
                    <a:pt x="5924" y="9893"/>
                    <a:pt x="5734" y="10051"/>
                    <a:pt x="5514" y="10051"/>
                  </a:cubicBezTo>
                  <a:cubicBezTo>
                    <a:pt x="5262" y="10051"/>
                    <a:pt x="5104" y="9862"/>
                    <a:pt x="5104" y="9641"/>
                  </a:cubicBezTo>
                  <a:lnTo>
                    <a:pt x="5104" y="5703"/>
                  </a:lnTo>
                  <a:cubicBezTo>
                    <a:pt x="5104" y="5459"/>
                    <a:pt x="4917" y="5293"/>
                    <a:pt x="4707" y="5293"/>
                  </a:cubicBezTo>
                  <a:cubicBezTo>
                    <a:pt x="4619" y="5293"/>
                    <a:pt x="4527" y="5323"/>
                    <a:pt x="4443" y="5388"/>
                  </a:cubicBezTo>
                  <a:lnTo>
                    <a:pt x="1639" y="7531"/>
                  </a:lnTo>
                  <a:cubicBezTo>
                    <a:pt x="1557" y="7585"/>
                    <a:pt x="1464" y="7616"/>
                    <a:pt x="1372" y="7616"/>
                  </a:cubicBezTo>
                  <a:cubicBezTo>
                    <a:pt x="1250" y="7616"/>
                    <a:pt x="1130" y="7562"/>
                    <a:pt x="1040" y="7436"/>
                  </a:cubicBezTo>
                  <a:cubicBezTo>
                    <a:pt x="946" y="7247"/>
                    <a:pt x="946" y="7026"/>
                    <a:pt x="1135" y="6869"/>
                  </a:cubicBezTo>
                  <a:lnTo>
                    <a:pt x="4947" y="4033"/>
                  </a:lnTo>
                  <a:cubicBezTo>
                    <a:pt x="5073" y="3939"/>
                    <a:pt x="5104" y="3844"/>
                    <a:pt x="5104" y="3718"/>
                  </a:cubicBezTo>
                  <a:lnTo>
                    <a:pt x="5104" y="2206"/>
                  </a:lnTo>
                  <a:cubicBezTo>
                    <a:pt x="5104" y="1986"/>
                    <a:pt x="4915" y="1765"/>
                    <a:pt x="4726" y="1765"/>
                  </a:cubicBezTo>
                  <a:lnTo>
                    <a:pt x="1418" y="1765"/>
                  </a:lnTo>
                  <a:cubicBezTo>
                    <a:pt x="1166" y="1765"/>
                    <a:pt x="1009" y="1576"/>
                    <a:pt x="1009" y="1387"/>
                  </a:cubicBezTo>
                  <a:cubicBezTo>
                    <a:pt x="1009" y="1135"/>
                    <a:pt x="1198" y="946"/>
                    <a:pt x="1418" y="946"/>
                  </a:cubicBezTo>
                  <a:lnTo>
                    <a:pt x="9641" y="946"/>
                  </a:lnTo>
                  <a:lnTo>
                    <a:pt x="9641" y="915"/>
                  </a:lnTo>
                  <a:close/>
                  <a:moveTo>
                    <a:pt x="1355" y="1"/>
                  </a:moveTo>
                  <a:cubicBezTo>
                    <a:pt x="694" y="95"/>
                    <a:pt x="158" y="631"/>
                    <a:pt x="158" y="1293"/>
                  </a:cubicBezTo>
                  <a:cubicBezTo>
                    <a:pt x="158" y="1986"/>
                    <a:pt x="694" y="2521"/>
                    <a:pt x="1355" y="2521"/>
                  </a:cubicBezTo>
                  <a:lnTo>
                    <a:pt x="4285" y="2521"/>
                  </a:lnTo>
                  <a:lnTo>
                    <a:pt x="4285" y="3403"/>
                  </a:lnTo>
                  <a:lnTo>
                    <a:pt x="662" y="6113"/>
                  </a:lnTo>
                  <a:cubicBezTo>
                    <a:pt x="95" y="6491"/>
                    <a:pt x="1" y="7278"/>
                    <a:pt x="410" y="7846"/>
                  </a:cubicBezTo>
                  <a:cubicBezTo>
                    <a:pt x="651" y="8160"/>
                    <a:pt x="1022" y="8333"/>
                    <a:pt x="1396" y="8333"/>
                  </a:cubicBezTo>
                  <a:cubicBezTo>
                    <a:pt x="1658" y="8333"/>
                    <a:pt x="1922" y="8248"/>
                    <a:pt x="2143" y="8066"/>
                  </a:cubicBezTo>
                  <a:lnTo>
                    <a:pt x="4317" y="6459"/>
                  </a:lnTo>
                  <a:lnTo>
                    <a:pt x="4317" y="9578"/>
                  </a:lnTo>
                  <a:cubicBezTo>
                    <a:pt x="4317" y="10240"/>
                    <a:pt x="4884" y="10807"/>
                    <a:pt x="5545" y="10807"/>
                  </a:cubicBezTo>
                  <a:cubicBezTo>
                    <a:pt x="6207" y="10807"/>
                    <a:pt x="6806" y="10240"/>
                    <a:pt x="6806" y="9578"/>
                  </a:cubicBezTo>
                  <a:lnTo>
                    <a:pt x="6806" y="2490"/>
                  </a:lnTo>
                  <a:lnTo>
                    <a:pt x="9673" y="2490"/>
                  </a:lnTo>
                  <a:cubicBezTo>
                    <a:pt x="10334" y="2490"/>
                    <a:pt x="10933" y="1923"/>
                    <a:pt x="10933" y="1261"/>
                  </a:cubicBezTo>
                  <a:cubicBezTo>
                    <a:pt x="10933" y="599"/>
                    <a:pt x="10397" y="1"/>
                    <a:pt x="9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7" name="Google Shape;6627;p39"/>
          <p:cNvSpPr/>
          <p:nvPr/>
        </p:nvSpPr>
        <p:spPr>
          <a:xfrm>
            <a:off x="20444788" y="9844748"/>
            <a:ext cx="856026" cy="859794"/>
          </a:xfrm>
          <a:custGeom>
            <a:avLst/>
            <a:gdLst/>
            <a:ahLst/>
            <a:cxnLst/>
            <a:rect l="l" t="t" r="r" b="b"/>
            <a:pathLst>
              <a:path w="14084" h="14146" extrusionOk="0">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39"/>
          <p:cNvSpPr/>
          <p:nvPr/>
        </p:nvSpPr>
        <p:spPr>
          <a:xfrm>
            <a:off x="18231365" y="8741524"/>
            <a:ext cx="758291" cy="859794"/>
          </a:xfrm>
          <a:custGeom>
            <a:avLst/>
            <a:gdLst/>
            <a:ahLst/>
            <a:cxnLst/>
            <a:rect l="l" t="t" r="r" b="b"/>
            <a:pathLst>
              <a:path w="12476" h="14146" extrusionOk="0">
                <a:moveTo>
                  <a:pt x="2552" y="819"/>
                </a:moveTo>
                <a:cubicBezTo>
                  <a:pt x="3056" y="819"/>
                  <a:pt x="3403" y="1198"/>
                  <a:pt x="3403" y="1670"/>
                </a:cubicBezTo>
                <a:lnTo>
                  <a:pt x="1733" y="1670"/>
                </a:lnTo>
                <a:cubicBezTo>
                  <a:pt x="1733" y="1198"/>
                  <a:pt x="2079" y="819"/>
                  <a:pt x="2552" y="819"/>
                </a:cubicBezTo>
                <a:close/>
                <a:moveTo>
                  <a:pt x="10019" y="819"/>
                </a:moveTo>
                <a:cubicBezTo>
                  <a:pt x="10491" y="819"/>
                  <a:pt x="10838" y="1198"/>
                  <a:pt x="10838" y="1670"/>
                </a:cubicBezTo>
                <a:lnTo>
                  <a:pt x="9168" y="1670"/>
                </a:lnTo>
                <a:cubicBezTo>
                  <a:pt x="9168" y="1198"/>
                  <a:pt x="9578" y="819"/>
                  <a:pt x="10019" y="819"/>
                </a:cubicBezTo>
                <a:close/>
                <a:moveTo>
                  <a:pt x="8286" y="2489"/>
                </a:moveTo>
                <a:lnTo>
                  <a:pt x="7593" y="5829"/>
                </a:lnTo>
                <a:lnTo>
                  <a:pt x="4978" y="5829"/>
                </a:lnTo>
                <a:lnTo>
                  <a:pt x="4285" y="2489"/>
                </a:lnTo>
                <a:cubicBezTo>
                  <a:pt x="4978" y="2489"/>
                  <a:pt x="5545" y="2710"/>
                  <a:pt x="5986" y="3182"/>
                </a:cubicBezTo>
                <a:cubicBezTo>
                  <a:pt x="6065" y="3261"/>
                  <a:pt x="6175" y="3300"/>
                  <a:pt x="6285" y="3300"/>
                </a:cubicBezTo>
                <a:cubicBezTo>
                  <a:pt x="6396" y="3300"/>
                  <a:pt x="6506" y="3261"/>
                  <a:pt x="6585" y="3182"/>
                </a:cubicBezTo>
                <a:cubicBezTo>
                  <a:pt x="7026" y="2773"/>
                  <a:pt x="7656" y="2489"/>
                  <a:pt x="8286" y="2489"/>
                </a:cubicBezTo>
                <a:close/>
                <a:moveTo>
                  <a:pt x="7120" y="6648"/>
                </a:moveTo>
                <a:cubicBezTo>
                  <a:pt x="7341" y="6648"/>
                  <a:pt x="7530" y="6648"/>
                  <a:pt x="7719" y="6711"/>
                </a:cubicBezTo>
                <a:lnTo>
                  <a:pt x="8443" y="8066"/>
                </a:lnTo>
                <a:cubicBezTo>
                  <a:pt x="8506" y="8223"/>
                  <a:pt x="8664" y="8318"/>
                  <a:pt x="8790" y="8318"/>
                </a:cubicBezTo>
                <a:cubicBezTo>
                  <a:pt x="8853" y="8318"/>
                  <a:pt x="8916" y="8318"/>
                  <a:pt x="8979" y="8286"/>
                </a:cubicBezTo>
                <a:cubicBezTo>
                  <a:pt x="9168" y="8160"/>
                  <a:pt x="9262" y="7908"/>
                  <a:pt x="9168" y="7719"/>
                </a:cubicBezTo>
                <a:lnTo>
                  <a:pt x="8821" y="6963"/>
                </a:lnTo>
                <a:lnTo>
                  <a:pt x="8821" y="6963"/>
                </a:lnTo>
                <a:cubicBezTo>
                  <a:pt x="10523" y="7656"/>
                  <a:pt x="11751" y="9294"/>
                  <a:pt x="11751" y="11216"/>
                </a:cubicBezTo>
                <a:lnTo>
                  <a:pt x="11751" y="11626"/>
                </a:lnTo>
                <a:lnTo>
                  <a:pt x="977" y="11626"/>
                </a:lnTo>
                <a:lnTo>
                  <a:pt x="977" y="11216"/>
                </a:lnTo>
                <a:cubicBezTo>
                  <a:pt x="914" y="9294"/>
                  <a:pt x="2142" y="7593"/>
                  <a:pt x="3812" y="6963"/>
                </a:cubicBezTo>
                <a:lnTo>
                  <a:pt x="3812" y="6963"/>
                </a:lnTo>
                <a:lnTo>
                  <a:pt x="3466" y="7719"/>
                </a:lnTo>
                <a:cubicBezTo>
                  <a:pt x="3340" y="7908"/>
                  <a:pt x="3466" y="8160"/>
                  <a:pt x="3655" y="8286"/>
                </a:cubicBezTo>
                <a:cubicBezTo>
                  <a:pt x="3749" y="8318"/>
                  <a:pt x="3781" y="8318"/>
                  <a:pt x="3875" y="8318"/>
                </a:cubicBezTo>
                <a:cubicBezTo>
                  <a:pt x="4033" y="8318"/>
                  <a:pt x="4190" y="8223"/>
                  <a:pt x="4222" y="8066"/>
                </a:cubicBezTo>
                <a:lnTo>
                  <a:pt x="4915" y="6711"/>
                </a:lnTo>
                <a:cubicBezTo>
                  <a:pt x="5135" y="6648"/>
                  <a:pt x="5324" y="6648"/>
                  <a:pt x="5513" y="6648"/>
                </a:cubicBezTo>
                <a:lnTo>
                  <a:pt x="5923" y="6648"/>
                </a:lnTo>
                <a:lnTo>
                  <a:pt x="5923" y="8759"/>
                </a:lnTo>
                <a:cubicBezTo>
                  <a:pt x="5923" y="8979"/>
                  <a:pt x="6112" y="9168"/>
                  <a:pt x="6333" y="9168"/>
                </a:cubicBezTo>
                <a:cubicBezTo>
                  <a:pt x="6585" y="9168"/>
                  <a:pt x="6742" y="8979"/>
                  <a:pt x="6742" y="8759"/>
                </a:cubicBezTo>
                <a:lnTo>
                  <a:pt x="6742" y="6648"/>
                </a:lnTo>
                <a:close/>
                <a:moveTo>
                  <a:pt x="11657" y="12445"/>
                </a:moveTo>
                <a:lnTo>
                  <a:pt x="11657" y="13264"/>
                </a:lnTo>
                <a:lnTo>
                  <a:pt x="914" y="13264"/>
                </a:lnTo>
                <a:lnTo>
                  <a:pt x="914" y="12445"/>
                </a:lnTo>
                <a:close/>
                <a:moveTo>
                  <a:pt x="2520" y="0"/>
                </a:moveTo>
                <a:cubicBezTo>
                  <a:pt x="1607" y="0"/>
                  <a:pt x="882" y="756"/>
                  <a:pt x="882" y="1670"/>
                </a:cubicBezTo>
                <a:lnTo>
                  <a:pt x="882" y="2048"/>
                </a:lnTo>
                <a:cubicBezTo>
                  <a:pt x="882" y="2269"/>
                  <a:pt x="1071" y="2489"/>
                  <a:pt x="1260" y="2489"/>
                </a:cubicBezTo>
                <a:lnTo>
                  <a:pt x="3403" y="2489"/>
                </a:lnTo>
                <a:lnTo>
                  <a:pt x="4096" y="5986"/>
                </a:lnTo>
                <a:cubicBezTo>
                  <a:pt x="1764" y="6585"/>
                  <a:pt x="0" y="8696"/>
                  <a:pt x="0" y="11216"/>
                </a:cubicBezTo>
                <a:lnTo>
                  <a:pt x="0" y="13705"/>
                </a:lnTo>
                <a:cubicBezTo>
                  <a:pt x="0" y="13925"/>
                  <a:pt x="189" y="14146"/>
                  <a:pt x="410" y="14146"/>
                </a:cubicBezTo>
                <a:lnTo>
                  <a:pt x="11972" y="14146"/>
                </a:lnTo>
                <a:cubicBezTo>
                  <a:pt x="12224" y="14146"/>
                  <a:pt x="12413" y="13925"/>
                  <a:pt x="12413" y="13705"/>
                </a:cubicBezTo>
                <a:lnTo>
                  <a:pt x="12413" y="11216"/>
                </a:lnTo>
                <a:cubicBezTo>
                  <a:pt x="12476" y="8696"/>
                  <a:pt x="10743" y="6585"/>
                  <a:pt x="8443" y="5986"/>
                </a:cubicBezTo>
                <a:lnTo>
                  <a:pt x="9136" y="2489"/>
                </a:lnTo>
                <a:lnTo>
                  <a:pt x="11279" y="2489"/>
                </a:lnTo>
                <a:cubicBezTo>
                  <a:pt x="11499" y="2489"/>
                  <a:pt x="11657" y="2269"/>
                  <a:pt x="11657" y="2048"/>
                </a:cubicBezTo>
                <a:lnTo>
                  <a:pt x="11657" y="1670"/>
                </a:lnTo>
                <a:cubicBezTo>
                  <a:pt x="11657" y="756"/>
                  <a:pt x="10901" y="0"/>
                  <a:pt x="10019" y="0"/>
                </a:cubicBezTo>
                <a:cubicBezTo>
                  <a:pt x="9105" y="0"/>
                  <a:pt x="8349" y="756"/>
                  <a:pt x="8349" y="1670"/>
                </a:cubicBezTo>
                <a:lnTo>
                  <a:pt x="8286" y="1670"/>
                </a:lnTo>
                <a:cubicBezTo>
                  <a:pt x="7530" y="1670"/>
                  <a:pt x="6868" y="1891"/>
                  <a:pt x="6269" y="2332"/>
                </a:cubicBezTo>
                <a:cubicBezTo>
                  <a:pt x="5702" y="1891"/>
                  <a:pt x="5009" y="1670"/>
                  <a:pt x="4253" y="1670"/>
                </a:cubicBezTo>
                <a:lnTo>
                  <a:pt x="4190" y="1670"/>
                </a:lnTo>
                <a:cubicBezTo>
                  <a:pt x="4190" y="756"/>
                  <a:pt x="3434" y="0"/>
                  <a:pt x="2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9" name="Google Shape;6629;p39"/>
          <p:cNvGrpSpPr/>
          <p:nvPr/>
        </p:nvGrpSpPr>
        <p:grpSpPr>
          <a:xfrm>
            <a:off x="19321919" y="9845888"/>
            <a:ext cx="863673" cy="859834"/>
            <a:chOff x="6001575" y="3119050"/>
            <a:chExt cx="315025" cy="313625"/>
          </a:xfrm>
        </p:grpSpPr>
        <p:sp>
          <p:nvSpPr>
            <p:cNvPr id="6630" name="Google Shape;6630;p39"/>
            <p:cNvSpPr/>
            <p:nvPr/>
          </p:nvSpPr>
          <p:spPr>
            <a:xfrm>
              <a:off x="6001575" y="3119050"/>
              <a:ext cx="315025" cy="313625"/>
            </a:xfrm>
            <a:custGeom>
              <a:avLst/>
              <a:gdLst/>
              <a:ahLst/>
              <a:cxnLst/>
              <a:rect l="l" t="t" r="r" b="b"/>
              <a:pathLst>
                <a:path w="12601" h="12545" extrusionOk="0">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39"/>
            <p:cNvSpPr/>
            <p:nvPr/>
          </p:nvSpPr>
          <p:spPr>
            <a:xfrm flipH="1">
              <a:off x="6001575" y="3119050"/>
              <a:ext cx="315025" cy="313625"/>
            </a:xfrm>
            <a:custGeom>
              <a:avLst/>
              <a:gdLst/>
              <a:ahLst/>
              <a:cxnLst/>
              <a:rect l="l" t="t" r="r" b="b"/>
              <a:pathLst>
                <a:path w="12601" h="12545" extrusionOk="0">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635"/>
        <p:cNvGrpSpPr/>
        <p:nvPr/>
      </p:nvGrpSpPr>
      <p:grpSpPr>
        <a:xfrm>
          <a:off x="0" y="0"/>
          <a:ext cx="0" cy="0"/>
          <a:chOff x="0" y="0"/>
          <a:chExt cx="0" cy="0"/>
        </a:xfrm>
      </p:grpSpPr>
      <p:sp>
        <p:nvSpPr>
          <p:cNvPr id="6636" name="Google Shape;6636;p40"/>
          <p:cNvSpPr txBox="1">
            <a:spLocks noGrp="1"/>
          </p:cNvSpPr>
          <p:nvPr>
            <p:ph type="title" idx="4294967295"/>
          </p:nvPr>
        </p:nvSpPr>
        <p:spPr>
          <a:xfrm>
            <a:off x="2691276" y="2000941"/>
            <a:ext cx="17757300" cy="1620300"/>
          </a:xfrm>
          <a:prstGeom prst="rect">
            <a:avLst/>
          </a:prstGeom>
        </p:spPr>
        <p:txBody>
          <a:bodyPr spcFirstLastPara="1" wrap="square" lIns="255150" tIns="255150" rIns="255150" bIns="255150" anchor="t" anchorCtr="0">
            <a:noAutofit/>
          </a:bodyPr>
          <a:lstStyle/>
          <a:p>
            <a:pPr marL="0" lvl="0" indent="0" algn="ctr" rtl="0">
              <a:spcBef>
                <a:spcPts val="0"/>
              </a:spcBef>
              <a:spcAft>
                <a:spcPts val="0"/>
              </a:spcAft>
              <a:buClr>
                <a:srgbClr val="000000"/>
              </a:buClr>
              <a:buSzPts val="3100"/>
              <a:buFont typeface="Arial"/>
              <a:buNone/>
            </a:pPr>
            <a:r>
              <a:rPr lang="en" sz="7500">
                <a:solidFill>
                  <a:srgbClr val="FFFFFF"/>
                </a:solidFill>
                <a:latin typeface="Arial"/>
                <a:ea typeface="Arial"/>
                <a:cs typeface="Arial"/>
                <a:sym typeface="Arial"/>
              </a:rPr>
              <a:t>Nature Icons</a:t>
            </a:r>
            <a:endParaRPr sz="7500">
              <a:solidFill>
                <a:srgbClr val="FFFFFF"/>
              </a:solidFill>
              <a:latin typeface="Arial"/>
              <a:ea typeface="Arial"/>
              <a:cs typeface="Arial"/>
              <a:sym typeface="Arial"/>
            </a:endParaRPr>
          </a:p>
        </p:txBody>
      </p:sp>
      <p:sp>
        <p:nvSpPr>
          <p:cNvPr id="6637" name="Google Shape;6637;p40"/>
          <p:cNvSpPr/>
          <p:nvPr/>
        </p:nvSpPr>
        <p:spPr>
          <a:xfrm>
            <a:off x="1015927" y="6499784"/>
            <a:ext cx="1029282" cy="1350303"/>
          </a:xfrm>
          <a:custGeom>
            <a:avLst/>
            <a:gdLst/>
            <a:ahLst/>
            <a:cxnLst/>
            <a:rect l="l" t="t" r="r" b="b"/>
            <a:pathLst>
              <a:path w="9295" h="12194" extrusionOk="0">
                <a:moveTo>
                  <a:pt x="4568" y="662"/>
                </a:moveTo>
                <a:cubicBezTo>
                  <a:pt x="5167" y="662"/>
                  <a:pt x="5639" y="1135"/>
                  <a:pt x="5639" y="1734"/>
                </a:cubicBezTo>
                <a:cubicBezTo>
                  <a:pt x="5639" y="2301"/>
                  <a:pt x="5167" y="2773"/>
                  <a:pt x="4568" y="2773"/>
                </a:cubicBezTo>
                <a:cubicBezTo>
                  <a:pt x="3970" y="2773"/>
                  <a:pt x="3497" y="2301"/>
                  <a:pt x="3497" y="1734"/>
                </a:cubicBezTo>
                <a:cubicBezTo>
                  <a:pt x="3497" y="1135"/>
                  <a:pt x="3970" y="662"/>
                  <a:pt x="4568" y="662"/>
                </a:cubicBezTo>
                <a:close/>
                <a:moveTo>
                  <a:pt x="7750" y="3529"/>
                </a:moveTo>
                <a:cubicBezTo>
                  <a:pt x="8160" y="3529"/>
                  <a:pt x="8475" y="3844"/>
                  <a:pt x="8475" y="4254"/>
                </a:cubicBezTo>
                <a:cubicBezTo>
                  <a:pt x="8475" y="4632"/>
                  <a:pt x="8160" y="4947"/>
                  <a:pt x="7750" y="4947"/>
                </a:cubicBezTo>
                <a:cubicBezTo>
                  <a:pt x="7372" y="4947"/>
                  <a:pt x="7057" y="4632"/>
                  <a:pt x="7057" y="4254"/>
                </a:cubicBezTo>
                <a:cubicBezTo>
                  <a:pt x="7057" y="3876"/>
                  <a:pt x="7372" y="3529"/>
                  <a:pt x="7750" y="3529"/>
                </a:cubicBezTo>
                <a:close/>
                <a:moveTo>
                  <a:pt x="1733" y="4254"/>
                </a:moveTo>
                <a:cubicBezTo>
                  <a:pt x="2836" y="4254"/>
                  <a:pt x="3812" y="4979"/>
                  <a:pt x="4127" y="6018"/>
                </a:cubicBezTo>
                <a:lnTo>
                  <a:pt x="2678" y="5042"/>
                </a:lnTo>
                <a:cubicBezTo>
                  <a:pt x="2615" y="4991"/>
                  <a:pt x="2537" y="4966"/>
                  <a:pt x="2460" y="4966"/>
                </a:cubicBezTo>
                <a:cubicBezTo>
                  <a:pt x="2344" y="4966"/>
                  <a:pt x="2231" y="5023"/>
                  <a:pt x="2174" y="5136"/>
                </a:cubicBezTo>
                <a:cubicBezTo>
                  <a:pt x="2048" y="5294"/>
                  <a:pt x="2079" y="5546"/>
                  <a:pt x="2268" y="5672"/>
                </a:cubicBezTo>
                <a:lnTo>
                  <a:pt x="3434" y="6459"/>
                </a:lnTo>
                <a:lnTo>
                  <a:pt x="3182" y="6459"/>
                </a:lnTo>
                <a:cubicBezTo>
                  <a:pt x="1890" y="6396"/>
                  <a:pt x="819" y="5451"/>
                  <a:pt x="662" y="4254"/>
                </a:cubicBezTo>
                <a:close/>
                <a:moveTo>
                  <a:pt x="1355" y="7814"/>
                </a:moveTo>
                <a:cubicBezTo>
                  <a:pt x="1733" y="7814"/>
                  <a:pt x="2048" y="8129"/>
                  <a:pt x="2048" y="8539"/>
                </a:cubicBezTo>
                <a:cubicBezTo>
                  <a:pt x="2048" y="8917"/>
                  <a:pt x="1733" y="9232"/>
                  <a:pt x="1355" y="9232"/>
                </a:cubicBezTo>
                <a:cubicBezTo>
                  <a:pt x="945" y="9232"/>
                  <a:pt x="630" y="8917"/>
                  <a:pt x="630" y="8539"/>
                </a:cubicBezTo>
                <a:cubicBezTo>
                  <a:pt x="630" y="8129"/>
                  <a:pt x="945" y="7814"/>
                  <a:pt x="1355" y="7814"/>
                </a:cubicBezTo>
                <a:close/>
                <a:moveTo>
                  <a:pt x="8506" y="8476"/>
                </a:moveTo>
                <a:cubicBezTo>
                  <a:pt x="8317" y="9767"/>
                  <a:pt x="7246" y="10681"/>
                  <a:pt x="5986" y="10681"/>
                </a:cubicBezTo>
                <a:lnTo>
                  <a:pt x="5734" y="10681"/>
                </a:lnTo>
                <a:lnTo>
                  <a:pt x="6900" y="9893"/>
                </a:lnTo>
                <a:cubicBezTo>
                  <a:pt x="7057" y="9799"/>
                  <a:pt x="7089" y="9578"/>
                  <a:pt x="7026" y="9389"/>
                </a:cubicBezTo>
                <a:cubicBezTo>
                  <a:pt x="6940" y="9282"/>
                  <a:pt x="6809" y="9233"/>
                  <a:pt x="6675" y="9233"/>
                </a:cubicBezTo>
                <a:cubicBezTo>
                  <a:pt x="6613" y="9233"/>
                  <a:pt x="6550" y="9243"/>
                  <a:pt x="6490" y="9263"/>
                </a:cubicBezTo>
                <a:lnTo>
                  <a:pt x="5041" y="10271"/>
                </a:lnTo>
                <a:cubicBezTo>
                  <a:pt x="5356" y="9232"/>
                  <a:pt x="6301" y="8476"/>
                  <a:pt x="7435" y="8476"/>
                </a:cubicBezTo>
                <a:close/>
                <a:moveTo>
                  <a:pt x="4600" y="1"/>
                </a:moveTo>
                <a:cubicBezTo>
                  <a:pt x="3623" y="1"/>
                  <a:pt x="2836" y="788"/>
                  <a:pt x="2836" y="1765"/>
                </a:cubicBezTo>
                <a:cubicBezTo>
                  <a:pt x="2836" y="2616"/>
                  <a:pt x="3466" y="3340"/>
                  <a:pt x="4253" y="3498"/>
                </a:cubicBezTo>
                <a:lnTo>
                  <a:pt x="4253" y="4758"/>
                </a:lnTo>
                <a:cubicBezTo>
                  <a:pt x="3655" y="4033"/>
                  <a:pt x="2741" y="3561"/>
                  <a:pt x="1764" y="3561"/>
                </a:cubicBezTo>
                <a:lnTo>
                  <a:pt x="347" y="3561"/>
                </a:lnTo>
                <a:cubicBezTo>
                  <a:pt x="158" y="3561"/>
                  <a:pt x="0" y="3718"/>
                  <a:pt x="0" y="3939"/>
                </a:cubicBezTo>
                <a:cubicBezTo>
                  <a:pt x="0" y="5703"/>
                  <a:pt x="1449" y="7152"/>
                  <a:pt x="3214" y="7152"/>
                </a:cubicBezTo>
                <a:lnTo>
                  <a:pt x="4285" y="7152"/>
                </a:lnTo>
                <a:lnTo>
                  <a:pt x="4285" y="9988"/>
                </a:lnTo>
                <a:cubicBezTo>
                  <a:pt x="3844" y="9547"/>
                  <a:pt x="3340" y="9232"/>
                  <a:pt x="2804" y="9074"/>
                </a:cubicBezTo>
                <a:cubicBezTo>
                  <a:pt x="2836" y="8917"/>
                  <a:pt x="2867" y="8759"/>
                  <a:pt x="2867" y="8602"/>
                </a:cubicBezTo>
                <a:cubicBezTo>
                  <a:pt x="2867" y="7814"/>
                  <a:pt x="2237" y="7184"/>
                  <a:pt x="1449" y="7184"/>
                </a:cubicBezTo>
                <a:cubicBezTo>
                  <a:pt x="662" y="7184"/>
                  <a:pt x="32" y="7814"/>
                  <a:pt x="32" y="8602"/>
                </a:cubicBezTo>
                <a:cubicBezTo>
                  <a:pt x="32" y="9389"/>
                  <a:pt x="662" y="10019"/>
                  <a:pt x="1449" y="10019"/>
                </a:cubicBezTo>
                <a:cubicBezTo>
                  <a:pt x="1796" y="10019"/>
                  <a:pt x="2111" y="9893"/>
                  <a:pt x="2363" y="9673"/>
                </a:cubicBezTo>
                <a:cubicBezTo>
                  <a:pt x="3182" y="9862"/>
                  <a:pt x="3907" y="10429"/>
                  <a:pt x="4285" y="11153"/>
                </a:cubicBezTo>
                <a:lnTo>
                  <a:pt x="4285" y="11847"/>
                </a:lnTo>
                <a:cubicBezTo>
                  <a:pt x="4285" y="12036"/>
                  <a:pt x="4442" y="12193"/>
                  <a:pt x="4631" y="12193"/>
                </a:cubicBezTo>
                <a:cubicBezTo>
                  <a:pt x="4852" y="12193"/>
                  <a:pt x="5009" y="12036"/>
                  <a:pt x="5009" y="11847"/>
                </a:cubicBezTo>
                <a:lnTo>
                  <a:pt x="5009" y="11437"/>
                </a:lnTo>
                <a:lnTo>
                  <a:pt x="6049" y="11437"/>
                </a:lnTo>
                <a:cubicBezTo>
                  <a:pt x="7845" y="11437"/>
                  <a:pt x="9294" y="9988"/>
                  <a:pt x="9294" y="8224"/>
                </a:cubicBezTo>
                <a:cubicBezTo>
                  <a:pt x="9231" y="7971"/>
                  <a:pt x="9042" y="7814"/>
                  <a:pt x="8853" y="7814"/>
                </a:cubicBezTo>
                <a:lnTo>
                  <a:pt x="7435" y="7814"/>
                </a:lnTo>
                <a:cubicBezTo>
                  <a:pt x="6427" y="7814"/>
                  <a:pt x="5545" y="8287"/>
                  <a:pt x="4946" y="9011"/>
                </a:cubicBezTo>
                <a:lnTo>
                  <a:pt x="4946" y="6837"/>
                </a:lnTo>
                <a:cubicBezTo>
                  <a:pt x="5356" y="6081"/>
                  <a:pt x="6081" y="5546"/>
                  <a:pt x="6900" y="5357"/>
                </a:cubicBezTo>
                <a:cubicBezTo>
                  <a:pt x="7120" y="5546"/>
                  <a:pt x="7467" y="5703"/>
                  <a:pt x="7813" y="5703"/>
                </a:cubicBezTo>
                <a:cubicBezTo>
                  <a:pt x="8601" y="5703"/>
                  <a:pt x="9231" y="5073"/>
                  <a:pt x="9231" y="4285"/>
                </a:cubicBezTo>
                <a:cubicBezTo>
                  <a:pt x="9231" y="3498"/>
                  <a:pt x="8601" y="2868"/>
                  <a:pt x="7813" y="2868"/>
                </a:cubicBezTo>
                <a:cubicBezTo>
                  <a:pt x="7026" y="2868"/>
                  <a:pt x="6396" y="3498"/>
                  <a:pt x="6396" y="4285"/>
                </a:cubicBezTo>
                <a:cubicBezTo>
                  <a:pt x="6396" y="4443"/>
                  <a:pt x="6427" y="4600"/>
                  <a:pt x="6459" y="4758"/>
                </a:cubicBezTo>
                <a:cubicBezTo>
                  <a:pt x="5860" y="4947"/>
                  <a:pt x="5356" y="5262"/>
                  <a:pt x="4946" y="5672"/>
                </a:cubicBezTo>
                <a:lnTo>
                  <a:pt x="4946" y="3498"/>
                </a:lnTo>
                <a:cubicBezTo>
                  <a:pt x="5797" y="3340"/>
                  <a:pt x="6364" y="2584"/>
                  <a:pt x="6364" y="1765"/>
                </a:cubicBezTo>
                <a:cubicBezTo>
                  <a:pt x="6364" y="788"/>
                  <a:pt x="5576" y="1"/>
                  <a:pt x="4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38" name="Google Shape;6638;p40"/>
          <p:cNvGrpSpPr/>
          <p:nvPr/>
        </p:nvGrpSpPr>
        <p:grpSpPr>
          <a:xfrm>
            <a:off x="855952" y="8165814"/>
            <a:ext cx="1357168" cy="1356836"/>
            <a:chOff x="-21298675" y="2414425"/>
            <a:chExt cx="306400" cy="306325"/>
          </a:xfrm>
        </p:grpSpPr>
        <p:sp>
          <p:nvSpPr>
            <p:cNvPr id="6639" name="Google Shape;6639;p40"/>
            <p:cNvSpPr/>
            <p:nvPr/>
          </p:nvSpPr>
          <p:spPr>
            <a:xfrm>
              <a:off x="-21083650" y="2444575"/>
              <a:ext cx="20500" cy="18525"/>
            </a:xfrm>
            <a:custGeom>
              <a:avLst/>
              <a:gdLst/>
              <a:ahLst/>
              <a:cxnLst/>
              <a:rect l="l" t="t" r="r" b="b"/>
              <a:pathLst>
                <a:path w="820" h="741" extrusionOk="0">
                  <a:moveTo>
                    <a:pt x="410" y="1"/>
                  </a:moveTo>
                  <a:cubicBezTo>
                    <a:pt x="323" y="1"/>
                    <a:pt x="237" y="40"/>
                    <a:pt x="158" y="119"/>
                  </a:cubicBezTo>
                  <a:cubicBezTo>
                    <a:pt x="0" y="276"/>
                    <a:pt x="0" y="465"/>
                    <a:pt x="158" y="623"/>
                  </a:cubicBezTo>
                  <a:cubicBezTo>
                    <a:pt x="237" y="702"/>
                    <a:pt x="331" y="741"/>
                    <a:pt x="422" y="741"/>
                  </a:cubicBezTo>
                  <a:cubicBezTo>
                    <a:pt x="512" y="741"/>
                    <a:pt x="599" y="702"/>
                    <a:pt x="662" y="623"/>
                  </a:cubicBezTo>
                  <a:cubicBezTo>
                    <a:pt x="819" y="465"/>
                    <a:pt x="819" y="276"/>
                    <a:pt x="662" y="119"/>
                  </a:cubicBezTo>
                  <a:cubicBezTo>
                    <a:pt x="583" y="40"/>
                    <a:pt x="496"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40"/>
            <p:cNvSpPr/>
            <p:nvPr/>
          </p:nvSpPr>
          <p:spPr>
            <a:xfrm>
              <a:off x="-21298675" y="2414425"/>
              <a:ext cx="306400" cy="306325"/>
            </a:xfrm>
            <a:custGeom>
              <a:avLst/>
              <a:gdLst/>
              <a:ahLst/>
              <a:cxnLst/>
              <a:rect l="l" t="t" r="r" b="b"/>
              <a:pathLst>
                <a:path w="12256" h="12253" extrusionOk="0">
                  <a:moveTo>
                    <a:pt x="9420" y="695"/>
                  </a:moveTo>
                  <a:cubicBezTo>
                    <a:pt x="9704" y="695"/>
                    <a:pt x="9924" y="695"/>
                    <a:pt x="10176" y="726"/>
                  </a:cubicBezTo>
                  <a:cubicBezTo>
                    <a:pt x="10429" y="789"/>
                    <a:pt x="10555" y="1136"/>
                    <a:pt x="10365" y="1325"/>
                  </a:cubicBezTo>
                  <a:cubicBezTo>
                    <a:pt x="10208" y="1482"/>
                    <a:pt x="10208" y="1671"/>
                    <a:pt x="10365" y="1829"/>
                  </a:cubicBezTo>
                  <a:cubicBezTo>
                    <a:pt x="10444" y="1908"/>
                    <a:pt x="10531" y="1947"/>
                    <a:pt x="10618" y="1947"/>
                  </a:cubicBezTo>
                  <a:cubicBezTo>
                    <a:pt x="10704" y="1947"/>
                    <a:pt x="10791" y="1908"/>
                    <a:pt x="10870" y="1829"/>
                  </a:cubicBezTo>
                  <a:cubicBezTo>
                    <a:pt x="10942" y="1767"/>
                    <a:pt x="11027" y="1739"/>
                    <a:pt x="11111" y="1739"/>
                  </a:cubicBezTo>
                  <a:cubicBezTo>
                    <a:pt x="11283" y="1739"/>
                    <a:pt x="11447" y="1858"/>
                    <a:pt x="11468" y="2049"/>
                  </a:cubicBezTo>
                  <a:cubicBezTo>
                    <a:pt x="11594" y="2711"/>
                    <a:pt x="11563" y="3719"/>
                    <a:pt x="11248" y="4727"/>
                  </a:cubicBezTo>
                  <a:cubicBezTo>
                    <a:pt x="11060" y="4761"/>
                    <a:pt x="10872" y="4778"/>
                    <a:pt x="10684" y="4778"/>
                  </a:cubicBezTo>
                  <a:cubicBezTo>
                    <a:pt x="9833" y="4778"/>
                    <a:pt x="9006" y="4433"/>
                    <a:pt x="8412" y="3814"/>
                  </a:cubicBezTo>
                  <a:cubicBezTo>
                    <a:pt x="7656" y="3058"/>
                    <a:pt x="7341" y="1986"/>
                    <a:pt x="7499" y="978"/>
                  </a:cubicBezTo>
                  <a:cubicBezTo>
                    <a:pt x="8129" y="789"/>
                    <a:pt x="8822" y="695"/>
                    <a:pt x="9420" y="695"/>
                  </a:cubicBezTo>
                  <a:close/>
                  <a:moveTo>
                    <a:pt x="5102" y="1271"/>
                  </a:moveTo>
                  <a:cubicBezTo>
                    <a:pt x="5187" y="1271"/>
                    <a:pt x="5273" y="1278"/>
                    <a:pt x="5356" y="1293"/>
                  </a:cubicBezTo>
                  <a:cubicBezTo>
                    <a:pt x="5293" y="1356"/>
                    <a:pt x="5167" y="1451"/>
                    <a:pt x="5104" y="1514"/>
                  </a:cubicBezTo>
                  <a:cubicBezTo>
                    <a:pt x="4348" y="2270"/>
                    <a:pt x="3781" y="3373"/>
                    <a:pt x="3466" y="4822"/>
                  </a:cubicBezTo>
                  <a:cubicBezTo>
                    <a:pt x="3182" y="4475"/>
                    <a:pt x="3088" y="4034"/>
                    <a:pt x="3088" y="3562"/>
                  </a:cubicBezTo>
                  <a:cubicBezTo>
                    <a:pt x="3088" y="2900"/>
                    <a:pt x="3340" y="2270"/>
                    <a:pt x="3844" y="1797"/>
                  </a:cubicBezTo>
                  <a:cubicBezTo>
                    <a:pt x="4163" y="1478"/>
                    <a:pt x="4639" y="1271"/>
                    <a:pt x="5102" y="1271"/>
                  </a:cubicBezTo>
                  <a:close/>
                  <a:moveTo>
                    <a:pt x="6711" y="1293"/>
                  </a:moveTo>
                  <a:lnTo>
                    <a:pt x="6711" y="1293"/>
                  </a:lnTo>
                  <a:cubicBezTo>
                    <a:pt x="6616" y="2427"/>
                    <a:pt x="7026" y="3530"/>
                    <a:pt x="7845" y="4318"/>
                  </a:cubicBezTo>
                  <a:cubicBezTo>
                    <a:pt x="8562" y="5035"/>
                    <a:pt x="9540" y="5465"/>
                    <a:pt x="10565" y="5465"/>
                  </a:cubicBezTo>
                  <a:cubicBezTo>
                    <a:pt x="10666" y="5465"/>
                    <a:pt x="10768" y="5460"/>
                    <a:pt x="10870" y="5452"/>
                  </a:cubicBezTo>
                  <a:lnTo>
                    <a:pt x="10870" y="5452"/>
                  </a:lnTo>
                  <a:cubicBezTo>
                    <a:pt x="10681" y="5893"/>
                    <a:pt x="10429" y="6303"/>
                    <a:pt x="10082" y="6618"/>
                  </a:cubicBezTo>
                  <a:cubicBezTo>
                    <a:pt x="8444" y="8256"/>
                    <a:pt x="4852" y="8413"/>
                    <a:pt x="3749" y="8413"/>
                  </a:cubicBezTo>
                  <a:cubicBezTo>
                    <a:pt x="3749" y="7311"/>
                    <a:pt x="3907" y="3719"/>
                    <a:pt x="5545" y="2081"/>
                  </a:cubicBezTo>
                  <a:cubicBezTo>
                    <a:pt x="5860" y="1766"/>
                    <a:pt x="6270" y="1482"/>
                    <a:pt x="6711" y="1293"/>
                  </a:cubicBezTo>
                  <a:close/>
                  <a:moveTo>
                    <a:pt x="10838" y="6838"/>
                  </a:moveTo>
                  <a:cubicBezTo>
                    <a:pt x="10964" y="7405"/>
                    <a:pt x="10775" y="7941"/>
                    <a:pt x="10365" y="8382"/>
                  </a:cubicBezTo>
                  <a:cubicBezTo>
                    <a:pt x="9888" y="8860"/>
                    <a:pt x="9239" y="9101"/>
                    <a:pt x="8593" y="9101"/>
                  </a:cubicBezTo>
                  <a:cubicBezTo>
                    <a:pt x="8132" y="9101"/>
                    <a:pt x="7672" y="8978"/>
                    <a:pt x="7278" y="8728"/>
                  </a:cubicBezTo>
                  <a:cubicBezTo>
                    <a:pt x="8759" y="8382"/>
                    <a:pt x="9893" y="7878"/>
                    <a:pt x="10586" y="7122"/>
                  </a:cubicBezTo>
                  <a:cubicBezTo>
                    <a:pt x="10681" y="7027"/>
                    <a:pt x="10775" y="6933"/>
                    <a:pt x="10838" y="6838"/>
                  </a:cubicBezTo>
                  <a:close/>
                  <a:moveTo>
                    <a:pt x="1902" y="8486"/>
                  </a:moveTo>
                  <a:cubicBezTo>
                    <a:pt x="2355" y="8486"/>
                    <a:pt x="2810" y="8652"/>
                    <a:pt x="3151" y="9012"/>
                  </a:cubicBezTo>
                  <a:cubicBezTo>
                    <a:pt x="3718" y="9611"/>
                    <a:pt x="3812" y="10461"/>
                    <a:pt x="3466" y="11123"/>
                  </a:cubicBezTo>
                  <a:cubicBezTo>
                    <a:pt x="3151" y="10619"/>
                    <a:pt x="2804" y="10178"/>
                    <a:pt x="2426" y="9768"/>
                  </a:cubicBezTo>
                  <a:cubicBezTo>
                    <a:pt x="2017" y="9358"/>
                    <a:pt x="1544" y="9012"/>
                    <a:pt x="1040" y="8697"/>
                  </a:cubicBezTo>
                  <a:cubicBezTo>
                    <a:pt x="1304" y="8559"/>
                    <a:pt x="1603" y="8486"/>
                    <a:pt x="1902" y="8486"/>
                  </a:cubicBezTo>
                  <a:close/>
                  <a:moveTo>
                    <a:pt x="9468" y="0"/>
                  </a:moveTo>
                  <a:cubicBezTo>
                    <a:pt x="8905" y="0"/>
                    <a:pt x="8299" y="77"/>
                    <a:pt x="7719" y="222"/>
                  </a:cubicBezTo>
                  <a:cubicBezTo>
                    <a:pt x="7247" y="348"/>
                    <a:pt x="6711" y="537"/>
                    <a:pt x="6112" y="852"/>
                  </a:cubicBezTo>
                  <a:cubicBezTo>
                    <a:pt x="5784" y="699"/>
                    <a:pt x="5436" y="625"/>
                    <a:pt x="5090" y="625"/>
                  </a:cubicBezTo>
                  <a:cubicBezTo>
                    <a:pt x="4442" y="625"/>
                    <a:pt x="3802" y="884"/>
                    <a:pt x="3308" y="1356"/>
                  </a:cubicBezTo>
                  <a:cubicBezTo>
                    <a:pt x="2741" y="1955"/>
                    <a:pt x="2363" y="2774"/>
                    <a:pt x="2363" y="3656"/>
                  </a:cubicBezTo>
                  <a:cubicBezTo>
                    <a:pt x="2363" y="4475"/>
                    <a:pt x="2678" y="5263"/>
                    <a:pt x="3277" y="5893"/>
                  </a:cubicBezTo>
                  <a:cubicBezTo>
                    <a:pt x="3151" y="6649"/>
                    <a:pt x="3088" y="7405"/>
                    <a:pt x="3088" y="8130"/>
                  </a:cubicBezTo>
                  <a:cubicBezTo>
                    <a:pt x="2722" y="7947"/>
                    <a:pt x="2319" y="7854"/>
                    <a:pt x="1916" y="7854"/>
                  </a:cubicBezTo>
                  <a:cubicBezTo>
                    <a:pt x="1278" y="7854"/>
                    <a:pt x="641" y="8088"/>
                    <a:pt x="158" y="8571"/>
                  </a:cubicBezTo>
                  <a:cubicBezTo>
                    <a:pt x="0" y="8728"/>
                    <a:pt x="63" y="9043"/>
                    <a:pt x="252" y="9169"/>
                  </a:cubicBezTo>
                  <a:cubicBezTo>
                    <a:pt x="1481" y="9800"/>
                    <a:pt x="2489" y="10808"/>
                    <a:pt x="3119" y="12036"/>
                  </a:cubicBezTo>
                  <a:cubicBezTo>
                    <a:pt x="3191" y="12180"/>
                    <a:pt x="3315" y="12252"/>
                    <a:pt x="3443" y="12252"/>
                  </a:cubicBezTo>
                  <a:cubicBezTo>
                    <a:pt x="3539" y="12252"/>
                    <a:pt x="3637" y="12212"/>
                    <a:pt x="3718" y="12131"/>
                  </a:cubicBezTo>
                  <a:cubicBezTo>
                    <a:pt x="4506" y="11343"/>
                    <a:pt x="4663" y="10146"/>
                    <a:pt x="4159" y="9201"/>
                  </a:cubicBezTo>
                  <a:cubicBezTo>
                    <a:pt x="4884" y="9201"/>
                    <a:pt x="5671" y="9138"/>
                    <a:pt x="6396" y="9012"/>
                  </a:cubicBezTo>
                  <a:cubicBezTo>
                    <a:pt x="7026" y="9611"/>
                    <a:pt x="7814" y="9926"/>
                    <a:pt x="8633" y="9926"/>
                  </a:cubicBezTo>
                  <a:cubicBezTo>
                    <a:pt x="9452" y="9926"/>
                    <a:pt x="10271" y="9611"/>
                    <a:pt x="10933" y="8980"/>
                  </a:cubicBezTo>
                  <a:cubicBezTo>
                    <a:pt x="11657" y="8224"/>
                    <a:pt x="11878" y="7122"/>
                    <a:pt x="11437" y="6176"/>
                  </a:cubicBezTo>
                  <a:cubicBezTo>
                    <a:pt x="11752" y="5609"/>
                    <a:pt x="11941" y="5042"/>
                    <a:pt x="12067" y="4570"/>
                  </a:cubicBezTo>
                  <a:cubicBezTo>
                    <a:pt x="12224" y="3625"/>
                    <a:pt x="12256" y="2616"/>
                    <a:pt x="12130" y="1923"/>
                  </a:cubicBezTo>
                  <a:cubicBezTo>
                    <a:pt x="12067" y="1419"/>
                    <a:pt x="11626" y="1041"/>
                    <a:pt x="11153" y="1041"/>
                  </a:cubicBezTo>
                  <a:cubicBezTo>
                    <a:pt x="11122" y="537"/>
                    <a:pt x="10775" y="159"/>
                    <a:pt x="10302" y="65"/>
                  </a:cubicBezTo>
                  <a:cubicBezTo>
                    <a:pt x="10043" y="21"/>
                    <a:pt x="9761" y="0"/>
                    <a:pt x="9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40"/>
            <p:cNvSpPr/>
            <p:nvPr/>
          </p:nvSpPr>
          <p:spPr>
            <a:xfrm>
              <a:off x="-21171875" y="2521375"/>
              <a:ext cx="73275" cy="66100"/>
            </a:xfrm>
            <a:custGeom>
              <a:avLst/>
              <a:gdLst/>
              <a:ahLst/>
              <a:cxnLst/>
              <a:rect l="l" t="t" r="r" b="b"/>
              <a:pathLst>
                <a:path w="2931" h="2644" extrusionOk="0">
                  <a:moveTo>
                    <a:pt x="1499" y="0"/>
                  </a:moveTo>
                  <a:cubicBezTo>
                    <a:pt x="1471" y="0"/>
                    <a:pt x="1444" y="3"/>
                    <a:pt x="1418" y="8"/>
                  </a:cubicBezTo>
                  <a:lnTo>
                    <a:pt x="1009" y="166"/>
                  </a:lnTo>
                  <a:cubicBezTo>
                    <a:pt x="253" y="386"/>
                    <a:pt x="1" y="1394"/>
                    <a:pt x="568" y="1930"/>
                  </a:cubicBezTo>
                  <a:lnTo>
                    <a:pt x="977" y="2340"/>
                  </a:lnTo>
                  <a:cubicBezTo>
                    <a:pt x="1182" y="2544"/>
                    <a:pt x="1451" y="2643"/>
                    <a:pt x="1720" y="2643"/>
                  </a:cubicBezTo>
                  <a:cubicBezTo>
                    <a:pt x="2154" y="2643"/>
                    <a:pt x="2586" y="2385"/>
                    <a:pt x="2742" y="1898"/>
                  </a:cubicBezTo>
                  <a:lnTo>
                    <a:pt x="2899" y="1457"/>
                  </a:lnTo>
                  <a:cubicBezTo>
                    <a:pt x="2931" y="1268"/>
                    <a:pt x="2805" y="1016"/>
                    <a:pt x="2616" y="985"/>
                  </a:cubicBezTo>
                  <a:cubicBezTo>
                    <a:pt x="2577" y="972"/>
                    <a:pt x="2537" y="966"/>
                    <a:pt x="2498" y="966"/>
                  </a:cubicBezTo>
                  <a:cubicBezTo>
                    <a:pt x="2344" y="966"/>
                    <a:pt x="2200" y="1061"/>
                    <a:pt x="2175" y="1237"/>
                  </a:cubicBezTo>
                  <a:lnTo>
                    <a:pt x="2017" y="1646"/>
                  </a:lnTo>
                  <a:cubicBezTo>
                    <a:pt x="1977" y="1806"/>
                    <a:pt x="1836" y="1890"/>
                    <a:pt x="1682" y="1890"/>
                  </a:cubicBezTo>
                  <a:cubicBezTo>
                    <a:pt x="1593" y="1890"/>
                    <a:pt x="1499" y="1862"/>
                    <a:pt x="1418" y="1804"/>
                  </a:cubicBezTo>
                  <a:lnTo>
                    <a:pt x="1040" y="1426"/>
                  </a:lnTo>
                  <a:cubicBezTo>
                    <a:pt x="851" y="1237"/>
                    <a:pt x="914" y="922"/>
                    <a:pt x="1198" y="827"/>
                  </a:cubicBezTo>
                  <a:lnTo>
                    <a:pt x="1639" y="670"/>
                  </a:lnTo>
                  <a:cubicBezTo>
                    <a:pt x="1828" y="607"/>
                    <a:pt x="1891" y="386"/>
                    <a:pt x="1859" y="229"/>
                  </a:cubicBezTo>
                  <a:cubicBezTo>
                    <a:pt x="1807" y="70"/>
                    <a:pt x="1643" y="0"/>
                    <a:pt x="14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2" name="Google Shape;6642;p40"/>
          <p:cNvGrpSpPr/>
          <p:nvPr/>
        </p:nvGrpSpPr>
        <p:grpSpPr>
          <a:xfrm>
            <a:off x="854180" y="9852363"/>
            <a:ext cx="1360712" cy="1269134"/>
            <a:chOff x="-21299475" y="2798025"/>
            <a:chExt cx="307200" cy="286525"/>
          </a:xfrm>
        </p:grpSpPr>
        <p:sp>
          <p:nvSpPr>
            <p:cNvPr id="6643" name="Google Shape;6643;p40"/>
            <p:cNvSpPr/>
            <p:nvPr/>
          </p:nvSpPr>
          <p:spPr>
            <a:xfrm>
              <a:off x="-21153750" y="2798025"/>
              <a:ext cx="17350" cy="53575"/>
            </a:xfrm>
            <a:custGeom>
              <a:avLst/>
              <a:gdLst/>
              <a:ahLst/>
              <a:cxnLst/>
              <a:rect l="l" t="t" r="r" b="b"/>
              <a:pathLst>
                <a:path w="694" h="2143" extrusionOk="0">
                  <a:moveTo>
                    <a:pt x="347" y="0"/>
                  </a:moveTo>
                  <a:cubicBezTo>
                    <a:pt x="158" y="0"/>
                    <a:pt x="0" y="158"/>
                    <a:pt x="0" y="347"/>
                  </a:cubicBezTo>
                  <a:lnTo>
                    <a:pt x="0" y="1765"/>
                  </a:lnTo>
                  <a:cubicBezTo>
                    <a:pt x="0" y="1985"/>
                    <a:pt x="158" y="2143"/>
                    <a:pt x="347" y="2143"/>
                  </a:cubicBezTo>
                  <a:cubicBezTo>
                    <a:pt x="536" y="2143"/>
                    <a:pt x="693" y="1985"/>
                    <a:pt x="693" y="176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40"/>
            <p:cNvSpPr/>
            <p:nvPr/>
          </p:nvSpPr>
          <p:spPr>
            <a:xfrm>
              <a:off x="-21256925" y="2838400"/>
              <a:ext cx="45700" cy="44525"/>
            </a:xfrm>
            <a:custGeom>
              <a:avLst/>
              <a:gdLst/>
              <a:ahLst/>
              <a:cxnLst/>
              <a:rect l="l" t="t" r="r" b="b"/>
              <a:pathLst>
                <a:path w="1828" h="1781" extrusionOk="0">
                  <a:moveTo>
                    <a:pt x="410" y="0"/>
                  </a:moveTo>
                  <a:cubicBezTo>
                    <a:pt x="323" y="0"/>
                    <a:pt x="236" y="39"/>
                    <a:pt x="158" y="118"/>
                  </a:cubicBezTo>
                  <a:cubicBezTo>
                    <a:pt x="0" y="276"/>
                    <a:pt x="0" y="465"/>
                    <a:pt x="158" y="622"/>
                  </a:cubicBezTo>
                  <a:lnTo>
                    <a:pt x="1166" y="1662"/>
                  </a:lnTo>
                  <a:cubicBezTo>
                    <a:pt x="1245" y="1741"/>
                    <a:pt x="1331" y="1780"/>
                    <a:pt x="1418" y="1780"/>
                  </a:cubicBezTo>
                  <a:cubicBezTo>
                    <a:pt x="1504" y="1780"/>
                    <a:pt x="1591" y="1741"/>
                    <a:pt x="1670" y="1662"/>
                  </a:cubicBezTo>
                  <a:cubicBezTo>
                    <a:pt x="1827" y="1504"/>
                    <a:pt x="1827" y="1315"/>
                    <a:pt x="1670" y="1158"/>
                  </a:cubicBezTo>
                  <a:lnTo>
                    <a:pt x="662" y="118"/>
                  </a:lnTo>
                  <a:cubicBezTo>
                    <a:pt x="583" y="39"/>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40"/>
            <p:cNvSpPr/>
            <p:nvPr/>
          </p:nvSpPr>
          <p:spPr>
            <a:xfrm>
              <a:off x="-21079725" y="2838400"/>
              <a:ext cx="45700" cy="44525"/>
            </a:xfrm>
            <a:custGeom>
              <a:avLst/>
              <a:gdLst/>
              <a:ahLst/>
              <a:cxnLst/>
              <a:rect l="l" t="t" r="r" b="b"/>
              <a:pathLst>
                <a:path w="1828" h="1781" extrusionOk="0">
                  <a:moveTo>
                    <a:pt x="1418" y="0"/>
                  </a:moveTo>
                  <a:cubicBezTo>
                    <a:pt x="1332" y="0"/>
                    <a:pt x="1245" y="39"/>
                    <a:pt x="1166" y="118"/>
                  </a:cubicBezTo>
                  <a:lnTo>
                    <a:pt x="158" y="1158"/>
                  </a:lnTo>
                  <a:cubicBezTo>
                    <a:pt x="1" y="1315"/>
                    <a:pt x="1" y="1504"/>
                    <a:pt x="158" y="1662"/>
                  </a:cubicBezTo>
                  <a:cubicBezTo>
                    <a:pt x="237" y="1741"/>
                    <a:pt x="324" y="1780"/>
                    <a:pt x="410" y="1780"/>
                  </a:cubicBezTo>
                  <a:cubicBezTo>
                    <a:pt x="497" y="1780"/>
                    <a:pt x="584" y="1741"/>
                    <a:pt x="662" y="1662"/>
                  </a:cubicBezTo>
                  <a:lnTo>
                    <a:pt x="1671" y="622"/>
                  </a:lnTo>
                  <a:cubicBezTo>
                    <a:pt x="1828" y="465"/>
                    <a:pt x="1828" y="276"/>
                    <a:pt x="1671" y="118"/>
                  </a:cubicBezTo>
                  <a:cubicBezTo>
                    <a:pt x="1592" y="39"/>
                    <a:pt x="15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40"/>
            <p:cNvSpPr/>
            <p:nvPr/>
          </p:nvSpPr>
          <p:spPr>
            <a:xfrm>
              <a:off x="-21113575" y="2825000"/>
              <a:ext cx="26800" cy="35050"/>
            </a:xfrm>
            <a:custGeom>
              <a:avLst/>
              <a:gdLst/>
              <a:ahLst/>
              <a:cxnLst/>
              <a:rect l="l" t="t" r="r" b="b"/>
              <a:pathLst>
                <a:path w="1072" h="1402" extrusionOk="0">
                  <a:moveTo>
                    <a:pt x="647" y="0"/>
                  </a:moveTo>
                  <a:cubicBezTo>
                    <a:pt x="510" y="0"/>
                    <a:pt x="386" y="71"/>
                    <a:pt x="315" y="213"/>
                  </a:cubicBezTo>
                  <a:lnTo>
                    <a:pt x="32" y="906"/>
                  </a:lnTo>
                  <a:cubicBezTo>
                    <a:pt x="0" y="1095"/>
                    <a:pt x="95" y="1284"/>
                    <a:pt x="252" y="1379"/>
                  </a:cubicBezTo>
                  <a:cubicBezTo>
                    <a:pt x="298" y="1394"/>
                    <a:pt x="344" y="1402"/>
                    <a:pt x="388" y="1402"/>
                  </a:cubicBezTo>
                  <a:cubicBezTo>
                    <a:pt x="527" y="1402"/>
                    <a:pt x="653" y="1325"/>
                    <a:pt x="725" y="1158"/>
                  </a:cubicBezTo>
                  <a:lnTo>
                    <a:pt x="977" y="497"/>
                  </a:lnTo>
                  <a:cubicBezTo>
                    <a:pt x="1071" y="308"/>
                    <a:pt x="977" y="119"/>
                    <a:pt x="788" y="24"/>
                  </a:cubicBezTo>
                  <a:cubicBezTo>
                    <a:pt x="740" y="8"/>
                    <a:pt x="693" y="0"/>
                    <a:pt x="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40"/>
            <p:cNvSpPr/>
            <p:nvPr/>
          </p:nvSpPr>
          <p:spPr>
            <a:xfrm>
              <a:off x="-21204175" y="2825000"/>
              <a:ext cx="27600" cy="35050"/>
            </a:xfrm>
            <a:custGeom>
              <a:avLst/>
              <a:gdLst/>
              <a:ahLst/>
              <a:cxnLst/>
              <a:rect l="l" t="t" r="r" b="b"/>
              <a:pathLst>
                <a:path w="1104" h="1402" extrusionOk="0">
                  <a:moveTo>
                    <a:pt x="429" y="0"/>
                  </a:moveTo>
                  <a:cubicBezTo>
                    <a:pt x="381" y="0"/>
                    <a:pt x="332" y="8"/>
                    <a:pt x="285" y="24"/>
                  </a:cubicBezTo>
                  <a:cubicBezTo>
                    <a:pt x="95" y="119"/>
                    <a:pt x="1" y="308"/>
                    <a:pt x="95" y="497"/>
                  </a:cubicBezTo>
                  <a:lnTo>
                    <a:pt x="348" y="1158"/>
                  </a:lnTo>
                  <a:cubicBezTo>
                    <a:pt x="419" y="1325"/>
                    <a:pt x="545" y="1402"/>
                    <a:pt x="684" y="1402"/>
                  </a:cubicBezTo>
                  <a:cubicBezTo>
                    <a:pt x="728" y="1402"/>
                    <a:pt x="774" y="1394"/>
                    <a:pt x="820" y="1379"/>
                  </a:cubicBezTo>
                  <a:cubicBezTo>
                    <a:pt x="1041" y="1284"/>
                    <a:pt x="1104" y="1095"/>
                    <a:pt x="1041" y="906"/>
                  </a:cubicBezTo>
                  <a:lnTo>
                    <a:pt x="757" y="213"/>
                  </a:lnTo>
                  <a:cubicBezTo>
                    <a:pt x="710" y="71"/>
                    <a:pt x="574" y="0"/>
                    <a:pt x="4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40"/>
            <p:cNvSpPr/>
            <p:nvPr/>
          </p:nvSpPr>
          <p:spPr>
            <a:xfrm>
              <a:off x="-21297900" y="2940575"/>
              <a:ext cx="54375" cy="18150"/>
            </a:xfrm>
            <a:custGeom>
              <a:avLst/>
              <a:gdLst/>
              <a:ahLst/>
              <a:cxnLst/>
              <a:rect l="l" t="t" r="r" b="b"/>
              <a:pathLst>
                <a:path w="2175" h="726" extrusionOk="0">
                  <a:moveTo>
                    <a:pt x="379" y="1"/>
                  </a:moveTo>
                  <a:cubicBezTo>
                    <a:pt x="158" y="1"/>
                    <a:pt x="1" y="158"/>
                    <a:pt x="1" y="379"/>
                  </a:cubicBezTo>
                  <a:cubicBezTo>
                    <a:pt x="1" y="568"/>
                    <a:pt x="158" y="725"/>
                    <a:pt x="379" y="725"/>
                  </a:cubicBezTo>
                  <a:lnTo>
                    <a:pt x="1828" y="725"/>
                  </a:lnTo>
                  <a:cubicBezTo>
                    <a:pt x="2017" y="725"/>
                    <a:pt x="2175" y="568"/>
                    <a:pt x="2175" y="379"/>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40"/>
            <p:cNvSpPr/>
            <p:nvPr/>
          </p:nvSpPr>
          <p:spPr>
            <a:xfrm>
              <a:off x="-21047425" y="2940575"/>
              <a:ext cx="54375" cy="18150"/>
            </a:xfrm>
            <a:custGeom>
              <a:avLst/>
              <a:gdLst/>
              <a:ahLst/>
              <a:cxnLst/>
              <a:rect l="l" t="t" r="r" b="b"/>
              <a:pathLst>
                <a:path w="2175" h="726" extrusionOk="0">
                  <a:moveTo>
                    <a:pt x="347" y="1"/>
                  </a:moveTo>
                  <a:cubicBezTo>
                    <a:pt x="158" y="1"/>
                    <a:pt x="0" y="158"/>
                    <a:pt x="0" y="379"/>
                  </a:cubicBezTo>
                  <a:cubicBezTo>
                    <a:pt x="0" y="568"/>
                    <a:pt x="158" y="725"/>
                    <a:pt x="347" y="725"/>
                  </a:cubicBezTo>
                  <a:lnTo>
                    <a:pt x="1796" y="725"/>
                  </a:lnTo>
                  <a:cubicBezTo>
                    <a:pt x="2017" y="725"/>
                    <a:pt x="2174" y="568"/>
                    <a:pt x="2174" y="379"/>
                  </a:cubicBezTo>
                  <a:cubicBezTo>
                    <a:pt x="2174" y="158"/>
                    <a:pt x="2017"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40"/>
            <p:cNvSpPr/>
            <p:nvPr/>
          </p:nvSpPr>
          <p:spPr>
            <a:xfrm>
              <a:off x="-21056100" y="2892750"/>
              <a:ext cx="37050" cy="25150"/>
            </a:xfrm>
            <a:custGeom>
              <a:avLst/>
              <a:gdLst/>
              <a:ahLst/>
              <a:cxnLst/>
              <a:rect l="l" t="t" r="r" b="b"/>
              <a:pathLst>
                <a:path w="1482" h="1006" extrusionOk="0">
                  <a:moveTo>
                    <a:pt x="1082" y="0"/>
                  </a:moveTo>
                  <a:cubicBezTo>
                    <a:pt x="1038" y="0"/>
                    <a:pt x="992" y="8"/>
                    <a:pt x="946" y="23"/>
                  </a:cubicBezTo>
                  <a:lnTo>
                    <a:pt x="284" y="307"/>
                  </a:lnTo>
                  <a:cubicBezTo>
                    <a:pt x="64" y="433"/>
                    <a:pt x="1" y="622"/>
                    <a:pt x="64" y="780"/>
                  </a:cubicBezTo>
                  <a:cubicBezTo>
                    <a:pt x="133" y="918"/>
                    <a:pt x="253" y="1006"/>
                    <a:pt x="386" y="1006"/>
                  </a:cubicBezTo>
                  <a:cubicBezTo>
                    <a:pt x="435" y="1006"/>
                    <a:pt x="486" y="994"/>
                    <a:pt x="536" y="969"/>
                  </a:cubicBezTo>
                  <a:lnTo>
                    <a:pt x="1198" y="717"/>
                  </a:lnTo>
                  <a:cubicBezTo>
                    <a:pt x="1419" y="622"/>
                    <a:pt x="1482" y="433"/>
                    <a:pt x="1419" y="244"/>
                  </a:cubicBezTo>
                  <a:cubicBezTo>
                    <a:pt x="1347" y="77"/>
                    <a:pt x="1221" y="0"/>
                    <a:pt x="1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40"/>
            <p:cNvSpPr/>
            <p:nvPr/>
          </p:nvSpPr>
          <p:spPr>
            <a:xfrm>
              <a:off x="-21271100" y="2893975"/>
              <a:ext cx="37825" cy="25150"/>
            </a:xfrm>
            <a:custGeom>
              <a:avLst/>
              <a:gdLst/>
              <a:ahLst/>
              <a:cxnLst/>
              <a:rect l="l" t="t" r="r" b="b"/>
              <a:pathLst>
                <a:path w="1513" h="1006" extrusionOk="0">
                  <a:moveTo>
                    <a:pt x="398" y="0"/>
                  </a:moveTo>
                  <a:cubicBezTo>
                    <a:pt x="254" y="0"/>
                    <a:pt x="141" y="88"/>
                    <a:pt x="95" y="227"/>
                  </a:cubicBezTo>
                  <a:cubicBezTo>
                    <a:pt x="0" y="416"/>
                    <a:pt x="95" y="605"/>
                    <a:pt x="284" y="699"/>
                  </a:cubicBezTo>
                  <a:lnTo>
                    <a:pt x="945" y="983"/>
                  </a:lnTo>
                  <a:cubicBezTo>
                    <a:pt x="991" y="998"/>
                    <a:pt x="1039" y="1006"/>
                    <a:pt x="1086" y="1006"/>
                  </a:cubicBezTo>
                  <a:cubicBezTo>
                    <a:pt x="1232" y="1006"/>
                    <a:pt x="1370" y="929"/>
                    <a:pt x="1418" y="762"/>
                  </a:cubicBezTo>
                  <a:cubicBezTo>
                    <a:pt x="1512" y="573"/>
                    <a:pt x="1418" y="384"/>
                    <a:pt x="1229" y="290"/>
                  </a:cubicBezTo>
                  <a:lnTo>
                    <a:pt x="567" y="37"/>
                  </a:lnTo>
                  <a:cubicBezTo>
                    <a:pt x="508" y="12"/>
                    <a:pt x="451"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40"/>
            <p:cNvSpPr/>
            <p:nvPr/>
          </p:nvSpPr>
          <p:spPr>
            <a:xfrm>
              <a:off x="-21298675" y="3049275"/>
              <a:ext cx="306400" cy="35275"/>
            </a:xfrm>
            <a:custGeom>
              <a:avLst/>
              <a:gdLst/>
              <a:ahLst/>
              <a:cxnLst/>
              <a:rect l="l" t="t" r="r" b="b"/>
              <a:pathLst>
                <a:path w="12256" h="1411" extrusionOk="0">
                  <a:moveTo>
                    <a:pt x="1832" y="0"/>
                  </a:moveTo>
                  <a:cubicBezTo>
                    <a:pt x="1379" y="0"/>
                    <a:pt x="930" y="126"/>
                    <a:pt x="567" y="378"/>
                  </a:cubicBezTo>
                  <a:cubicBezTo>
                    <a:pt x="473" y="441"/>
                    <a:pt x="347" y="505"/>
                    <a:pt x="284" y="536"/>
                  </a:cubicBezTo>
                  <a:cubicBezTo>
                    <a:pt x="95" y="631"/>
                    <a:pt x="0" y="820"/>
                    <a:pt x="95" y="1009"/>
                  </a:cubicBezTo>
                  <a:cubicBezTo>
                    <a:pt x="143" y="1176"/>
                    <a:pt x="263" y="1252"/>
                    <a:pt x="414" y="1252"/>
                  </a:cubicBezTo>
                  <a:cubicBezTo>
                    <a:pt x="462" y="1252"/>
                    <a:pt x="514" y="1244"/>
                    <a:pt x="567" y="1229"/>
                  </a:cubicBezTo>
                  <a:cubicBezTo>
                    <a:pt x="725" y="1166"/>
                    <a:pt x="819" y="1103"/>
                    <a:pt x="946" y="1009"/>
                  </a:cubicBezTo>
                  <a:cubicBezTo>
                    <a:pt x="1198" y="835"/>
                    <a:pt x="1505" y="749"/>
                    <a:pt x="1816" y="749"/>
                  </a:cubicBezTo>
                  <a:cubicBezTo>
                    <a:pt x="2127" y="749"/>
                    <a:pt x="2442" y="835"/>
                    <a:pt x="2710" y="1009"/>
                  </a:cubicBezTo>
                  <a:cubicBezTo>
                    <a:pt x="3104" y="1276"/>
                    <a:pt x="3553" y="1410"/>
                    <a:pt x="3994" y="1410"/>
                  </a:cubicBezTo>
                  <a:cubicBezTo>
                    <a:pt x="4435" y="1410"/>
                    <a:pt x="4868" y="1276"/>
                    <a:pt x="5230" y="1009"/>
                  </a:cubicBezTo>
                  <a:cubicBezTo>
                    <a:pt x="5498" y="835"/>
                    <a:pt x="5805" y="749"/>
                    <a:pt x="6108" y="749"/>
                  </a:cubicBezTo>
                  <a:cubicBezTo>
                    <a:pt x="6412" y="749"/>
                    <a:pt x="6711" y="835"/>
                    <a:pt x="6963" y="1009"/>
                  </a:cubicBezTo>
                  <a:cubicBezTo>
                    <a:pt x="7357" y="1276"/>
                    <a:pt x="7806" y="1410"/>
                    <a:pt x="8247" y="1410"/>
                  </a:cubicBezTo>
                  <a:cubicBezTo>
                    <a:pt x="8688" y="1410"/>
                    <a:pt x="9121" y="1276"/>
                    <a:pt x="9483" y="1009"/>
                  </a:cubicBezTo>
                  <a:cubicBezTo>
                    <a:pt x="9751" y="835"/>
                    <a:pt x="10058" y="749"/>
                    <a:pt x="10369" y="749"/>
                  </a:cubicBezTo>
                  <a:cubicBezTo>
                    <a:pt x="10681" y="749"/>
                    <a:pt x="10996" y="835"/>
                    <a:pt x="11279" y="1009"/>
                  </a:cubicBezTo>
                  <a:cubicBezTo>
                    <a:pt x="11437" y="1103"/>
                    <a:pt x="11531" y="1166"/>
                    <a:pt x="11689" y="1261"/>
                  </a:cubicBezTo>
                  <a:cubicBezTo>
                    <a:pt x="11736" y="1274"/>
                    <a:pt x="11782" y="1280"/>
                    <a:pt x="11825" y="1280"/>
                  </a:cubicBezTo>
                  <a:cubicBezTo>
                    <a:pt x="11984" y="1280"/>
                    <a:pt x="12112" y="1195"/>
                    <a:pt x="12161" y="1072"/>
                  </a:cubicBezTo>
                  <a:cubicBezTo>
                    <a:pt x="12256" y="820"/>
                    <a:pt x="12161" y="599"/>
                    <a:pt x="11972" y="536"/>
                  </a:cubicBezTo>
                  <a:cubicBezTo>
                    <a:pt x="11846" y="505"/>
                    <a:pt x="11783" y="473"/>
                    <a:pt x="11657" y="378"/>
                  </a:cubicBezTo>
                  <a:cubicBezTo>
                    <a:pt x="11279" y="126"/>
                    <a:pt x="10830" y="0"/>
                    <a:pt x="10381" y="0"/>
                  </a:cubicBezTo>
                  <a:cubicBezTo>
                    <a:pt x="9932" y="0"/>
                    <a:pt x="9483" y="126"/>
                    <a:pt x="9105" y="378"/>
                  </a:cubicBezTo>
                  <a:cubicBezTo>
                    <a:pt x="8853" y="568"/>
                    <a:pt x="8546" y="662"/>
                    <a:pt x="8239" y="662"/>
                  </a:cubicBezTo>
                  <a:cubicBezTo>
                    <a:pt x="7932" y="662"/>
                    <a:pt x="7625" y="568"/>
                    <a:pt x="7373" y="378"/>
                  </a:cubicBezTo>
                  <a:cubicBezTo>
                    <a:pt x="6979" y="126"/>
                    <a:pt x="6538" y="0"/>
                    <a:pt x="6101" y="0"/>
                  </a:cubicBezTo>
                  <a:cubicBezTo>
                    <a:pt x="5663" y="0"/>
                    <a:pt x="5230" y="126"/>
                    <a:pt x="4852" y="378"/>
                  </a:cubicBezTo>
                  <a:cubicBezTo>
                    <a:pt x="4600" y="568"/>
                    <a:pt x="4293" y="662"/>
                    <a:pt x="3986" y="662"/>
                  </a:cubicBezTo>
                  <a:cubicBezTo>
                    <a:pt x="3679" y="662"/>
                    <a:pt x="3371" y="568"/>
                    <a:pt x="3119" y="378"/>
                  </a:cubicBezTo>
                  <a:cubicBezTo>
                    <a:pt x="2741" y="126"/>
                    <a:pt x="2284" y="0"/>
                    <a:pt x="1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40"/>
            <p:cNvSpPr/>
            <p:nvPr/>
          </p:nvSpPr>
          <p:spPr>
            <a:xfrm>
              <a:off x="-21298675" y="3013050"/>
              <a:ext cx="306400" cy="34675"/>
            </a:xfrm>
            <a:custGeom>
              <a:avLst/>
              <a:gdLst/>
              <a:ahLst/>
              <a:cxnLst/>
              <a:rect l="l" t="t" r="r" b="b"/>
              <a:pathLst>
                <a:path w="12256" h="1387" extrusionOk="0">
                  <a:moveTo>
                    <a:pt x="1832" y="0"/>
                  </a:moveTo>
                  <a:cubicBezTo>
                    <a:pt x="1379" y="0"/>
                    <a:pt x="930" y="126"/>
                    <a:pt x="567" y="378"/>
                  </a:cubicBezTo>
                  <a:cubicBezTo>
                    <a:pt x="473" y="410"/>
                    <a:pt x="347" y="504"/>
                    <a:pt x="284" y="536"/>
                  </a:cubicBezTo>
                  <a:cubicBezTo>
                    <a:pt x="95" y="599"/>
                    <a:pt x="0" y="819"/>
                    <a:pt x="95" y="1008"/>
                  </a:cubicBezTo>
                  <a:cubicBezTo>
                    <a:pt x="141" y="1147"/>
                    <a:pt x="255" y="1234"/>
                    <a:pt x="399" y="1234"/>
                  </a:cubicBezTo>
                  <a:cubicBezTo>
                    <a:pt x="452" y="1234"/>
                    <a:pt x="508" y="1223"/>
                    <a:pt x="567" y="1197"/>
                  </a:cubicBezTo>
                  <a:cubicBezTo>
                    <a:pt x="725" y="1166"/>
                    <a:pt x="819" y="1071"/>
                    <a:pt x="946" y="1008"/>
                  </a:cubicBezTo>
                  <a:cubicBezTo>
                    <a:pt x="1198" y="835"/>
                    <a:pt x="1505" y="748"/>
                    <a:pt x="1816" y="748"/>
                  </a:cubicBezTo>
                  <a:cubicBezTo>
                    <a:pt x="2127" y="748"/>
                    <a:pt x="2442" y="835"/>
                    <a:pt x="2710" y="1008"/>
                  </a:cubicBezTo>
                  <a:cubicBezTo>
                    <a:pt x="3104" y="1260"/>
                    <a:pt x="3553" y="1386"/>
                    <a:pt x="3994" y="1386"/>
                  </a:cubicBezTo>
                  <a:cubicBezTo>
                    <a:pt x="4435" y="1386"/>
                    <a:pt x="4868" y="1260"/>
                    <a:pt x="5230" y="1008"/>
                  </a:cubicBezTo>
                  <a:cubicBezTo>
                    <a:pt x="5498" y="835"/>
                    <a:pt x="5805" y="748"/>
                    <a:pt x="6108" y="748"/>
                  </a:cubicBezTo>
                  <a:cubicBezTo>
                    <a:pt x="6412" y="748"/>
                    <a:pt x="6711" y="835"/>
                    <a:pt x="6963" y="1008"/>
                  </a:cubicBezTo>
                  <a:cubicBezTo>
                    <a:pt x="7357" y="1260"/>
                    <a:pt x="7806" y="1386"/>
                    <a:pt x="8247" y="1386"/>
                  </a:cubicBezTo>
                  <a:cubicBezTo>
                    <a:pt x="8688" y="1386"/>
                    <a:pt x="9121" y="1260"/>
                    <a:pt x="9483" y="1008"/>
                  </a:cubicBezTo>
                  <a:cubicBezTo>
                    <a:pt x="9751" y="835"/>
                    <a:pt x="10058" y="748"/>
                    <a:pt x="10369" y="748"/>
                  </a:cubicBezTo>
                  <a:cubicBezTo>
                    <a:pt x="10681" y="748"/>
                    <a:pt x="10996" y="835"/>
                    <a:pt x="11279" y="1008"/>
                  </a:cubicBezTo>
                  <a:cubicBezTo>
                    <a:pt x="11437" y="1071"/>
                    <a:pt x="11531" y="1166"/>
                    <a:pt x="11689" y="1229"/>
                  </a:cubicBezTo>
                  <a:cubicBezTo>
                    <a:pt x="11741" y="1251"/>
                    <a:pt x="11792" y="1261"/>
                    <a:pt x="11840" y="1261"/>
                  </a:cubicBezTo>
                  <a:cubicBezTo>
                    <a:pt x="11992" y="1261"/>
                    <a:pt x="12113" y="1160"/>
                    <a:pt x="12161" y="1040"/>
                  </a:cubicBezTo>
                  <a:cubicBezTo>
                    <a:pt x="12256" y="819"/>
                    <a:pt x="12161" y="630"/>
                    <a:pt x="11972" y="536"/>
                  </a:cubicBezTo>
                  <a:cubicBezTo>
                    <a:pt x="11846" y="504"/>
                    <a:pt x="11783" y="473"/>
                    <a:pt x="11657" y="378"/>
                  </a:cubicBezTo>
                  <a:cubicBezTo>
                    <a:pt x="11279" y="126"/>
                    <a:pt x="10830" y="0"/>
                    <a:pt x="10381" y="0"/>
                  </a:cubicBezTo>
                  <a:cubicBezTo>
                    <a:pt x="9932" y="0"/>
                    <a:pt x="9483" y="126"/>
                    <a:pt x="9105" y="378"/>
                  </a:cubicBezTo>
                  <a:cubicBezTo>
                    <a:pt x="8853" y="552"/>
                    <a:pt x="8546" y="638"/>
                    <a:pt x="8239" y="638"/>
                  </a:cubicBezTo>
                  <a:cubicBezTo>
                    <a:pt x="7932" y="638"/>
                    <a:pt x="7625" y="552"/>
                    <a:pt x="7373" y="378"/>
                  </a:cubicBezTo>
                  <a:cubicBezTo>
                    <a:pt x="6979" y="126"/>
                    <a:pt x="6538" y="0"/>
                    <a:pt x="6101" y="0"/>
                  </a:cubicBezTo>
                  <a:cubicBezTo>
                    <a:pt x="5663" y="0"/>
                    <a:pt x="5230" y="126"/>
                    <a:pt x="4852" y="378"/>
                  </a:cubicBezTo>
                  <a:cubicBezTo>
                    <a:pt x="4600" y="552"/>
                    <a:pt x="4293" y="638"/>
                    <a:pt x="3986" y="638"/>
                  </a:cubicBezTo>
                  <a:cubicBezTo>
                    <a:pt x="3679" y="638"/>
                    <a:pt x="3371" y="552"/>
                    <a:pt x="3119" y="378"/>
                  </a:cubicBezTo>
                  <a:cubicBezTo>
                    <a:pt x="2741" y="126"/>
                    <a:pt x="2284" y="0"/>
                    <a:pt x="1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40"/>
            <p:cNvSpPr/>
            <p:nvPr/>
          </p:nvSpPr>
          <p:spPr>
            <a:xfrm>
              <a:off x="-21299475" y="2868125"/>
              <a:ext cx="307200" cy="143375"/>
            </a:xfrm>
            <a:custGeom>
              <a:avLst/>
              <a:gdLst/>
              <a:ahLst/>
              <a:cxnLst/>
              <a:rect l="l" t="t" r="r" b="b"/>
              <a:pathLst>
                <a:path w="12288" h="5735" extrusionOk="0">
                  <a:moveTo>
                    <a:pt x="6144" y="788"/>
                  </a:moveTo>
                  <a:cubicBezTo>
                    <a:pt x="7531" y="788"/>
                    <a:pt x="8633" y="1891"/>
                    <a:pt x="8633" y="3245"/>
                  </a:cubicBezTo>
                  <a:cubicBezTo>
                    <a:pt x="8633" y="3938"/>
                    <a:pt x="8350" y="4506"/>
                    <a:pt x="7909" y="5010"/>
                  </a:cubicBezTo>
                  <a:cubicBezTo>
                    <a:pt x="7720" y="4947"/>
                    <a:pt x="7562" y="4884"/>
                    <a:pt x="7373" y="4758"/>
                  </a:cubicBezTo>
                  <a:cubicBezTo>
                    <a:pt x="7011" y="4506"/>
                    <a:pt x="6578" y="4379"/>
                    <a:pt x="6140" y="4379"/>
                  </a:cubicBezTo>
                  <a:cubicBezTo>
                    <a:pt x="5703" y="4379"/>
                    <a:pt x="5262" y="4506"/>
                    <a:pt x="4884" y="4758"/>
                  </a:cubicBezTo>
                  <a:cubicBezTo>
                    <a:pt x="4727" y="4884"/>
                    <a:pt x="4569" y="4947"/>
                    <a:pt x="4380" y="5010"/>
                  </a:cubicBezTo>
                  <a:cubicBezTo>
                    <a:pt x="3939" y="4537"/>
                    <a:pt x="3655" y="3875"/>
                    <a:pt x="3655" y="3245"/>
                  </a:cubicBezTo>
                  <a:cubicBezTo>
                    <a:pt x="3655" y="1891"/>
                    <a:pt x="4758" y="788"/>
                    <a:pt x="6144" y="788"/>
                  </a:cubicBezTo>
                  <a:close/>
                  <a:moveTo>
                    <a:pt x="6144" y="0"/>
                  </a:moveTo>
                  <a:cubicBezTo>
                    <a:pt x="4380" y="0"/>
                    <a:pt x="2931" y="1450"/>
                    <a:pt x="2931" y="3214"/>
                  </a:cubicBezTo>
                  <a:cubicBezTo>
                    <a:pt x="2931" y="3812"/>
                    <a:pt x="3088" y="4411"/>
                    <a:pt x="3372" y="4884"/>
                  </a:cubicBezTo>
                  <a:cubicBezTo>
                    <a:pt x="3277" y="4852"/>
                    <a:pt x="3183" y="4789"/>
                    <a:pt x="3120" y="4726"/>
                  </a:cubicBezTo>
                  <a:cubicBezTo>
                    <a:pt x="2742" y="4474"/>
                    <a:pt x="2285" y="4348"/>
                    <a:pt x="1832" y="4348"/>
                  </a:cubicBezTo>
                  <a:cubicBezTo>
                    <a:pt x="1379" y="4348"/>
                    <a:pt x="930" y="4474"/>
                    <a:pt x="568" y="4726"/>
                  </a:cubicBezTo>
                  <a:cubicBezTo>
                    <a:pt x="473" y="4758"/>
                    <a:pt x="347" y="4852"/>
                    <a:pt x="284" y="4884"/>
                  </a:cubicBezTo>
                  <a:cubicBezTo>
                    <a:pt x="95" y="4947"/>
                    <a:pt x="1" y="5167"/>
                    <a:pt x="95" y="5356"/>
                  </a:cubicBezTo>
                  <a:cubicBezTo>
                    <a:pt x="143" y="5498"/>
                    <a:pt x="261" y="5569"/>
                    <a:pt x="410" y="5569"/>
                  </a:cubicBezTo>
                  <a:cubicBezTo>
                    <a:pt x="460" y="5569"/>
                    <a:pt x="513" y="5561"/>
                    <a:pt x="568" y="5545"/>
                  </a:cubicBezTo>
                  <a:cubicBezTo>
                    <a:pt x="725" y="5514"/>
                    <a:pt x="820" y="5419"/>
                    <a:pt x="946" y="5356"/>
                  </a:cubicBezTo>
                  <a:cubicBezTo>
                    <a:pt x="1198" y="5183"/>
                    <a:pt x="1505" y="5096"/>
                    <a:pt x="1816" y="5096"/>
                  </a:cubicBezTo>
                  <a:cubicBezTo>
                    <a:pt x="2127" y="5096"/>
                    <a:pt x="2442" y="5183"/>
                    <a:pt x="2710" y="5356"/>
                  </a:cubicBezTo>
                  <a:cubicBezTo>
                    <a:pt x="3104" y="5608"/>
                    <a:pt x="3553" y="5734"/>
                    <a:pt x="3994" y="5734"/>
                  </a:cubicBezTo>
                  <a:cubicBezTo>
                    <a:pt x="4435" y="5734"/>
                    <a:pt x="4868" y="5608"/>
                    <a:pt x="5231" y="5356"/>
                  </a:cubicBezTo>
                  <a:cubicBezTo>
                    <a:pt x="5498" y="5183"/>
                    <a:pt x="5806" y="5096"/>
                    <a:pt x="6109" y="5096"/>
                  </a:cubicBezTo>
                  <a:cubicBezTo>
                    <a:pt x="6412" y="5096"/>
                    <a:pt x="6711" y="5183"/>
                    <a:pt x="6963" y="5356"/>
                  </a:cubicBezTo>
                  <a:cubicBezTo>
                    <a:pt x="7357" y="5608"/>
                    <a:pt x="7806" y="5734"/>
                    <a:pt x="8247" y="5734"/>
                  </a:cubicBezTo>
                  <a:cubicBezTo>
                    <a:pt x="8688" y="5734"/>
                    <a:pt x="9122" y="5608"/>
                    <a:pt x="9484" y="5356"/>
                  </a:cubicBezTo>
                  <a:cubicBezTo>
                    <a:pt x="9752" y="5183"/>
                    <a:pt x="10059" y="5096"/>
                    <a:pt x="10370" y="5096"/>
                  </a:cubicBezTo>
                  <a:cubicBezTo>
                    <a:pt x="10681" y="5096"/>
                    <a:pt x="10996" y="5183"/>
                    <a:pt x="11280" y="5356"/>
                  </a:cubicBezTo>
                  <a:cubicBezTo>
                    <a:pt x="11437" y="5419"/>
                    <a:pt x="11532" y="5514"/>
                    <a:pt x="11689" y="5577"/>
                  </a:cubicBezTo>
                  <a:cubicBezTo>
                    <a:pt x="11742" y="5599"/>
                    <a:pt x="11793" y="5609"/>
                    <a:pt x="11840" y="5609"/>
                  </a:cubicBezTo>
                  <a:cubicBezTo>
                    <a:pt x="11993" y="5609"/>
                    <a:pt x="12114" y="5508"/>
                    <a:pt x="12162" y="5388"/>
                  </a:cubicBezTo>
                  <a:cubicBezTo>
                    <a:pt x="12288" y="5199"/>
                    <a:pt x="12193" y="5010"/>
                    <a:pt x="12004" y="4915"/>
                  </a:cubicBezTo>
                  <a:cubicBezTo>
                    <a:pt x="11878" y="4884"/>
                    <a:pt x="11815" y="4852"/>
                    <a:pt x="11689" y="4758"/>
                  </a:cubicBezTo>
                  <a:cubicBezTo>
                    <a:pt x="11311" y="4506"/>
                    <a:pt x="10862" y="4379"/>
                    <a:pt x="10413" y="4379"/>
                  </a:cubicBezTo>
                  <a:cubicBezTo>
                    <a:pt x="9964" y="4379"/>
                    <a:pt x="9515" y="4506"/>
                    <a:pt x="9137" y="4758"/>
                  </a:cubicBezTo>
                  <a:lnTo>
                    <a:pt x="8885" y="4884"/>
                  </a:lnTo>
                  <a:cubicBezTo>
                    <a:pt x="9169" y="4379"/>
                    <a:pt x="9358" y="3812"/>
                    <a:pt x="9358" y="3214"/>
                  </a:cubicBezTo>
                  <a:cubicBezTo>
                    <a:pt x="9358" y="1450"/>
                    <a:pt x="7909" y="0"/>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5" name="Google Shape;6655;p40"/>
          <p:cNvSpPr/>
          <p:nvPr/>
        </p:nvSpPr>
        <p:spPr>
          <a:xfrm>
            <a:off x="9178067" y="6503715"/>
            <a:ext cx="1346759" cy="1342440"/>
          </a:xfrm>
          <a:custGeom>
            <a:avLst/>
            <a:gdLst/>
            <a:ahLst/>
            <a:cxnLst/>
            <a:rect l="l" t="t" r="r" b="b"/>
            <a:pathLst>
              <a:path w="12162" h="12123" extrusionOk="0">
                <a:moveTo>
                  <a:pt x="8192" y="3616"/>
                </a:moveTo>
                <a:cubicBezTo>
                  <a:pt x="8381" y="3616"/>
                  <a:pt x="8539" y="3805"/>
                  <a:pt x="8539" y="3994"/>
                </a:cubicBezTo>
                <a:cubicBezTo>
                  <a:pt x="8539" y="4183"/>
                  <a:pt x="8381" y="4341"/>
                  <a:pt x="8192" y="4341"/>
                </a:cubicBezTo>
                <a:lnTo>
                  <a:pt x="3907" y="4341"/>
                </a:lnTo>
                <a:cubicBezTo>
                  <a:pt x="3687" y="4341"/>
                  <a:pt x="3529" y="4183"/>
                  <a:pt x="3529" y="3994"/>
                </a:cubicBezTo>
                <a:cubicBezTo>
                  <a:pt x="3529" y="3805"/>
                  <a:pt x="3687" y="3616"/>
                  <a:pt x="3907" y="3616"/>
                </a:cubicBezTo>
                <a:close/>
                <a:moveTo>
                  <a:pt x="8948" y="5097"/>
                </a:moveTo>
                <a:cubicBezTo>
                  <a:pt x="9137" y="5097"/>
                  <a:pt x="9295" y="5254"/>
                  <a:pt x="9295" y="5443"/>
                </a:cubicBezTo>
                <a:cubicBezTo>
                  <a:pt x="9295" y="5632"/>
                  <a:pt x="9137" y="5790"/>
                  <a:pt x="8948" y="5790"/>
                </a:cubicBezTo>
                <a:lnTo>
                  <a:pt x="3214" y="5790"/>
                </a:lnTo>
                <a:cubicBezTo>
                  <a:pt x="3025" y="5790"/>
                  <a:pt x="2868" y="5632"/>
                  <a:pt x="2868" y="5443"/>
                </a:cubicBezTo>
                <a:cubicBezTo>
                  <a:pt x="2868" y="5254"/>
                  <a:pt x="3025" y="5097"/>
                  <a:pt x="3214" y="5097"/>
                </a:cubicBezTo>
                <a:close/>
                <a:moveTo>
                  <a:pt x="4600" y="6514"/>
                </a:moveTo>
                <a:cubicBezTo>
                  <a:pt x="4443" y="6703"/>
                  <a:pt x="4317" y="6987"/>
                  <a:pt x="4285" y="7207"/>
                </a:cubicBezTo>
                <a:lnTo>
                  <a:pt x="2490" y="7207"/>
                </a:lnTo>
                <a:cubicBezTo>
                  <a:pt x="2269" y="7207"/>
                  <a:pt x="2112" y="7050"/>
                  <a:pt x="2112" y="6861"/>
                </a:cubicBezTo>
                <a:cubicBezTo>
                  <a:pt x="2112" y="6672"/>
                  <a:pt x="2269" y="6514"/>
                  <a:pt x="2490" y="6514"/>
                </a:cubicBezTo>
                <a:close/>
                <a:moveTo>
                  <a:pt x="9641" y="6514"/>
                </a:moveTo>
                <a:cubicBezTo>
                  <a:pt x="9830" y="6514"/>
                  <a:pt x="9988" y="6672"/>
                  <a:pt x="9988" y="6861"/>
                </a:cubicBezTo>
                <a:cubicBezTo>
                  <a:pt x="9988" y="7050"/>
                  <a:pt x="9830" y="7207"/>
                  <a:pt x="9641" y="7207"/>
                </a:cubicBezTo>
                <a:lnTo>
                  <a:pt x="7845" y="7207"/>
                </a:lnTo>
                <a:cubicBezTo>
                  <a:pt x="7782" y="6955"/>
                  <a:pt x="7688" y="6703"/>
                  <a:pt x="7530" y="6514"/>
                </a:cubicBezTo>
                <a:close/>
                <a:moveTo>
                  <a:pt x="4317" y="7932"/>
                </a:moveTo>
                <a:cubicBezTo>
                  <a:pt x="4380" y="8184"/>
                  <a:pt x="4506" y="8436"/>
                  <a:pt x="4632" y="8625"/>
                </a:cubicBezTo>
                <a:lnTo>
                  <a:pt x="3246" y="8625"/>
                </a:lnTo>
                <a:cubicBezTo>
                  <a:pt x="3025" y="8625"/>
                  <a:pt x="2868" y="8468"/>
                  <a:pt x="2868" y="8279"/>
                </a:cubicBezTo>
                <a:cubicBezTo>
                  <a:pt x="2868" y="8090"/>
                  <a:pt x="3025" y="7932"/>
                  <a:pt x="3246" y="7932"/>
                </a:cubicBezTo>
                <a:close/>
                <a:moveTo>
                  <a:pt x="6050" y="6514"/>
                </a:moveTo>
                <a:cubicBezTo>
                  <a:pt x="6648" y="6514"/>
                  <a:pt x="7121" y="6987"/>
                  <a:pt x="7121" y="7554"/>
                </a:cubicBezTo>
                <a:cubicBezTo>
                  <a:pt x="7121" y="8153"/>
                  <a:pt x="6648" y="8625"/>
                  <a:pt x="6050" y="8625"/>
                </a:cubicBezTo>
                <a:cubicBezTo>
                  <a:pt x="5483" y="8625"/>
                  <a:pt x="5010" y="8153"/>
                  <a:pt x="5010" y="7554"/>
                </a:cubicBezTo>
                <a:cubicBezTo>
                  <a:pt x="5010" y="6987"/>
                  <a:pt x="5483" y="6514"/>
                  <a:pt x="6050" y="6514"/>
                </a:cubicBezTo>
                <a:close/>
                <a:moveTo>
                  <a:pt x="8948" y="7932"/>
                </a:moveTo>
                <a:cubicBezTo>
                  <a:pt x="9137" y="7932"/>
                  <a:pt x="9295" y="8090"/>
                  <a:pt x="9295" y="8279"/>
                </a:cubicBezTo>
                <a:cubicBezTo>
                  <a:pt x="9295" y="8468"/>
                  <a:pt x="9137" y="8625"/>
                  <a:pt x="8948" y="8625"/>
                </a:cubicBezTo>
                <a:lnTo>
                  <a:pt x="7530" y="8625"/>
                </a:lnTo>
                <a:cubicBezTo>
                  <a:pt x="7688" y="8436"/>
                  <a:pt x="7782" y="8216"/>
                  <a:pt x="7845" y="7932"/>
                </a:cubicBezTo>
                <a:close/>
                <a:moveTo>
                  <a:pt x="8192" y="9350"/>
                </a:moveTo>
                <a:cubicBezTo>
                  <a:pt x="8381" y="9350"/>
                  <a:pt x="8539" y="9507"/>
                  <a:pt x="8539" y="9696"/>
                </a:cubicBezTo>
                <a:cubicBezTo>
                  <a:pt x="8539" y="9885"/>
                  <a:pt x="8381" y="10043"/>
                  <a:pt x="8192" y="10043"/>
                </a:cubicBezTo>
                <a:lnTo>
                  <a:pt x="3907" y="10043"/>
                </a:lnTo>
                <a:cubicBezTo>
                  <a:pt x="3687" y="10043"/>
                  <a:pt x="3529" y="9885"/>
                  <a:pt x="3529" y="9696"/>
                </a:cubicBezTo>
                <a:cubicBezTo>
                  <a:pt x="3529" y="9507"/>
                  <a:pt x="3687" y="9350"/>
                  <a:pt x="3907" y="9350"/>
                </a:cubicBezTo>
                <a:close/>
                <a:moveTo>
                  <a:pt x="7467" y="10799"/>
                </a:moveTo>
                <a:cubicBezTo>
                  <a:pt x="7688" y="10799"/>
                  <a:pt x="7845" y="10957"/>
                  <a:pt x="7845" y="11146"/>
                </a:cubicBezTo>
                <a:cubicBezTo>
                  <a:pt x="7845" y="11366"/>
                  <a:pt x="7688" y="11492"/>
                  <a:pt x="7467" y="11492"/>
                </a:cubicBezTo>
                <a:lnTo>
                  <a:pt x="4632" y="11492"/>
                </a:lnTo>
                <a:cubicBezTo>
                  <a:pt x="4443" y="11492"/>
                  <a:pt x="4285" y="11335"/>
                  <a:pt x="4285" y="11146"/>
                </a:cubicBezTo>
                <a:cubicBezTo>
                  <a:pt x="4285" y="10957"/>
                  <a:pt x="4443" y="10799"/>
                  <a:pt x="4632" y="10799"/>
                </a:cubicBezTo>
                <a:close/>
                <a:moveTo>
                  <a:pt x="8917" y="1"/>
                </a:moveTo>
                <a:cubicBezTo>
                  <a:pt x="8830" y="1"/>
                  <a:pt x="8743" y="40"/>
                  <a:pt x="8665" y="119"/>
                </a:cubicBezTo>
                <a:cubicBezTo>
                  <a:pt x="8507" y="276"/>
                  <a:pt x="8507" y="497"/>
                  <a:pt x="8665" y="654"/>
                </a:cubicBezTo>
                <a:lnTo>
                  <a:pt x="9484" y="1474"/>
                </a:lnTo>
                <a:lnTo>
                  <a:pt x="347" y="1474"/>
                </a:lnTo>
                <a:cubicBezTo>
                  <a:pt x="158" y="1474"/>
                  <a:pt x="1" y="1631"/>
                  <a:pt x="1" y="1820"/>
                </a:cubicBezTo>
                <a:cubicBezTo>
                  <a:pt x="1" y="2009"/>
                  <a:pt x="158" y="2167"/>
                  <a:pt x="347" y="2167"/>
                </a:cubicBezTo>
                <a:lnTo>
                  <a:pt x="1639" y="2167"/>
                </a:lnTo>
                <a:lnTo>
                  <a:pt x="820" y="3017"/>
                </a:lnTo>
                <a:cubicBezTo>
                  <a:pt x="662" y="3175"/>
                  <a:pt x="662" y="3364"/>
                  <a:pt x="820" y="3521"/>
                </a:cubicBezTo>
                <a:cubicBezTo>
                  <a:pt x="899" y="3600"/>
                  <a:pt x="985" y="3640"/>
                  <a:pt x="1072" y="3640"/>
                </a:cubicBezTo>
                <a:cubicBezTo>
                  <a:pt x="1159" y="3640"/>
                  <a:pt x="1245" y="3600"/>
                  <a:pt x="1324" y="3521"/>
                </a:cubicBezTo>
                <a:lnTo>
                  <a:pt x="2679" y="2167"/>
                </a:lnTo>
                <a:lnTo>
                  <a:pt x="5735" y="2167"/>
                </a:lnTo>
                <a:lnTo>
                  <a:pt x="5735" y="2923"/>
                </a:lnTo>
                <a:lnTo>
                  <a:pt x="3970" y="2923"/>
                </a:lnTo>
                <a:cubicBezTo>
                  <a:pt x="3372" y="2923"/>
                  <a:pt x="2899" y="3395"/>
                  <a:pt x="2899" y="3994"/>
                </a:cubicBezTo>
                <a:cubicBezTo>
                  <a:pt x="2899" y="4152"/>
                  <a:pt x="2962" y="4246"/>
                  <a:pt x="2994" y="4372"/>
                </a:cubicBezTo>
                <a:cubicBezTo>
                  <a:pt x="2521" y="4498"/>
                  <a:pt x="2206" y="4939"/>
                  <a:pt x="2206" y="5412"/>
                </a:cubicBezTo>
                <a:cubicBezTo>
                  <a:pt x="2206" y="5569"/>
                  <a:pt x="2238" y="5664"/>
                  <a:pt x="2269" y="5790"/>
                </a:cubicBezTo>
                <a:cubicBezTo>
                  <a:pt x="1797" y="5916"/>
                  <a:pt x="1481" y="6357"/>
                  <a:pt x="1481" y="6829"/>
                </a:cubicBezTo>
                <a:cubicBezTo>
                  <a:pt x="1481" y="7334"/>
                  <a:pt x="1797" y="7743"/>
                  <a:pt x="2269" y="7838"/>
                </a:cubicBezTo>
                <a:cubicBezTo>
                  <a:pt x="2238" y="7964"/>
                  <a:pt x="2206" y="8090"/>
                  <a:pt x="2206" y="8247"/>
                </a:cubicBezTo>
                <a:cubicBezTo>
                  <a:pt x="2206" y="8751"/>
                  <a:pt x="2553" y="9129"/>
                  <a:pt x="2994" y="9255"/>
                </a:cubicBezTo>
                <a:cubicBezTo>
                  <a:pt x="2962" y="9381"/>
                  <a:pt x="2899" y="9507"/>
                  <a:pt x="2899" y="9665"/>
                </a:cubicBezTo>
                <a:cubicBezTo>
                  <a:pt x="2899" y="10169"/>
                  <a:pt x="3277" y="10547"/>
                  <a:pt x="3687" y="10673"/>
                </a:cubicBezTo>
                <a:cubicBezTo>
                  <a:pt x="3655" y="10799"/>
                  <a:pt x="3624" y="10925"/>
                  <a:pt x="3624" y="11083"/>
                </a:cubicBezTo>
                <a:cubicBezTo>
                  <a:pt x="3624" y="11650"/>
                  <a:pt x="4096" y="12122"/>
                  <a:pt x="4695" y="12122"/>
                </a:cubicBezTo>
                <a:lnTo>
                  <a:pt x="7530" y="12122"/>
                </a:lnTo>
                <a:cubicBezTo>
                  <a:pt x="8097" y="12122"/>
                  <a:pt x="8570" y="11650"/>
                  <a:pt x="8570" y="11083"/>
                </a:cubicBezTo>
                <a:cubicBezTo>
                  <a:pt x="8570" y="10925"/>
                  <a:pt x="8539" y="10799"/>
                  <a:pt x="8507" y="10673"/>
                </a:cubicBezTo>
                <a:cubicBezTo>
                  <a:pt x="8980" y="10547"/>
                  <a:pt x="9295" y="10137"/>
                  <a:pt x="9295" y="9665"/>
                </a:cubicBezTo>
                <a:cubicBezTo>
                  <a:pt x="9295" y="9507"/>
                  <a:pt x="9263" y="9381"/>
                  <a:pt x="9200" y="9255"/>
                </a:cubicBezTo>
                <a:cubicBezTo>
                  <a:pt x="9673" y="9129"/>
                  <a:pt x="9988" y="8720"/>
                  <a:pt x="9988" y="8247"/>
                </a:cubicBezTo>
                <a:cubicBezTo>
                  <a:pt x="9988" y="8090"/>
                  <a:pt x="9956" y="7964"/>
                  <a:pt x="9925" y="7838"/>
                </a:cubicBezTo>
                <a:cubicBezTo>
                  <a:pt x="10397" y="7712"/>
                  <a:pt x="10712" y="7302"/>
                  <a:pt x="10712" y="6829"/>
                </a:cubicBezTo>
                <a:cubicBezTo>
                  <a:pt x="10712" y="6294"/>
                  <a:pt x="10366" y="5916"/>
                  <a:pt x="9925" y="5790"/>
                </a:cubicBezTo>
                <a:cubicBezTo>
                  <a:pt x="9956" y="5664"/>
                  <a:pt x="9988" y="5569"/>
                  <a:pt x="9988" y="5412"/>
                </a:cubicBezTo>
                <a:cubicBezTo>
                  <a:pt x="9988" y="4876"/>
                  <a:pt x="9641" y="4498"/>
                  <a:pt x="9200" y="4372"/>
                </a:cubicBezTo>
                <a:cubicBezTo>
                  <a:pt x="9263" y="4246"/>
                  <a:pt x="9295" y="4152"/>
                  <a:pt x="9295" y="3994"/>
                </a:cubicBezTo>
                <a:cubicBezTo>
                  <a:pt x="9295" y="3395"/>
                  <a:pt x="8822" y="2923"/>
                  <a:pt x="8224" y="2923"/>
                </a:cubicBezTo>
                <a:lnTo>
                  <a:pt x="6459" y="2923"/>
                </a:lnTo>
                <a:lnTo>
                  <a:pt x="6459" y="2167"/>
                </a:lnTo>
                <a:lnTo>
                  <a:pt x="11815" y="2167"/>
                </a:lnTo>
                <a:cubicBezTo>
                  <a:pt x="12004" y="2167"/>
                  <a:pt x="12162" y="2009"/>
                  <a:pt x="12162" y="1820"/>
                </a:cubicBezTo>
                <a:cubicBezTo>
                  <a:pt x="12162" y="1631"/>
                  <a:pt x="12004" y="1474"/>
                  <a:pt x="11815" y="1474"/>
                </a:cubicBezTo>
                <a:lnTo>
                  <a:pt x="10523" y="1474"/>
                </a:lnTo>
                <a:lnTo>
                  <a:pt x="9169" y="119"/>
                </a:lnTo>
                <a:cubicBezTo>
                  <a:pt x="9090" y="40"/>
                  <a:pt x="9003" y="1"/>
                  <a:pt x="89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40"/>
          <p:cNvSpPr/>
          <p:nvPr/>
        </p:nvSpPr>
        <p:spPr>
          <a:xfrm>
            <a:off x="9176351" y="8167929"/>
            <a:ext cx="1350192" cy="1353735"/>
          </a:xfrm>
          <a:custGeom>
            <a:avLst/>
            <a:gdLst/>
            <a:ahLst/>
            <a:cxnLst/>
            <a:rect l="l" t="t" r="r" b="b"/>
            <a:pathLst>
              <a:path w="12193" h="12225" extrusionOk="0">
                <a:moveTo>
                  <a:pt x="8601" y="694"/>
                </a:moveTo>
                <a:cubicBezTo>
                  <a:pt x="9011" y="694"/>
                  <a:pt x="9326" y="1009"/>
                  <a:pt x="9326" y="1418"/>
                </a:cubicBezTo>
                <a:cubicBezTo>
                  <a:pt x="9326" y="1796"/>
                  <a:pt x="9011" y="2111"/>
                  <a:pt x="8601" y="2111"/>
                </a:cubicBezTo>
                <a:cubicBezTo>
                  <a:pt x="8223" y="2111"/>
                  <a:pt x="7908" y="1796"/>
                  <a:pt x="7908" y="1418"/>
                </a:cubicBezTo>
                <a:cubicBezTo>
                  <a:pt x="7908" y="1009"/>
                  <a:pt x="8223" y="694"/>
                  <a:pt x="8601" y="694"/>
                </a:cubicBezTo>
                <a:close/>
                <a:moveTo>
                  <a:pt x="10428" y="1418"/>
                </a:moveTo>
                <a:cubicBezTo>
                  <a:pt x="11027" y="1418"/>
                  <a:pt x="11500" y="1891"/>
                  <a:pt x="11500" y="2458"/>
                </a:cubicBezTo>
                <a:cubicBezTo>
                  <a:pt x="11058" y="2238"/>
                  <a:pt x="10586" y="2111"/>
                  <a:pt x="10113" y="2111"/>
                </a:cubicBezTo>
                <a:lnTo>
                  <a:pt x="9861" y="2111"/>
                </a:lnTo>
                <a:cubicBezTo>
                  <a:pt x="9987" y="1922"/>
                  <a:pt x="10082" y="1639"/>
                  <a:pt x="10082" y="1418"/>
                </a:cubicBezTo>
                <a:close/>
                <a:moveTo>
                  <a:pt x="7624" y="2427"/>
                </a:moveTo>
                <a:lnTo>
                  <a:pt x="7624" y="2427"/>
                </a:lnTo>
                <a:cubicBezTo>
                  <a:pt x="7782" y="2616"/>
                  <a:pt x="8034" y="2742"/>
                  <a:pt x="8255" y="2836"/>
                </a:cubicBezTo>
                <a:cubicBezTo>
                  <a:pt x="8223" y="3088"/>
                  <a:pt x="8286" y="3340"/>
                  <a:pt x="8412" y="3466"/>
                </a:cubicBezTo>
                <a:lnTo>
                  <a:pt x="9704" y="4915"/>
                </a:lnTo>
                <a:cubicBezTo>
                  <a:pt x="10239" y="5483"/>
                  <a:pt x="10334" y="6270"/>
                  <a:pt x="9987" y="6932"/>
                </a:cubicBezTo>
                <a:cubicBezTo>
                  <a:pt x="9672" y="7530"/>
                  <a:pt x="9074" y="7877"/>
                  <a:pt x="8412" y="7877"/>
                </a:cubicBezTo>
                <a:lnTo>
                  <a:pt x="7750" y="7877"/>
                </a:lnTo>
                <a:cubicBezTo>
                  <a:pt x="7813" y="7688"/>
                  <a:pt x="7908" y="7467"/>
                  <a:pt x="7908" y="7278"/>
                </a:cubicBezTo>
                <a:lnTo>
                  <a:pt x="7908" y="7152"/>
                </a:lnTo>
                <a:lnTo>
                  <a:pt x="8475" y="7152"/>
                </a:lnTo>
                <a:cubicBezTo>
                  <a:pt x="8853" y="7152"/>
                  <a:pt x="9200" y="6963"/>
                  <a:pt x="9420" y="6617"/>
                </a:cubicBezTo>
                <a:cubicBezTo>
                  <a:pt x="9672" y="6144"/>
                  <a:pt x="9483" y="5609"/>
                  <a:pt x="9326" y="5451"/>
                </a:cubicBezTo>
                <a:lnTo>
                  <a:pt x="7908" y="3970"/>
                </a:lnTo>
                <a:cubicBezTo>
                  <a:pt x="7530" y="3561"/>
                  <a:pt x="7435" y="2931"/>
                  <a:pt x="7624" y="2427"/>
                </a:cubicBezTo>
                <a:close/>
                <a:moveTo>
                  <a:pt x="4398" y="4298"/>
                </a:moveTo>
                <a:cubicBezTo>
                  <a:pt x="4581" y="4298"/>
                  <a:pt x="4764" y="4315"/>
                  <a:pt x="4946" y="4348"/>
                </a:cubicBezTo>
                <a:cubicBezTo>
                  <a:pt x="6238" y="4632"/>
                  <a:pt x="7183" y="5861"/>
                  <a:pt x="7183" y="7278"/>
                </a:cubicBezTo>
                <a:cubicBezTo>
                  <a:pt x="7183" y="7593"/>
                  <a:pt x="6931" y="7877"/>
                  <a:pt x="6616" y="7877"/>
                </a:cubicBezTo>
                <a:lnTo>
                  <a:pt x="2143" y="7877"/>
                </a:lnTo>
                <a:cubicBezTo>
                  <a:pt x="1607" y="7877"/>
                  <a:pt x="1134" y="8003"/>
                  <a:pt x="725" y="8223"/>
                </a:cubicBezTo>
                <a:cubicBezTo>
                  <a:pt x="725" y="7625"/>
                  <a:pt x="1197" y="7152"/>
                  <a:pt x="1796" y="7152"/>
                </a:cubicBezTo>
                <a:lnTo>
                  <a:pt x="5388" y="7152"/>
                </a:lnTo>
                <a:cubicBezTo>
                  <a:pt x="5577" y="7152"/>
                  <a:pt x="5734" y="6995"/>
                  <a:pt x="5734" y="6806"/>
                </a:cubicBezTo>
                <a:cubicBezTo>
                  <a:pt x="5734" y="6617"/>
                  <a:pt x="5577" y="6459"/>
                  <a:pt x="5388" y="6459"/>
                </a:cubicBezTo>
                <a:lnTo>
                  <a:pt x="2930" y="6459"/>
                </a:lnTo>
                <a:cubicBezTo>
                  <a:pt x="3088" y="6018"/>
                  <a:pt x="3497" y="5735"/>
                  <a:pt x="3970" y="5735"/>
                </a:cubicBezTo>
                <a:lnTo>
                  <a:pt x="4663" y="5735"/>
                </a:lnTo>
                <a:cubicBezTo>
                  <a:pt x="4883" y="5735"/>
                  <a:pt x="5041" y="5577"/>
                  <a:pt x="5041" y="5388"/>
                </a:cubicBezTo>
                <a:cubicBezTo>
                  <a:pt x="5041" y="5199"/>
                  <a:pt x="4883" y="5041"/>
                  <a:pt x="4663" y="5041"/>
                </a:cubicBezTo>
                <a:lnTo>
                  <a:pt x="3970" y="5041"/>
                </a:lnTo>
                <a:cubicBezTo>
                  <a:pt x="3088" y="5041"/>
                  <a:pt x="2395" y="5672"/>
                  <a:pt x="2237" y="6459"/>
                </a:cubicBezTo>
                <a:lnTo>
                  <a:pt x="1796" y="6459"/>
                </a:lnTo>
                <a:cubicBezTo>
                  <a:pt x="1733" y="6459"/>
                  <a:pt x="1607" y="6459"/>
                  <a:pt x="1512" y="6491"/>
                </a:cubicBezTo>
                <a:cubicBezTo>
                  <a:pt x="1670" y="5861"/>
                  <a:pt x="2048" y="5293"/>
                  <a:pt x="2552" y="4915"/>
                </a:cubicBezTo>
                <a:cubicBezTo>
                  <a:pt x="3072" y="4519"/>
                  <a:pt x="3728" y="4298"/>
                  <a:pt x="4398" y="4298"/>
                </a:cubicBezTo>
                <a:close/>
                <a:moveTo>
                  <a:pt x="5041" y="8728"/>
                </a:moveTo>
                <a:lnTo>
                  <a:pt x="5041" y="9295"/>
                </a:lnTo>
                <a:lnTo>
                  <a:pt x="4316" y="9295"/>
                </a:lnTo>
                <a:lnTo>
                  <a:pt x="5041" y="8728"/>
                </a:lnTo>
                <a:close/>
                <a:moveTo>
                  <a:pt x="8601" y="1"/>
                </a:moveTo>
                <a:cubicBezTo>
                  <a:pt x="7750" y="1"/>
                  <a:pt x="7089" y="757"/>
                  <a:pt x="7215" y="1607"/>
                </a:cubicBezTo>
                <a:cubicBezTo>
                  <a:pt x="6585" y="2458"/>
                  <a:pt x="6616" y="3655"/>
                  <a:pt x="7309" y="4443"/>
                </a:cubicBezTo>
                <a:lnTo>
                  <a:pt x="8727" y="5955"/>
                </a:lnTo>
                <a:cubicBezTo>
                  <a:pt x="8853" y="6176"/>
                  <a:pt x="8696" y="6491"/>
                  <a:pt x="8412" y="6491"/>
                </a:cubicBezTo>
                <a:lnTo>
                  <a:pt x="7782" y="6491"/>
                </a:lnTo>
                <a:cubicBezTo>
                  <a:pt x="7467" y="5104"/>
                  <a:pt x="6459" y="4002"/>
                  <a:pt x="5073" y="3750"/>
                </a:cubicBezTo>
                <a:cubicBezTo>
                  <a:pt x="4809" y="3688"/>
                  <a:pt x="4546" y="3658"/>
                  <a:pt x="4286" y="3658"/>
                </a:cubicBezTo>
                <a:cubicBezTo>
                  <a:pt x="3490" y="3658"/>
                  <a:pt x="2729" y="3936"/>
                  <a:pt x="2111" y="4411"/>
                </a:cubicBezTo>
                <a:cubicBezTo>
                  <a:pt x="1323" y="5010"/>
                  <a:pt x="851" y="5892"/>
                  <a:pt x="725" y="6837"/>
                </a:cubicBezTo>
                <a:cubicBezTo>
                  <a:pt x="315" y="7152"/>
                  <a:pt x="0" y="7719"/>
                  <a:pt x="0" y="8286"/>
                </a:cubicBezTo>
                <a:lnTo>
                  <a:pt x="0" y="9011"/>
                </a:lnTo>
                <a:cubicBezTo>
                  <a:pt x="0" y="9218"/>
                  <a:pt x="163" y="9357"/>
                  <a:pt x="328" y="9357"/>
                </a:cubicBezTo>
                <a:cubicBezTo>
                  <a:pt x="415" y="9357"/>
                  <a:pt x="502" y="9318"/>
                  <a:pt x="567" y="9232"/>
                </a:cubicBezTo>
                <a:cubicBezTo>
                  <a:pt x="977" y="8854"/>
                  <a:pt x="1512" y="8664"/>
                  <a:pt x="2080" y="8664"/>
                </a:cubicBezTo>
                <a:lnTo>
                  <a:pt x="4033" y="8664"/>
                </a:lnTo>
                <a:lnTo>
                  <a:pt x="2993" y="9452"/>
                </a:lnTo>
                <a:cubicBezTo>
                  <a:pt x="2710" y="9641"/>
                  <a:pt x="2867" y="10082"/>
                  <a:pt x="3182" y="10082"/>
                </a:cubicBezTo>
                <a:lnTo>
                  <a:pt x="4946" y="10082"/>
                </a:lnTo>
                <a:lnTo>
                  <a:pt x="4946" y="11878"/>
                </a:lnTo>
                <a:cubicBezTo>
                  <a:pt x="4946" y="12067"/>
                  <a:pt x="5104" y="12225"/>
                  <a:pt x="5293" y="12225"/>
                </a:cubicBezTo>
                <a:cubicBezTo>
                  <a:pt x="5514" y="12225"/>
                  <a:pt x="5671" y="12067"/>
                  <a:pt x="5671" y="11878"/>
                </a:cubicBezTo>
                <a:lnTo>
                  <a:pt x="5671" y="10082"/>
                </a:lnTo>
                <a:lnTo>
                  <a:pt x="6364" y="10082"/>
                </a:lnTo>
                <a:lnTo>
                  <a:pt x="6364" y="10429"/>
                </a:lnTo>
                <a:cubicBezTo>
                  <a:pt x="6364" y="10618"/>
                  <a:pt x="6522" y="10775"/>
                  <a:pt x="6711" y="10775"/>
                </a:cubicBezTo>
                <a:cubicBezTo>
                  <a:pt x="6931" y="10775"/>
                  <a:pt x="7089" y="10618"/>
                  <a:pt x="7089" y="10429"/>
                </a:cubicBezTo>
                <a:lnTo>
                  <a:pt x="7089" y="9704"/>
                </a:lnTo>
                <a:cubicBezTo>
                  <a:pt x="7089" y="9515"/>
                  <a:pt x="6931" y="9358"/>
                  <a:pt x="6711" y="9358"/>
                </a:cubicBezTo>
                <a:lnTo>
                  <a:pt x="5671" y="9358"/>
                </a:lnTo>
                <a:lnTo>
                  <a:pt x="5671" y="8664"/>
                </a:lnTo>
                <a:lnTo>
                  <a:pt x="8349" y="8664"/>
                </a:lnTo>
                <a:cubicBezTo>
                  <a:pt x="9231" y="8664"/>
                  <a:pt x="10113" y="8129"/>
                  <a:pt x="10554" y="7341"/>
                </a:cubicBezTo>
                <a:cubicBezTo>
                  <a:pt x="11027" y="6396"/>
                  <a:pt x="10901" y="5293"/>
                  <a:pt x="10145" y="4506"/>
                </a:cubicBezTo>
                <a:lnTo>
                  <a:pt x="8822" y="3057"/>
                </a:lnTo>
                <a:lnTo>
                  <a:pt x="8822" y="2994"/>
                </a:lnTo>
                <a:cubicBezTo>
                  <a:pt x="8853" y="2931"/>
                  <a:pt x="8759" y="2931"/>
                  <a:pt x="9987" y="2931"/>
                </a:cubicBezTo>
                <a:cubicBezTo>
                  <a:pt x="10554" y="2931"/>
                  <a:pt x="11058" y="3151"/>
                  <a:pt x="11437" y="3529"/>
                </a:cubicBezTo>
                <a:cubicBezTo>
                  <a:pt x="11523" y="3616"/>
                  <a:pt x="11621" y="3654"/>
                  <a:pt x="11712" y="3654"/>
                </a:cubicBezTo>
                <a:cubicBezTo>
                  <a:pt x="11886" y="3654"/>
                  <a:pt x="12035" y="3515"/>
                  <a:pt x="12035" y="3309"/>
                </a:cubicBezTo>
                <a:lnTo>
                  <a:pt x="12035" y="2584"/>
                </a:lnTo>
                <a:cubicBezTo>
                  <a:pt x="12193" y="1481"/>
                  <a:pt x="11374" y="694"/>
                  <a:pt x="10397" y="694"/>
                </a:cubicBezTo>
                <a:lnTo>
                  <a:pt x="9830" y="694"/>
                </a:lnTo>
                <a:cubicBezTo>
                  <a:pt x="9609" y="284"/>
                  <a:pt x="9137"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40"/>
          <p:cNvSpPr/>
          <p:nvPr/>
        </p:nvSpPr>
        <p:spPr>
          <a:xfrm>
            <a:off x="9153649" y="9812485"/>
            <a:ext cx="1395593" cy="1350192"/>
          </a:xfrm>
          <a:custGeom>
            <a:avLst/>
            <a:gdLst/>
            <a:ahLst/>
            <a:cxnLst/>
            <a:rect l="l" t="t" r="r" b="b"/>
            <a:pathLst>
              <a:path w="12603" h="12193" extrusionOk="0">
                <a:moveTo>
                  <a:pt x="9547" y="5986"/>
                </a:moveTo>
                <a:cubicBezTo>
                  <a:pt x="9767" y="6364"/>
                  <a:pt x="9925" y="6742"/>
                  <a:pt x="10019" y="7152"/>
                </a:cubicBezTo>
                <a:lnTo>
                  <a:pt x="8381" y="7152"/>
                </a:lnTo>
                <a:lnTo>
                  <a:pt x="9547" y="5986"/>
                </a:lnTo>
                <a:close/>
                <a:moveTo>
                  <a:pt x="9988" y="7845"/>
                </a:moveTo>
                <a:cubicBezTo>
                  <a:pt x="9925" y="8255"/>
                  <a:pt x="9767" y="8633"/>
                  <a:pt x="9515" y="8979"/>
                </a:cubicBezTo>
                <a:lnTo>
                  <a:pt x="8381" y="7845"/>
                </a:lnTo>
                <a:close/>
                <a:moveTo>
                  <a:pt x="7152" y="8349"/>
                </a:moveTo>
                <a:lnTo>
                  <a:pt x="7152" y="9987"/>
                </a:lnTo>
                <a:cubicBezTo>
                  <a:pt x="6774" y="9924"/>
                  <a:pt x="6365" y="9767"/>
                  <a:pt x="6018" y="9515"/>
                </a:cubicBezTo>
                <a:lnTo>
                  <a:pt x="7152" y="8349"/>
                </a:lnTo>
                <a:close/>
                <a:moveTo>
                  <a:pt x="7877" y="8349"/>
                </a:moveTo>
                <a:lnTo>
                  <a:pt x="9011" y="9515"/>
                </a:lnTo>
                <a:cubicBezTo>
                  <a:pt x="8665" y="9735"/>
                  <a:pt x="8255" y="9893"/>
                  <a:pt x="7877" y="9987"/>
                </a:cubicBezTo>
                <a:lnTo>
                  <a:pt x="7877" y="8349"/>
                </a:lnTo>
                <a:close/>
                <a:moveTo>
                  <a:pt x="10555" y="4947"/>
                </a:moveTo>
                <a:cubicBezTo>
                  <a:pt x="11815" y="6522"/>
                  <a:pt x="11721" y="8790"/>
                  <a:pt x="10271" y="10240"/>
                </a:cubicBezTo>
                <a:cubicBezTo>
                  <a:pt x="9506" y="11022"/>
                  <a:pt x="8502" y="11409"/>
                  <a:pt x="7503" y="11409"/>
                </a:cubicBezTo>
                <a:cubicBezTo>
                  <a:pt x="6611" y="11409"/>
                  <a:pt x="5723" y="11101"/>
                  <a:pt x="5010" y="10492"/>
                </a:cubicBezTo>
                <a:lnTo>
                  <a:pt x="5514" y="9987"/>
                </a:lnTo>
                <a:cubicBezTo>
                  <a:pt x="6089" y="10447"/>
                  <a:pt x="6788" y="10671"/>
                  <a:pt x="7489" y="10671"/>
                </a:cubicBezTo>
                <a:cubicBezTo>
                  <a:pt x="8325" y="10671"/>
                  <a:pt x="9165" y="10352"/>
                  <a:pt x="9799" y="9735"/>
                </a:cubicBezTo>
                <a:cubicBezTo>
                  <a:pt x="10996" y="8570"/>
                  <a:pt x="11059" y="6711"/>
                  <a:pt x="10051" y="5451"/>
                </a:cubicBezTo>
                <a:lnTo>
                  <a:pt x="10555" y="4947"/>
                </a:lnTo>
                <a:close/>
                <a:moveTo>
                  <a:pt x="5703" y="2143"/>
                </a:moveTo>
                <a:cubicBezTo>
                  <a:pt x="7404" y="2269"/>
                  <a:pt x="8948" y="3371"/>
                  <a:pt x="9641" y="4947"/>
                </a:cubicBezTo>
                <a:lnTo>
                  <a:pt x="4254" y="10334"/>
                </a:lnTo>
                <a:cubicBezTo>
                  <a:pt x="4096" y="10492"/>
                  <a:pt x="4096" y="10681"/>
                  <a:pt x="4254" y="10838"/>
                </a:cubicBezTo>
                <a:cubicBezTo>
                  <a:pt x="4506" y="11090"/>
                  <a:pt x="4758" y="11279"/>
                  <a:pt x="5042" y="11468"/>
                </a:cubicBezTo>
                <a:cubicBezTo>
                  <a:pt x="2584" y="11185"/>
                  <a:pt x="694" y="9137"/>
                  <a:pt x="694" y="6742"/>
                </a:cubicBezTo>
                <a:cubicBezTo>
                  <a:pt x="694" y="4317"/>
                  <a:pt x="2584" y="2300"/>
                  <a:pt x="5010" y="2143"/>
                </a:cubicBezTo>
                <a:lnTo>
                  <a:pt x="5010" y="3056"/>
                </a:lnTo>
                <a:cubicBezTo>
                  <a:pt x="4979" y="2993"/>
                  <a:pt x="4915" y="2993"/>
                  <a:pt x="4884" y="2962"/>
                </a:cubicBezTo>
                <a:cubicBezTo>
                  <a:pt x="4805" y="2883"/>
                  <a:pt x="4719" y="2844"/>
                  <a:pt x="4632" y="2844"/>
                </a:cubicBezTo>
                <a:cubicBezTo>
                  <a:pt x="4545" y="2844"/>
                  <a:pt x="4459" y="2883"/>
                  <a:pt x="4380" y="2962"/>
                </a:cubicBezTo>
                <a:cubicBezTo>
                  <a:pt x="4222" y="3119"/>
                  <a:pt x="4222" y="3308"/>
                  <a:pt x="4380" y="3466"/>
                </a:cubicBezTo>
                <a:cubicBezTo>
                  <a:pt x="4663" y="3750"/>
                  <a:pt x="4979" y="3876"/>
                  <a:pt x="5357" y="3876"/>
                </a:cubicBezTo>
                <a:cubicBezTo>
                  <a:pt x="5766" y="3876"/>
                  <a:pt x="6081" y="3718"/>
                  <a:pt x="6333" y="3466"/>
                </a:cubicBezTo>
                <a:cubicBezTo>
                  <a:pt x="6491" y="3308"/>
                  <a:pt x="6491" y="3119"/>
                  <a:pt x="6333" y="2962"/>
                </a:cubicBezTo>
                <a:cubicBezTo>
                  <a:pt x="6254" y="2883"/>
                  <a:pt x="6168" y="2844"/>
                  <a:pt x="6081" y="2844"/>
                </a:cubicBezTo>
                <a:cubicBezTo>
                  <a:pt x="5995" y="2844"/>
                  <a:pt x="5908" y="2883"/>
                  <a:pt x="5829" y="2962"/>
                </a:cubicBezTo>
                <a:cubicBezTo>
                  <a:pt x="5798" y="2993"/>
                  <a:pt x="5766" y="3056"/>
                  <a:pt x="5703" y="3056"/>
                </a:cubicBezTo>
                <a:lnTo>
                  <a:pt x="5703" y="2143"/>
                </a:lnTo>
                <a:close/>
                <a:moveTo>
                  <a:pt x="3907" y="0"/>
                </a:moveTo>
                <a:cubicBezTo>
                  <a:pt x="3687" y="0"/>
                  <a:pt x="3529" y="158"/>
                  <a:pt x="3529" y="379"/>
                </a:cubicBezTo>
                <a:cubicBezTo>
                  <a:pt x="3529" y="568"/>
                  <a:pt x="3687" y="725"/>
                  <a:pt x="3907" y="725"/>
                </a:cubicBezTo>
                <a:cubicBezTo>
                  <a:pt x="4380" y="725"/>
                  <a:pt x="4758" y="1040"/>
                  <a:pt x="4915" y="1481"/>
                </a:cubicBezTo>
                <a:cubicBezTo>
                  <a:pt x="2175" y="1670"/>
                  <a:pt x="1" y="4002"/>
                  <a:pt x="1" y="6774"/>
                </a:cubicBezTo>
                <a:cubicBezTo>
                  <a:pt x="1" y="9735"/>
                  <a:pt x="2427" y="12193"/>
                  <a:pt x="5420" y="12193"/>
                </a:cubicBezTo>
                <a:cubicBezTo>
                  <a:pt x="5798" y="12193"/>
                  <a:pt x="6144" y="12130"/>
                  <a:pt x="6522" y="12067"/>
                </a:cubicBezTo>
                <a:cubicBezTo>
                  <a:pt x="6858" y="12144"/>
                  <a:pt x="7200" y="12182"/>
                  <a:pt x="7541" y="12182"/>
                </a:cubicBezTo>
                <a:cubicBezTo>
                  <a:pt x="8738" y="12182"/>
                  <a:pt x="9931" y="11714"/>
                  <a:pt x="10838" y="10807"/>
                </a:cubicBezTo>
                <a:cubicBezTo>
                  <a:pt x="12603" y="8948"/>
                  <a:pt x="12603" y="6049"/>
                  <a:pt x="10775" y="4222"/>
                </a:cubicBezTo>
                <a:cubicBezTo>
                  <a:pt x="10697" y="4143"/>
                  <a:pt x="10610" y="4104"/>
                  <a:pt x="10523" y="4104"/>
                </a:cubicBezTo>
                <a:cubicBezTo>
                  <a:pt x="10437" y="4104"/>
                  <a:pt x="10350" y="4143"/>
                  <a:pt x="10271" y="4222"/>
                </a:cubicBezTo>
                <a:lnTo>
                  <a:pt x="10114" y="4380"/>
                </a:lnTo>
                <a:cubicBezTo>
                  <a:pt x="9295" y="2741"/>
                  <a:pt x="7593" y="1544"/>
                  <a:pt x="5640" y="1418"/>
                </a:cubicBezTo>
                <a:cubicBezTo>
                  <a:pt x="5483" y="599"/>
                  <a:pt x="4758"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8" name="Google Shape;6658;p40"/>
          <p:cNvGrpSpPr/>
          <p:nvPr/>
        </p:nvGrpSpPr>
        <p:grpSpPr>
          <a:xfrm>
            <a:off x="17577273" y="6501076"/>
            <a:ext cx="1179328" cy="1346759"/>
            <a:chOff x="-17545650" y="2051350"/>
            <a:chExt cx="266250" cy="304050"/>
          </a:xfrm>
        </p:grpSpPr>
        <p:sp>
          <p:nvSpPr>
            <p:cNvPr id="6659" name="Google Shape;6659;p40"/>
            <p:cNvSpPr/>
            <p:nvPr/>
          </p:nvSpPr>
          <p:spPr>
            <a:xfrm>
              <a:off x="-17475550" y="22301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40"/>
            <p:cNvSpPr/>
            <p:nvPr/>
          </p:nvSpPr>
          <p:spPr>
            <a:xfrm>
              <a:off x="-17458225" y="2212025"/>
              <a:ext cx="18150" cy="18150"/>
            </a:xfrm>
            <a:custGeom>
              <a:avLst/>
              <a:gdLst/>
              <a:ahLst/>
              <a:cxnLst/>
              <a:rect l="l" t="t" r="r" b="b"/>
              <a:pathLst>
                <a:path w="726" h="726" extrusionOk="0">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40"/>
            <p:cNvSpPr/>
            <p:nvPr/>
          </p:nvSpPr>
          <p:spPr>
            <a:xfrm>
              <a:off x="-17493675" y="2212025"/>
              <a:ext cx="18150" cy="18150"/>
            </a:xfrm>
            <a:custGeom>
              <a:avLst/>
              <a:gdLst/>
              <a:ahLst/>
              <a:cxnLst/>
              <a:rect l="l" t="t" r="r" b="b"/>
              <a:pathLst>
                <a:path w="726" h="726" extrusionOk="0">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40"/>
            <p:cNvSpPr/>
            <p:nvPr/>
          </p:nvSpPr>
          <p:spPr>
            <a:xfrm>
              <a:off x="-17545650" y="2051350"/>
              <a:ext cx="266250" cy="304050"/>
            </a:xfrm>
            <a:custGeom>
              <a:avLst/>
              <a:gdLst/>
              <a:ahLst/>
              <a:cxnLst/>
              <a:rect l="l" t="t" r="r" b="b"/>
              <a:pathLst>
                <a:path w="10650" h="12162" extrusionOk="0">
                  <a:moveTo>
                    <a:pt x="5640" y="694"/>
                  </a:moveTo>
                  <a:lnTo>
                    <a:pt x="5640" y="1072"/>
                  </a:lnTo>
                  <a:cubicBezTo>
                    <a:pt x="5640" y="1387"/>
                    <a:pt x="5797" y="1671"/>
                    <a:pt x="5986" y="1860"/>
                  </a:cubicBezTo>
                  <a:cubicBezTo>
                    <a:pt x="5797" y="2017"/>
                    <a:pt x="5577" y="2143"/>
                    <a:pt x="5293" y="2143"/>
                  </a:cubicBezTo>
                  <a:cubicBezTo>
                    <a:pt x="5010" y="2143"/>
                    <a:pt x="4789" y="2017"/>
                    <a:pt x="4569" y="1860"/>
                  </a:cubicBezTo>
                  <a:cubicBezTo>
                    <a:pt x="4821" y="1702"/>
                    <a:pt x="4915" y="1387"/>
                    <a:pt x="4915" y="1072"/>
                  </a:cubicBezTo>
                  <a:lnTo>
                    <a:pt x="4915" y="694"/>
                  </a:lnTo>
                  <a:close/>
                  <a:moveTo>
                    <a:pt x="7404" y="2143"/>
                  </a:moveTo>
                  <a:cubicBezTo>
                    <a:pt x="8507" y="2143"/>
                    <a:pt x="9452" y="2868"/>
                    <a:pt x="9799" y="3844"/>
                  </a:cubicBezTo>
                  <a:cubicBezTo>
                    <a:pt x="9893" y="4065"/>
                    <a:pt x="9704" y="4285"/>
                    <a:pt x="9452" y="4285"/>
                  </a:cubicBezTo>
                  <a:lnTo>
                    <a:pt x="8475" y="4285"/>
                  </a:lnTo>
                  <a:cubicBezTo>
                    <a:pt x="8381" y="3403"/>
                    <a:pt x="7971" y="2647"/>
                    <a:pt x="7278" y="2143"/>
                  </a:cubicBezTo>
                  <a:close/>
                  <a:moveTo>
                    <a:pt x="3277" y="2143"/>
                  </a:moveTo>
                  <a:cubicBezTo>
                    <a:pt x="2615" y="2647"/>
                    <a:pt x="2206" y="3435"/>
                    <a:pt x="2080" y="4285"/>
                  </a:cubicBezTo>
                  <a:lnTo>
                    <a:pt x="1103" y="4285"/>
                  </a:lnTo>
                  <a:cubicBezTo>
                    <a:pt x="1092" y="4287"/>
                    <a:pt x="1081" y="4288"/>
                    <a:pt x="1071" y="4288"/>
                  </a:cubicBezTo>
                  <a:cubicBezTo>
                    <a:pt x="893" y="4288"/>
                    <a:pt x="729" y="4052"/>
                    <a:pt x="788" y="3844"/>
                  </a:cubicBezTo>
                  <a:cubicBezTo>
                    <a:pt x="1135" y="2805"/>
                    <a:pt x="2080" y="2143"/>
                    <a:pt x="3151" y="2143"/>
                  </a:cubicBezTo>
                  <a:close/>
                  <a:moveTo>
                    <a:pt x="6428" y="2458"/>
                  </a:moveTo>
                  <a:cubicBezTo>
                    <a:pt x="7152" y="2805"/>
                    <a:pt x="7625" y="3529"/>
                    <a:pt x="7719" y="4317"/>
                  </a:cubicBezTo>
                  <a:lnTo>
                    <a:pt x="2773" y="4317"/>
                  </a:lnTo>
                  <a:cubicBezTo>
                    <a:pt x="2962" y="3529"/>
                    <a:pt x="3435" y="2805"/>
                    <a:pt x="4128" y="2458"/>
                  </a:cubicBezTo>
                  <a:cubicBezTo>
                    <a:pt x="4443" y="2742"/>
                    <a:pt x="4852" y="2899"/>
                    <a:pt x="5293" y="2899"/>
                  </a:cubicBezTo>
                  <a:cubicBezTo>
                    <a:pt x="5734" y="2899"/>
                    <a:pt x="6112" y="2742"/>
                    <a:pt x="6428" y="2458"/>
                  </a:cubicBezTo>
                  <a:close/>
                  <a:moveTo>
                    <a:pt x="9168" y="5010"/>
                  </a:moveTo>
                  <a:lnTo>
                    <a:pt x="9168" y="5861"/>
                  </a:lnTo>
                  <a:lnTo>
                    <a:pt x="9231" y="5861"/>
                  </a:lnTo>
                  <a:cubicBezTo>
                    <a:pt x="9231" y="8381"/>
                    <a:pt x="7656" y="10618"/>
                    <a:pt x="5293" y="11437"/>
                  </a:cubicBezTo>
                  <a:cubicBezTo>
                    <a:pt x="2930" y="10618"/>
                    <a:pt x="1355" y="8350"/>
                    <a:pt x="1355" y="5861"/>
                  </a:cubicBezTo>
                  <a:lnTo>
                    <a:pt x="1355" y="5010"/>
                  </a:lnTo>
                  <a:close/>
                  <a:moveTo>
                    <a:pt x="4600" y="1"/>
                  </a:moveTo>
                  <a:cubicBezTo>
                    <a:pt x="4411" y="1"/>
                    <a:pt x="4254" y="190"/>
                    <a:pt x="4254" y="379"/>
                  </a:cubicBezTo>
                  <a:lnTo>
                    <a:pt x="4254" y="1135"/>
                  </a:lnTo>
                  <a:cubicBezTo>
                    <a:pt x="4254" y="1324"/>
                    <a:pt x="4096" y="1482"/>
                    <a:pt x="3907" y="1482"/>
                  </a:cubicBezTo>
                  <a:lnTo>
                    <a:pt x="3183" y="1482"/>
                  </a:lnTo>
                  <a:cubicBezTo>
                    <a:pt x="1828" y="1482"/>
                    <a:pt x="599" y="2332"/>
                    <a:pt x="158" y="3655"/>
                  </a:cubicBezTo>
                  <a:cubicBezTo>
                    <a:pt x="1" y="4159"/>
                    <a:pt x="253" y="4695"/>
                    <a:pt x="725" y="4916"/>
                  </a:cubicBezTo>
                  <a:lnTo>
                    <a:pt x="725" y="5861"/>
                  </a:lnTo>
                  <a:cubicBezTo>
                    <a:pt x="725" y="7278"/>
                    <a:pt x="1135" y="8602"/>
                    <a:pt x="1985" y="9736"/>
                  </a:cubicBezTo>
                  <a:cubicBezTo>
                    <a:pt x="2804" y="10901"/>
                    <a:pt x="3939" y="11721"/>
                    <a:pt x="5230" y="12162"/>
                  </a:cubicBezTo>
                  <a:lnTo>
                    <a:pt x="5482" y="12162"/>
                  </a:lnTo>
                  <a:cubicBezTo>
                    <a:pt x="6806" y="11721"/>
                    <a:pt x="7908" y="10901"/>
                    <a:pt x="8759" y="9736"/>
                  </a:cubicBezTo>
                  <a:cubicBezTo>
                    <a:pt x="9578" y="8602"/>
                    <a:pt x="10019" y="7278"/>
                    <a:pt x="10019" y="5861"/>
                  </a:cubicBezTo>
                  <a:lnTo>
                    <a:pt x="10019" y="4916"/>
                  </a:lnTo>
                  <a:cubicBezTo>
                    <a:pt x="10397" y="4664"/>
                    <a:pt x="10649" y="4159"/>
                    <a:pt x="10492" y="3655"/>
                  </a:cubicBezTo>
                  <a:cubicBezTo>
                    <a:pt x="10051" y="2332"/>
                    <a:pt x="8822" y="1482"/>
                    <a:pt x="7436" y="1482"/>
                  </a:cubicBezTo>
                  <a:lnTo>
                    <a:pt x="6743" y="1482"/>
                  </a:lnTo>
                  <a:cubicBezTo>
                    <a:pt x="6554" y="1482"/>
                    <a:pt x="6396" y="1324"/>
                    <a:pt x="6396" y="1135"/>
                  </a:cubicBezTo>
                  <a:lnTo>
                    <a:pt x="6396" y="379"/>
                  </a:lnTo>
                  <a:cubicBezTo>
                    <a:pt x="6396" y="190"/>
                    <a:pt x="6238"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3" name="Google Shape;6663;p40"/>
          <p:cNvSpPr/>
          <p:nvPr/>
        </p:nvSpPr>
        <p:spPr>
          <a:xfrm>
            <a:off x="17488563" y="8167984"/>
            <a:ext cx="1350192" cy="1353625"/>
          </a:xfrm>
          <a:custGeom>
            <a:avLst/>
            <a:gdLst/>
            <a:ahLst/>
            <a:cxnLst/>
            <a:rect l="l" t="t" r="r" b="b"/>
            <a:pathLst>
              <a:path w="12193" h="12224" extrusionOk="0">
                <a:moveTo>
                  <a:pt x="6144" y="788"/>
                </a:moveTo>
                <a:cubicBezTo>
                  <a:pt x="6805" y="788"/>
                  <a:pt x="7467" y="914"/>
                  <a:pt x="8097" y="1229"/>
                </a:cubicBezTo>
                <a:cubicBezTo>
                  <a:pt x="7625" y="1859"/>
                  <a:pt x="6931" y="2205"/>
                  <a:pt x="6144" y="2205"/>
                </a:cubicBezTo>
                <a:cubicBezTo>
                  <a:pt x="5356" y="2205"/>
                  <a:pt x="4632" y="1859"/>
                  <a:pt x="4159" y="1229"/>
                </a:cubicBezTo>
                <a:cubicBezTo>
                  <a:pt x="4758" y="945"/>
                  <a:pt x="5482" y="788"/>
                  <a:pt x="6144" y="788"/>
                </a:cubicBezTo>
                <a:close/>
                <a:moveTo>
                  <a:pt x="8727" y="1544"/>
                </a:moveTo>
                <a:cubicBezTo>
                  <a:pt x="9767" y="2268"/>
                  <a:pt x="10523" y="3371"/>
                  <a:pt x="10744" y="4663"/>
                </a:cubicBezTo>
                <a:cubicBezTo>
                  <a:pt x="10775" y="4852"/>
                  <a:pt x="10586" y="5041"/>
                  <a:pt x="10397" y="5041"/>
                </a:cubicBezTo>
                <a:lnTo>
                  <a:pt x="1922" y="5041"/>
                </a:lnTo>
                <a:cubicBezTo>
                  <a:pt x="1639" y="5041"/>
                  <a:pt x="1481" y="4883"/>
                  <a:pt x="1544" y="4663"/>
                </a:cubicBezTo>
                <a:cubicBezTo>
                  <a:pt x="1733" y="3371"/>
                  <a:pt x="2489" y="2268"/>
                  <a:pt x="3529" y="1544"/>
                </a:cubicBezTo>
                <a:cubicBezTo>
                  <a:pt x="4128" y="2363"/>
                  <a:pt x="5104" y="2899"/>
                  <a:pt x="6144" y="2899"/>
                </a:cubicBezTo>
                <a:cubicBezTo>
                  <a:pt x="7152" y="2899"/>
                  <a:pt x="8160" y="2426"/>
                  <a:pt x="8727" y="1544"/>
                </a:cubicBezTo>
                <a:close/>
                <a:moveTo>
                  <a:pt x="10082" y="5765"/>
                </a:moveTo>
                <a:lnTo>
                  <a:pt x="10082" y="6144"/>
                </a:lnTo>
                <a:cubicBezTo>
                  <a:pt x="10082" y="6364"/>
                  <a:pt x="9924" y="6522"/>
                  <a:pt x="9735" y="6522"/>
                </a:cubicBezTo>
                <a:lnTo>
                  <a:pt x="2552" y="6522"/>
                </a:lnTo>
                <a:cubicBezTo>
                  <a:pt x="2363" y="6522"/>
                  <a:pt x="2206" y="6364"/>
                  <a:pt x="2206" y="6144"/>
                </a:cubicBezTo>
                <a:lnTo>
                  <a:pt x="2206" y="5765"/>
                </a:lnTo>
                <a:close/>
                <a:moveTo>
                  <a:pt x="6112" y="0"/>
                </a:moveTo>
                <a:cubicBezTo>
                  <a:pt x="3466" y="0"/>
                  <a:pt x="1229" y="1985"/>
                  <a:pt x="788" y="4505"/>
                </a:cubicBezTo>
                <a:cubicBezTo>
                  <a:pt x="693" y="4978"/>
                  <a:pt x="977" y="5450"/>
                  <a:pt x="1418" y="5639"/>
                </a:cubicBezTo>
                <a:lnTo>
                  <a:pt x="1418" y="6112"/>
                </a:lnTo>
                <a:cubicBezTo>
                  <a:pt x="1418" y="6585"/>
                  <a:pt x="1733" y="6994"/>
                  <a:pt x="2111" y="7152"/>
                </a:cubicBezTo>
                <a:lnTo>
                  <a:pt x="2111" y="7939"/>
                </a:lnTo>
                <a:cubicBezTo>
                  <a:pt x="2111" y="8317"/>
                  <a:pt x="1796" y="8632"/>
                  <a:pt x="1418" y="8632"/>
                </a:cubicBezTo>
                <a:cubicBezTo>
                  <a:pt x="1009" y="8632"/>
                  <a:pt x="693" y="8317"/>
                  <a:pt x="693" y="7939"/>
                </a:cubicBezTo>
                <a:lnTo>
                  <a:pt x="693" y="7561"/>
                </a:lnTo>
                <a:cubicBezTo>
                  <a:pt x="693" y="7372"/>
                  <a:pt x="536" y="7215"/>
                  <a:pt x="347" y="7215"/>
                </a:cubicBezTo>
                <a:cubicBezTo>
                  <a:pt x="158" y="7215"/>
                  <a:pt x="0" y="7372"/>
                  <a:pt x="0" y="7561"/>
                </a:cubicBezTo>
                <a:lnTo>
                  <a:pt x="0" y="7939"/>
                </a:lnTo>
                <a:cubicBezTo>
                  <a:pt x="0" y="8727"/>
                  <a:pt x="630" y="9357"/>
                  <a:pt x="1418" y="9357"/>
                </a:cubicBezTo>
                <a:cubicBezTo>
                  <a:pt x="2206" y="9357"/>
                  <a:pt x="2836" y="8727"/>
                  <a:pt x="2836" y="7939"/>
                </a:cubicBezTo>
                <a:lnTo>
                  <a:pt x="2836" y="7215"/>
                </a:lnTo>
                <a:lnTo>
                  <a:pt x="4285" y="7215"/>
                </a:lnTo>
                <a:lnTo>
                  <a:pt x="4285" y="10806"/>
                </a:lnTo>
                <a:cubicBezTo>
                  <a:pt x="4285" y="11184"/>
                  <a:pt x="3970" y="11499"/>
                  <a:pt x="3592" y="11499"/>
                </a:cubicBezTo>
                <a:cubicBezTo>
                  <a:pt x="3182" y="11499"/>
                  <a:pt x="2867" y="11184"/>
                  <a:pt x="2867" y="10806"/>
                </a:cubicBezTo>
                <a:lnTo>
                  <a:pt x="2867" y="10460"/>
                </a:lnTo>
                <a:cubicBezTo>
                  <a:pt x="2867" y="10239"/>
                  <a:pt x="2710" y="10082"/>
                  <a:pt x="2521" y="10082"/>
                </a:cubicBezTo>
                <a:cubicBezTo>
                  <a:pt x="2332" y="10082"/>
                  <a:pt x="2174" y="10239"/>
                  <a:pt x="2174" y="10460"/>
                </a:cubicBezTo>
                <a:lnTo>
                  <a:pt x="2174" y="10806"/>
                </a:lnTo>
                <a:cubicBezTo>
                  <a:pt x="2174" y="11594"/>
                  <a:pt x="2804" y="12224"/>
                  <a:pt x="3592" y="12224"/>
                </a:cubicBezTo>
                <a:cubicBezTo>
                  <a:pt x="4380" y="12224"/>
                  <a:pt x="5010" y="11594"/>
                  <a:pt x="5010" y="10806"/>
                </a:cubicBezTo>
                <a:lnTo>
                  <a:pt x="5010" y="7215"/>
                </a:lnTo>
                <a:lnTo>
                  <a:pt x="7120" y="7215"/>
                </a:lnTo>
                <a:lnTo>
                  <a:pt x="7120" y="10806"/>
                </a:lnTo>
                <a:cubicBezTo>
                  <a:pt x="7120" y="11594"/>
                  <a:pt x="7751" y="12224"/>
                  <a:pt x="8538" y="12224"/>
                </a:cubicBezTo>
                <a:cubicBezTo>
                  <a:pt x="9326" y="12224"/>
                  <a:pt x="9956" y="11594"/>
                  <a:pt x="9956" y="10806"/>
                </a:cubicBezTo>
                <a:lnTo>
                  <a:pt x="9956" y="10460"/>
                </a:lnTo>
                <a:cubicBezTo>
                  <a:pt x="9956" y="10239"/>
                  <a:pt x="9798" y="10082"/>
                  <a:pt x="9609" y="10082"/>
                </a:cubicBezTo>
                <a:cubicBezTo>
                  <a:pt x="9420" y="10082"/>
                  <a:pt x="9263" y="10239"/>
                  <a:pt x="9263" y="10460"/>
                </a:cubicBezTo>
                <a:lnTo>
                  <a:pt x="9263" y="10806"/>
                </a:lnTo>
                <a:cubicBezTo>
                  <a:pt x="9263" y="11184"/>
                  <a:pt x="8948" y="11499"/>
                  <a:pt x="8538" y="11499"/>
                </a:cubicBezTo>
                <a:cubicBezTo>
                  <a:pt x="8160" y="11499"/>
                  <a:pt x="7845" y="11184"/>
                  <a:pt x="7845" y="10806"/>
                </a:cubicBezTo>
                <a:lnTo>
                  <a:pt x="7845" y="7215"/>
                </a:lnTo>
                <a:lnTo>
                  <a:pt x="9294" y="7215"/>
                </a:lnTo>
                <a:lnTo>
                  <a:pt x="9294" y="7939"/>
                </a:lnTo>
                <a:cubicBezTo>
                  <a:pt x="9294" y="8727"/>
                  <a:pt x="9924" y="9357"/>
                  <a:pt x="10712" y="9357"/>
                </a:cubicBezTo>
                <a:cubicBezTo>
                  <a:pt x="11500" y="9357"/>
                  <a:pt x="12130" y="8727"/>
                  <a:pt x="12130" y="7939"/>
                </a:cubicBezTo>
                <a:lnTo>
                  <a:pt x="12130" y="7561"/>
                </a:lnTo>
                <a:cubicBezTo>
                  <a:pt x="12193" y="7372"/>
                  <a:pt x="12035" y="7215"/>
                  <a:pt x="11846" y="7215"/>
                </a:cubicBezTo>
                <a:cubicBezTo>
                  <a:pt x="11657" y="7215"/>
                  <a:pt x="11500" y="7372"/>
                  <a:pt x="11500" y="7561"/>
                </a:cubicBezTo>
                <a:lnTo>
                  <a:pt x="11500" y="7939"/>
                </a:lnTo>
                <a:cubicBezTo>
                  <a:pt x="11500" y="8317"/>
                  <a:pt x="11185" y="8632"/>
                  <a:pt x="10775" y="8632"/>
                </a:cubicBezTo>
                <a:cubicBezTo>
                  <a:pt x="10397" y="8632"/>
                  <a:pt x="10082" y="8317"/>
                  <a:pt x="10082" y="7939"/>
                </a:cubicBezTo>
                <a:lnTo>
                  <a:pt x="10082" y="7152"/>
                </a:lnTo>
                <a:cubicBezTo>
                  <a:pt x="10523" y="6994"/>
                  <a:pt x="10775" y="6585"/>
                  <a:pt x="10775" y="6112"/>
                </a:cubicBezTo>
                <a:lnTo>
                  <a:pt x="10775" y="5639"/>
                </a:lnTo>
                <a:cubicBezTo>
                  <a:pt x="11216" y="5450"/>
                  <a:pt x="11500" y="4978"/>
                  <a:pt x="11405" y="4505"/>
                </a:cubicBezTo>
                <a:cubicBezTo>
                  <a:pt x="10996" y="1953"/>
                  <a:pt x="8727"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4" name="Google Shape;6664;p40"/>
          <p:cNvGrpSpPr/>
          <p:nvPr/>
        </p:nvGrpSpPr>
        <p:grpSpPr>
          <a:xfrm>
            <a:off x="17493558" y="9853634"/>
            <a:ext cx="1346759" cy="1266587"/>
            <a:chOff x="-17565350" y="2809825"/>
            <a:chExt cx="304050" cy="285950"/>
          </a:xfrm>
        </p:grpSpPr>
        <p:sp>
          <p:nvSpPr>
            <p:cNvPr id="6665" name="Google Shape;6665;p40"/>
            <p:cNvSpPr/>
            <p:nvPr/>
          </p:nvSpPr>
          <p:spPr>
            <a:xfrm>
              <a:off x="-17458225" y="2970500"/>
              <a:ext cx="18150" cy="17375"/>
            </a:xfrm>
            <a:custGeom>
              <a:avLst/>
              <a:gdLst/>
              <a:ahLst/>
              <a:cxnLst/>
              <a:rect l="l" t="t" r="r" b="b"/>
              <a:pathLst>
                <a:path w="726" h="695" extrusionOk="0">
                  <a:moveTo>
                    <a:pt x="379" y="1"/>
                  </a:moveTo>
                  <a:cubicBezTo>
                    <a:pt x="158" y="1"/>
                    <a:pt x="1" y="158"/>
                    <a:pt x="1" y="347"/>
                  </a:cubicBezTo>
                  <a:cubicBezTo>
                    <a:pt x="1" y="537"/>
                    <a:pt x="158" y="694"/>
                    <a:pt x="379" y="694"/>
                  </a:cubicBezTo>
                  <a:cubicBezTo>
                    <a:pt x="568" y="694"/>
                    <a:pt x="725" y="537"/>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40"/>
            <p:cNvSpPr/>
            <p:nvPr/>
          </p:nvSpPr>
          <p:spPr>
            <a:xfrm>
              <a:off x="-17385750" y="2970500"/>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40"/>
            <p:cNvSpPr/>
            <p:nvPr/>
          </p:nvSpPr>
          <p:spPr>
            <a:xfrm>
              <a:off x="-17565350" y="2809825"/>
              <a:ext cx="304050" cy="285950"/>
            </a:xfrm>
            <a:custGeom>
              <a:avLst/>
              <a:gdLst/>
              <a:ahLst/>
              <a:cxnLst/>
              <a:rect l="l" t="t" r="r" b="b"/>
              <a:pathLst>
                <a:path w="12162" h="11438" extrusionOk="0">
                  <a:moveTo>
                    <a:pt x="3183" y="726"/>
                  </a:moveTo>
                  <a:cubicBezTo>
                    <a:pt x="4191" y="726"/>
                    <a:pt x="4979" y="1513"/>
                    <a:pt x="4979" y="2490"/>
                  </a:cubicBezTo>
                  <a:cubicBezTo>
                    <a:pt x="4979" y="3466"/>
                    <a:pt x="4191" y="4254"/>
                    <a:pt x="3183" y="4254"/>
                  </a:cubicBezTo>
                  <a:cubicBezTo>
                    <a:pt x="2206" y="4254"/>
                    <a:pt x="1419" y="3466"/>
                    <a:pt x="1419" y="2490"/>
                  </a:cubicBezTo>
                  <a:cubicBezTo>
                    <a:pt x="1419" y="1545"/>
                    <a:pt x="2206" y="726"/>
                    <a:pt x="3183" y="726"/>
                  </a:cubicBezTo>
                  <a:close/>
                  <a:moveTo>
                    <a:pt x="8980" y="726"/>
                  </a:moveTo>
                  <a:cubicBezTo>
                    <a:pt x="9956" y="726"/>
                    <a:pt x="10744" y="1513"/>
                    <a:pt x="10744" y="2490"/>
                  </a:cubicBezTo>
                  <a:cubicBezTo>
                    <a:pt x="10744" y="3466"/>
                    <a:pt x="9956" y="4254"/>
                    <a:pt x="8980" y="4254"/>
                  </a:cubicBezTo>
                  <a:cubicBezTo>
                    <a:pt x="8003" y="4254"/>
                    <a:pt x="7216" y="3466"/>
                    <a:pt x="7216" y="2490"/>
                  </a:cubicBezTo>
                  <a:cubicBezTo>
                    <a:pt x="7184" y="1545"/>
                    <a:pt x="8003" y="726"/>
                    <a:pt x="8980" y="726"/>
                  </a:cubicBezTo>
                  <a:close/>
                  <a:moveTo>
                    <a:pt x="6491" y="2868"/>
                  </a:moveTo>
                  <a:cubicBezTo>
                    <a:pt x="6648" y="4097"/>
                    <a:pt x="7720" y="5010"/>
                    <a:pt x="8980" y="5010"/>
                  </a:cubicBezTo>
                  <a:cubicBezTo>
                    <a:pt x="9610" y="5010"/>
                    <a:pt x="10208" y="4758"/>
                    <a:pt x="10650" y="4380"/>
                  </a:cubicBezTo>
                  <a:cubicBezTo>
                    <a:pt x="11185" y="5042"/>
                    <a:pt x="11469" y="5924"/>
                    <a:pt x="11469" y="6774"/>
                  </a:cubicBezTo>
                  <a:cubicBezTo>
                    <a:pt x="11469" y="6964"/>
                    <a:pt x="11311" y="7121"/>
                    <a:pt x="11122" y="7121"/>
                  </a:cubicBezTo>
                  <a:lnTo>
                    <a:pt x="10965" y="7121"/>
                  </a:lnTo>
                  <a:cubicBezTo>
                    <a:pt x="10051" y="7121"/>
                    <a:pt x="9137" y="7405"/>
                    <a:pt x="8381" y="7909"/>
                  </a:cubicBezTo>
                  <a:cubicBezTo>
                    <a:pt x="7751" y="8350"/>
                    <a:pt x="7026" y="8602"/>
                    <a:pt x="6239" y="8602"/>
                  </a:cubicBezTo>
                  <a:lnTo>
                    <a:pt x="5955" y="8602"/>
                  </a:lnTo>
                  <a:cubicBezTo>
                    <a:pt x="5168" y="8602"/>
                    <a:pt x="4412" y="8350"/>
                    <a:pt x="3781" y="7909"/>
                  </a:cubicBezTo>
                  <a:cubicBezTo>
                    <a:pt x="2962" y="7373"/>
                    <a:pt x="2049" y="7121"/>
                    <a:pt x="1072" y="7121"/>
                  </a:cubicBezTo>
                  <a:cubicBezTo>
                    <a:pt x="883" y="7121"/>
                    <a:pt x="725" y="6964"/>
                    <a:pt x="725" y="6774"/>
                  </a:cubicBezTo>
                  <a:cubicBezTo>
                    <a:pt x="725" y="5924"/>
                    <a:pt x="978" y="5042"/>
                    <a:pt x="1545" y="4380"/>
                  </a:cubicBezTo>
                  <a:cubicBezTo>
                    <a:pt x="1986" y="4758"/>
                    <a:pt x="2553" y="5010"/>
                    <a:pt x="3183" y="5010"/>
                  </a:cubicBezTo>
                  <a:cubicBezTo>
                    <a:pt x="4443" y="5010"/>
                    <a:pt x="5483" y="4065"/>
                    <a:pt x="5672" y="2868"/>
                  </a:cubicBezTo>
                  <a:close/>
                  <a:moveTo>
                    <a:pt x="1356" y="7877"/>
                  </a:moveTo>
                  <a:cubicBezTo>
                    <a:pt x="2112" y="7909"/>
                    <a:pt x="2805" y="8129"/>
                    <a:pt x="3403" y="8539"/>
                  </a:cubicBezTo>
                  <a:cubicBezTo>
                    <a:pt x="4160" y="9074"/>
                    <a:pt x="5042" y="9326"/>
                    <a:pt x="5955" y="9326"/>
                  </a:cubicBezTo>
                  <a:lnTo>
                    <a:pt x="6239" y="9326"/>
                  </a:lnTo>
                  <a:cubicBezTo>
                    <a:pt x="7153" y="9326"/>
                    <a:pt x="8035" y="9074"/>
                    <a:pt x="8791" y="8539"/>
                  </a:cubicBezTo>
                  <a:cubicBezTo>
                    <a:pt x="9389" y="8161"/>
                    <a:pt x="10145" y="7909"/>
                    <a:pt x="10839" y="7877"/>
                  </a:cubicBezTo>
                  <a:lnTo>
                    <a:pt x="10839" y="7877"/>
                  </a:lnTo>
                  <a:cubicBezTo>
                    <a:pt x="9925" y="9578"/>
                    <a:pt x="8066" y="10713"/>
                    <a:pt x="6113" y="10713"/>
                  </a:cubicBezTo>
                  <a:cubicBezTo>
                    <a:pt x="4097" y="10713"/>
                    <a:pt x="2301" y="9578"/>
                    <a:pt x="1356" y="7877"/>
                  </a:cubicBezTo>
                  <a:close/>
                  <a:moveTo>
                    <a:pt x="3214" y="1"/>
                  </a:moveTo>
                  <a:cubicBezTo>
                    <a:pt x="1828" y="1"/>
                    <a:pt x="725" y="1104"/>
                    <a:pt x="725" y="2490"/>
                  </a:cubicBezTo>
                  <a:cubicBezTo>
                    <a:pt x="725" y="2962"/>
                    <a:pt x="852" y="3403"/>
                    <a:pt x="1072" y="3782"/>
                  </a:cubicBezTo>
                  <a:cubicBezTo>
                    <a:pt x="379" y="4601"/>
                    <a:pt x="1" y="5672"/>
                    <a:pt x="1" y="6774"/>
                  </a:cubicBezTo>
                  <a:cubicBezTo>
                    <a:pt x="1" y="7121"/>
                    <a:pt x="221" y="7436"/>
                    <a:pt x="442" y="7657"/>
                  </a:cubicBezTo>
                  <a:cubicBezTo>
                    <a:pt x="1356" y="9862"/>
                    <a:pt x="3498" y="11437"/>
                    <a:pt x="6081" y="11437"/>
                  </a:cubicBezTo>
                  <a:cubicBezTo>
                    <a:pt x="8633" y="11437"/>
                    <a:pt x="10807" y="9862"/>
                    <a:pt x="11689" y="7657"/>
                  </a:cubicBezTo>
                  <a:cubicBezTo>
                    <a:pt x="12004" y="7436"/>
                    <a:pt x="12162" y="7121"/>
                    <a:pt x="12162" y="6774"/>
                  </a:cubicBezTo>
                  <a:cubicBezTo>
                    <a:pt x="12162" y="5672"/>
                    <a:pt x="11784" y="4664"/>
                    <a:pt x="11122" y="3782"/>
                  </a:cubicBezTo>
                  <a:cubicBezTo>
                    <a:pt x="11343" y="3403"/>
                    <a:pt x="11469" y="2962"/>
                    <a:pt x="11469" y="2490"/>
                  </a:cubicBezTo>
                  <a:cubicBezTo>
                    <a:pt x="11469" y="1104"/>
                    <a:pt x="10366" y="1"/>
                    <a:pt x="8980" y="1"/>
                  </a:cubicBezTo>
                  <a:cubicBezTo>
                    <a:pt x="7720" y="1"/>
                    <a:pt x="6711" y="946"/>
                    <a:pt x="6491" y="2143"/>
                  </a:cubicBezTo>
                  <a:lnTo>
                    <a:pt x="5672" y="2143"/>
                  </a:lnTo>
                  <a:cubicBezTo>
                    <a:pt x="5514" y="915"/>
                    <a:pt x="4475"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40"/>
            <p:cNvSpPr/>
            <p:nvPr/>
          </p:nvSpPr>
          <p:spPr>
            <a:xfrm>
              <a:off x="-17368425" y="2846075"/>
              <a:ext cx="54350" cy="53575"/>
            </a:xfrm>
            <a:custGeom>
              <a:avLst/>
              <a:gdLst/>
              <a:ahLst/>
              <a:cxnLst/>
              <a:rect l="l" t="t" r="r" b="b"/>
              <a:pathLst>
                <a:path w="2174" h="2143" extrusionOk="0">
                  <a:moveTo>
                    <a:pt x="1103" y="693"/>
                  </a:moveTo>
                  <a:cubicBezTo>
                    <a:pt x="1292" y="693"/>
                    <a:pt x="1449" y="851"/>
                    <a:pt x="1449" y="1040"/>
                  </a:cubicBezTo>
                  <a:cubicBezTo>
                    <a:pt x="1449" y="1229"/>
                    <a:pt x="1292" y="1386"/>
                    <a:pt x="1103" y="1386"/>
                  </a:cubicBezTo>
                  <a:cubicBezTo>
                    <a:pt x="914" y="1386"/>
                    <a:pt x="756" y="1229"/>
                    <a:pt x="756" y="1040"/>
                  </a:cubicBezTo>
                  <a:cubicBezTo>
                    <a:pt x="756" y="851"/>
                    <a:pt x="914" y="693"/>
                    <a:pt x="1103" y="693"/>
                  </a:cubicBezTo>
                  <a:close/>
                  <a:moveTo>
                    <a:pt x="1103" y="0"/>
                  </a:moveTo>
                  <a:cubicBezTo>
                    <a:pt x="504" y="0"/>
                    <a:pt x="32" y="473"/>
                    <a:pt x="32" y="1071"/>
                  </a:cubicBezTo>
                  <a:cubicBezTo>
                    <a:pt x="0" y="1638"/>
                    <a:pt x="504" y="2143"/>
                    <a:pt x="1103" y="2143"/>
                  </a:cubicBezTo>
                  <a:cubicBezTo>
                    <a:pt x="1701" y="2143"/>
                    <a:pt x="2174" y="1670"/>
                    <a:pt x="2174" y="1071"/>
                  </a:cubicBezTo>
                  <a:cubicBezTo>
                    <a:pt x="2174" y="473"/>
                    <a:pt x="170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40"/>
            <p:cNvSpPr/>
            <p:nvPr/>
          </p:nvSpPr>
          <p:spPr>
            <a:xfrm>
              <a:off x="-17511775" y="2846075"/>
              <a:ext cx="52775" cy="53575"/>
            </a:xfrm>
            <a:custGeom>
              <a:avLst/>
              <a:gdLst/>
              <a:ahLst/>
              <a:cxnLst/>
              <a:rect l="l" t="t" r="r" b="b"/>
              <a:pathLst>
                <a:path w="2111" h="2143" extrusionOk="0">
                  <a:moveTo>
                    <a:pt x="1040" y="693"/>
                  </a:moveTo>
                  <a:cubicBezTo>
                    <a:pt x="1260" y="693"/>
                    <a:pt x="1418" y="851"/>
                    <a:pt x="1418" y="1040"/>
                  </a:cubicBezTo>
                  <a:cubicBezTo>
                    <a:pt x="1418" y="1229"/>
                    <a:pt x="1260" y="1386"/>
                    <a:pt x="1040" y="1386"/>
                  </a:cubicBezTo>
                  <a:cubicBezTo>
                    <a:pt x="851" y="1386"/>
                    <a:pt x="693" y="1229"/>
                    <a:pt x="693" y="1040"/>
                  </a:cubicBezTo>
                  <a:cubicBezTo>
                    <a:pt x="693" y="851"/>
                    <a:pt x="851" y="693"/>
                    <a:pt x="1040" y="693"/>
                  </a:cubicBezTo>
                  <a:close/>
                  <a:moveTo>
                    <a:pt x="1040" y="0"/>
                  </a:moveTo>
                  <a:cubicBezTo>
                    <a:pt x="473" y="0"/>
                    <a:pt x="0" y="473"/>
                    <a:pt x="0" y="1071"/>
                  </a:cubicBezTo>
                  <a:cubicBezTo>
                    <a:pt x="0" y="1638"/>
                    <a:pt x="473" y="2143"/>
                    <a:pt x="1040" y="2143"/>
                  </a:cubicBezTo>
                  <a:cubicBezTo>
                    <a:pt x="1638" y="2143"/>
                    <a:pt x="2111" y="1670"/>
                    <a:pt x="2111" y="1071"/>
                  </a:cubicBezTo>
                  <a:cubicBezTo>
                    <a:pt x="2111" y="473"/>
                    <a:pt x="163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0" name="Google Shape;6670;p40"/>
          <p:cNvSpPr/>
          <p:nvPr/>
        </p:nvSpPr>
        <p:spPr>
          <a:xfrm>
            <a:off x="6084789" y="11509039"/>
            <a:ext cx="1025738" cy="1343326"/>
          </a:xfrm>
          <a:custGeom>
            <a:avLst/>
            <a:gdLst/>
            <a:ahLst/>
            <a:cxnLst/>
            <a:rect l="l" t="t" r="r" b="b"/>
            <a:pathLst>
              <a:path w="9263" h="12131" extrusionOk="0">
                <a:moveTo>
                  <a:pt x="6207" y="694"/>
                </a:moveTo>
                <a:lnTo>
                  <a:pt x="5829" y="1419"/>
                </a:lnTo>
                <a:lnTo>
                  <a:pt x="3434" y="1419"/>
                </a:lnTo>
                <a:lnTo>
                  <a:pt x="3088" y="694"/>
                </a:lnTo>
                <a:close/>
                <a:moveTo>
                  <a:pt x="2363" y="946"/>
                </a:moveTo>
                <a:lnTo>
                  <a:pt x="2773" y="1671"/>
                </a:lnTo>
                <a:lnTo>
                  <a:pt x="1702" y="2742"/>
                </a:lnTo>
                <a:lnTo>
                  <a:pt x="945" y="2364"/>
                </a:lnTo>
                <a:lnTo>
                  <a:pt x="2363" y="946"/>
                </a:lnTo>
                <a:close/>
                <a:moveTo>
                  <a:pt x="6900" y="946"/>
                </a:moveTo>
                <a:lnTo>
                  <a:pt x="8318" y="2364"/>
                </a:lnTo>
                <a:lnTo>
                  <a:pt x="7561" y="2742"/>
                </a:lnTo>
                <a:lnTo>
                  <a:pt x="6522" y="1671"/>
                </a:lnTo>
                <a:lnTo>
                  <a:pt x="6900" y="946"/>
                </a:lnTo>
                <a:close/>
                <a:moveTo>
                  <a:pt x="725" y="3025"/>
                </a:moveTo>
                <a:lnTo>
                  <a:pt x="1418" y="3372"/>
                </a:lnTo>
                <a:lnTo>
                  <a:pt x="1418" y="8696"/>
                </a:lnTo>
                <a:lnTo>
                  <a:pt x="725" y="9043"/>
                </a:lnTo>
                <a:lnTo>
                  <a:pt x="725" y="3025"/>
                </a:lnTo>
                <a:close/>
                <a:moveTo>
                  <a:pt x="8570" y="3025"/>
                </a:moveTo>
                <a:lnTo>
                  <a:pt x="8570" y="9043"/>
                </a:lnTo>
                <a:lnTo>
                  <a:pt x="7845" y="8696"/>
                </a:lnTo>
                <a:lnTo>
                  <a:pt x="7845" y="3372"/>
                </a:lnTo>
                <a:lnTo>
                  <a:pt x="8570" y="3025"/>
                </a:lnTo>
                <a:close/>
                <a:moveTo>
                  <a:pt x="5923" y="2080"/>
                </a:moveTo>
                <a:lnTo>
                  <a:pt x="7152" y="3277"/>
                </a:lnTo>
                <a:lnTo>
                  <a:pt x="7152" y="8759"/>
                </a:lnTo>
                <a:lnTo>
                  <a:pt x="5923" y="9988"/>
                </a:lnTo>
                <a:lnTo>
                  <a:pt x="3371" y="9988"/>
                </a:lnTo>
                <a:lnTo>
                  <a:pt x="2143" y="8759"/>
                </a:lnTo>
                <a:lnTo>
                  <a:pt x="2143" y="3277"/>
                </a:lnTo>
                <a:lnTo>
                  <a:pt x="3371" y="2080"/>
                </a:lnTo>
                <a:close/>
                <a:moveTo>
                  <a:pt x="1702" y="9358"/>
                </a:moveTo>
                <a:lnTo>
                  <a:pt x="2773" y="10429"/>
                </a:lnTo>
                <a:lnTo>
                  <a:pt x="2395" y="11154"/>
                </a:lnTo>
                <a:lnTo>
                  <a:pt x="945" y="9736"/>
                </a:lnTo>
                <a:lnTo>
                  <a:pt x="1702" y="9358"/>
                </a:lnTo>
                <a:close/>
                <a:moveTo>
                  <a:pt x="7530" y="9358"/>
                </a:moveTo>
                <a:lnTo>
                  <a:pt x="8286" y="9767"/>
                </a:lnTo>
                <a:lnTo>
                  <a:pt x="6868" y="11185"/>
                </a:lnTo>
                <a:lnTo>
                  <a:pt x="6459" y="10429"/>
                </a:lnTo>
                <a:lnTo>
                  <a:pt x="7530" y="9358"/>
                </a:lnTo>
                <a:close/>
                <a:moveTo>
                  <a:pt x="5829" y="10713"/>
                </a:moveTo>
                <a:lnTo>
                  <a:pt x="6207" y="11406"/>
                </a:lnTo>
                <a:lnTo>
                  <a:pt x="3088" y="11406"/>
                </a:lnTo>
                <a:lnTo>
                  <a:pt x="3434" y="10713"/>
                </a:lnTo>
                <a:close/>
                <a:moveTo>
                  <a:pt x="2489" y="1"/>
                </a:moveTo>
                <a:cubicBezTo>
                  <a:pt x="2426" y="1"/>
                  <a:pt x="2300" y="32"/>
                  <a:pt x="2269" y="95"/>
                </a:cubicBezTo>
                <a:lnTo>
                  <a:pt x="126" y="2238"/>
                </a:lnTo>
                <a:cubicBezTo>
                  <a:pt x="63" y="2301"/>
                  <a:pt x="0" y="2395"/>
                  <a:pt x="0" y="2458"/>
                </a:cubicBezTo>
                <a:lnTo>
                  <a:pt x="0" y="9641"/>
                </a:lnTo>
                <a:cubicBezTo>
                  <a:pt x="0" y="9704"/>
                  <a:pt x="63" y="9830"/>
                  <a:pt x="126" y="9862"/>
                </a:cubicBezTo>
                <a:lnTo>
                  <a:pt x="2269" y="12004"/>
                </a:lnTo>
                <a:cubicBezTo>
                  <a:pt x="2332" y="12067"/>
                  <a:pt x="2426" y="12130"/>
                  <a:pt x="2489" y="12130"/>
                </a:cubicBezTo>
                <a:lnTo>
                  <a:pt x="6774" y="12130"/>
                </a:lnTo>
                <a:cubicBezTo>
                  <a:pt x="6868" y="12130"/>
                  <a:pt x="6994" y="12067"/>
                  <a:pt x="7026" y="12004"/>
                </a:cubicBezTo>
                <a:lnTo>
                  <a:pt x="9137" y="9862"/>
                </a:lnTo>
                <a:cubicBezTo>
                  <a:pt x="9231" y="9830"/>
                  <a:pt x="9263" y="9736"/>
                  <a:pt x="9263" y="9641"/>
                </a:cubicBezTo>
                <a:lnTo>
                  <a:pt x="9263" y="2458"/>
                </a:lnTo>
                <a:cubicBezTo>
                  <a:pt x="9263" y="2395"/>
                  <a:pt x="9231" y="2269"/>
                  <a:pt x="9137" y="2238"/>
                </a:cubicBezTo>
                <a:lnTo>
                  <a:pt x="7026" y="95"/>
                </a:lnTo>
                <a:cubicBezTo>
                  <a:pt x="6931" y="32"/>
                  <a:pt x="6868" y="1"/>
                  <a:pt x="67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40"/>
          <p:cNvSpPr/>
          <p:nvPr/>
        </p:nvSpPr>
        <p:spPr>
          <a:xfrm>
            <a:off x="2517889" y="6499784"/>
            <a:ext cx="1343326" cy="1350303"/>
          </a:xfrm>
          <a:custGeom>
            <a:avLst/>
            <a:gdLst/>
            <a:ahLst/>
            <a:cxnLst/>
            <a:rect l="l" t="t" r="r" b="b"/>
            <a:pathLst>
              <a:path w="12131" h="12194" extrusionOk="0">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40"/>
          <p:cNvSpPr/>
          <p:nvPr/>
        </p:nvSpPr>
        <p:spPr>
          <a:xfrm>
            <a:off x="2517889" y="8170088"/>
            <a:ext cx="1343326" cy="1349417"/>
          </a:xfrm>
          <a:custGeom>
            <a:avLst/>
            <a:gdLst/>
            <a:ahLst/>
            <a:cxnLst/>
            <a:rect l="l" t="t" r="r" b="b"/>
            <a:pathLst>
              <a:path w="12131" h="12186" extrusionOk="0">
                <a:moveTo>
                  <a:pt x="6050" y="1442"/>
                </a:moveTo>
                <a:cubicBezTo>
                  <a:pt x="6396" y="1442"/>
                  <a:pt x="6774" y="1757"/>
                  <a:pt x="6774" y="2167"/>
                </a:cubicBezTo>
                <a:cubicBezTo>
                  <a:pt x="6774" y="2576"/>
                  <a:pt x="6459" y="2891"/>
                  <a:pt x="6050" y="2891"/>
                </a:cubicBezTo>
                <a:cubicBezTo>
                  <a:pt x="5672" y="2891"/>
                  <a:pt x="5357" y="2576"/>
                  <a:pt x="5357" y="2167"/>
                </a:cubicBezTo>
                <a:cubicBezTo>
                  <a:pt x="5357" y="1789"/>
                  <a:pt x="5672" y="1442"/>
                  <a:pt x="6050" y="1442"/>
                </a:cubicBezTo>
                <a:close/>
                <a:moveTo>
                  <a:pt x="6018" y="3585"/>
                </a:moveTo>
                <a:cubicBezTo>
                  <a:pt x="6207" y="3585"/>
                  <a:pt x="6365" y="3742"/>
                  <a:pt x="6365" y="3963"/>
                </a:cubicBezTo>
                <a:lnTo>
                  <a:pt x="6365" y="4309"/>
                </a:lnTo>
                <a:cubicBezTo>
                  <a:pt x="6239" y="4467"/>
                  <a:pt x="6176" y="4593"/>
                  <a:pt x="6018" y="4782"/>
                </a:cubicBezTo>
                <a:cubicBezTo>
                  <a:pt x="5861" y="4593"/>
                  <a:pt x="5766" y="4467"/>
                  <a:pt x="5672" y="4309"/>
                </a:cubicBezTo>
                <a:lnTo>
                  <a:pt x="5672" y="3963"/>
                </a:lnTo>
                <a:cubicBezTo>
                  <a:pt x="5672" y="3742"/>
                  <a:pt x="5829" y="3585"/>
                  <a:pt x="6018" y="3585"/>
                </a:cubicBezTo>
                <a:close/>
                <a:moveTo>
                  <a:pt x="1009" y="2891"/>
                </a:moveTo>
                <a:cubicBezTo>
                  <a:pt x="2710" y="2891"/>
                  <a:pt x="4317" y="3679"/>
                  <a:pt x="5325" y="5002"/>
                </a:cubicBezTo>
                <a:lnTo>
                  <a:pt x="1544" y="5002"/>
                </a:lnTo>
                <a:cubicBezTo>
                  <a:pt x="1040" y="5002"/>
                  <a:pt x="662" y="4624"/>
                  <a:pt x="662" y="4152"/>
                </a:cubicBezTo>
                <a:lnTo>
                  <a:pt x="662" y="3238"/>
                </a:lnTo>
                <a:cubicBezTo>
                  <a:pt x="662" y="3049"/>
                  <a:pt x="820" y="2891"/>
                  <a:pt x="1009" y="2891"/>
                </a:cubicBezTo>
                <a:close/>
                <a:moveTo>
                  <a:pt x="11059" y="2891"/>
                </a:moveTo>
                <a:cubicBezTo>
                  <a:pt x="11248" y="2891"/>
                  <a:pt x="11406" y="3049"/>
                  <a:pt x="11406" y="3238"/>
                </a:cubicBezTo>
                <a:lnTo>
                  <a:pt x="11406" y="4152"/>
                </a:lnTo>
                <a:cubicBezTo>
                  <a:pt x="11406" y="4624"/>
                  <a:pt x="11027" y="5002"/>
                  <a:pt x="10555" y="5002"/>
                </a:cubicBezTo>
                <a:lnTo>
                  <a:pt x="6774" y="5002"/>
                </a:lnTo>
                <a:cubicBezTo>
                  <a:pt x="7782" y="3679"/>
                  <a:pt x="9358" y="2891"/>
                  <a:pt x="11059" y="2891"/>
                </a:cubicBezTo>
                <a:close/>
                <a:moveTo>
                  <a:pt x="6018" y="5884"/>
                </a:moveTo>
                <a:lnTo>
                  <a:pt x="6365" y="6231"/>
                </a:lnTo>
                <a:lnTo>
                  <a:pt x="6365" y="6798"/>
                </a:lnTo>
                <a:cubicBezTo>
                  <a:pt x="6365" y="6987"/>
                  <a:pt x="6207" y="7145"/>
                  <a:pt x="6018" y="7145"/>
                </a:cubicBezTo>
                <a:cubicBezTo>
                  <a:pt x="5829" y="7145"/>
                  <a:pt x="5672" y="6987"/>
                  <a:pt x="5672" y="6798"/>
                </a:cubicBezTo>
                <a:lnTo>
                  <a:pt x="5672" y="6231"/>
                </a:lnTo>
                <a:lnTo>
                  <a:pt x="6018" y="5884"/>
                </a:lnTo>
                <a:close/>
                <a:moveTo>
                  <a:pt x="9893" y="5727"/>
                </a:moveTo>
                <a:cubicBezTo>
                  <a:pt x="10334" y="5727"/>
                  <a:pt x="10744" y="6105"/>
                  <a:pt x="10744" y="6578"/>
                </a:cubicBezTo>
                <a:lnTo>
                  <a:pt x="10744" y="6798"/>
                </a:lnTo>
                <a:lnTo>
                  <a:pt x="10712" y="6798"/>
                </a:lnTo>
                <a:cubicBezTo>
                  <a:pt x="10712" y="6987"/>
                  <a:pt x="10555" y="7145"/>
                  <a:pt x="10334" y="7145"/>
                </a:cubicBezTo>
                <a:cubicBezTo>
                  <a:pt x="9043" y="7145"/>
                  <a:pt x="7814" y="6641"/>
                  <a:pt x="6932" y="5727"/>
                </a:cubicBezTo>
                <a:close/>
                <a:moveTo>
                  <a:pt x="5136" y="5758"/>
                </a:moveTo>
                <a:cubicBezTo>
                  <a:pt x="4254" y="6672"/>
                  <a:pt x="3025" y="7176"/>
                  <a:pt x="1734" y="7176"/>
                </a:cubicBezTo>
                <a:cubicBezTo>
                  <a:pt x="1513" y="7145"/>
                  <a:pt x="1355" y="6987"/>
                  <a:pt x="1355" y="6798"/>
                </a:cubicBezTo>
                <a:lnTo>
                  <a:pt x="1355" y="6578"/>
                </a:lnTo>
                <a:cubicBezTo>
                  <a:pt x="1355" y="6357"/>
                  <a:pt x="1450" y="6168"/>
                  <a:pt x="1607" y="6010"/>
                </a:cubicBezTo>
                <a:cubicBezTo>
                  <a:pt x="1765" y="5853"/>
                  <a:pt x="1986" y="5758"/>
                  <a:pt x="2206" y="5758"/>
                </a:cubicBezTo>
                <a:close/>
                <a:moveTo>
                  <a:pt x="4616" y="1"/>
                </a:moveTo>
                <a:cubicBezTo>
                  <a:pt x="4522" y="1"/>
                  <a:pt x="4427" y="40"/>
                  <a:pt x="4348" y="119"/>
                </a:cubicBezTo>
                <a:cubicBezTo>
                  <a:pt x="4191" y="277"/>
                  <a:pt x="4191" y="466"/>
                  <a:pt x="4348" y="655"/>
                </a:cubicBezTo>
                <a:lnTo>
                  <a:pt x="4947" y="1222"/>
                </a:lnTo>
                <a:cubicBezTo>
                  <a:pt x="4726" y="1505"/>
                  <a:pt x="4600" y="1820"/>
                  <a:pt x="4600" y="2167"/>
                </a:cubicBezTo>
                <a:cubicBezTo>
                  <a:pt x="4600" y="2639"/>
                  <a:pt x="4821" y="3049"/>
                  <a:pt x="5199" y="3333"/>
                </a:cubicBezTo>
                <a:cubicBezTo>
                  <a:pt x="5105" y="3427"/>
                  <a:pt x="5073" y="3522"/>
                  <a:pt x="5042" y="3679"/>
                </a:cubicBezTo>
                <a:cubicBezTo>
                  <a:pt x="3939" y="2734"/>
                  <a:pt x="2521" y="2167"/>
                  <a:pt x="1040" y="2167"/>
                </a:cubicBezTo>
                <a:cubicBezTo>
                  <a:pt x="473" y="2167"/>
                  <a:pt x="1" y="2639"/>
                  <a:pt x="1" y="3238"/>
                </a:cubicBezTo>
                <a:lnTo>
                  <a:pt x="1" y="4152"/>
                </a:lnTo>
                <a:cubicBezTo>
                  <a:pt x="1" y="4845"/>
                  <a:pt x="410" y="5412"/>
                  <a:pt x="1009" y="5632"/>
                </a:cubicBezTo>
                <a:cubicBezTo>
                  <a:pt x="820" y="5916"/>
                  <a:pt x="694" y="6231"/>
                  <a:pt x="694" y="6578"/>
                </a:cubicBezTo>
                <a:lnTo>
                  <a:pt x="694" y="6798"/>
                </a:lnTo>
                <a:cubicBezTo>
                  <a:pt x="694" y="7365"/>
                  <a:pt x="1166" y="7838"/>
                  <a:pt x="1765" y="7838"/>
                </a:cubicBezTo>
                <a:cubicBezTo>
                  <a:pt x="2931" y="7838"/>
                  <a:pt x="4033" y="7491"/>
                  <a:pt x="4979" y="6830"/>
                </a:cubicBezTo>
                <a:cubicBezTo>
                  <a:pt x="4979" y="7271"/>
                  <a:pt x="5294" y="7649"/>
                  <a:pt x="5703" y="7806"/>
                </a:cubicBezTo>
                <a:lnTo>
                  <a:pt x="5703" y="11839"/>
                </a:lnTo>
                <a:cubicBezTo>
                  <a:pt x="5703" y="12028"/>
                  <a:pt x="5861" y="12185"/>
                  <a:pt x="6050" y="12185"/>
                </a:cubicBezTo>
                <a:cubicBezTo>
                  <a:pt x="6239" y="12185"/>
                  <a:pt x="6396" y="12028"/>
                  <a:pt x="6396" y="11839"/>
                </a:cubicBezTo>
                <a:lnTo>
                  <a:pt x="6396" y="7806"/>
                </a:lnTo>
                <a:cubicBezTo>
                  <a:pt x="6806" y="7649"/>
                  <a:pt x="7121" y="7302"/>
                  <a:pt x="7121" y="6830"/>
                </a:cubicBezTo>
                <a:cubicBezTo>
                  <a:pt x="8066" y="7491"/>
                  <a:pt x="9200" y="7838"/>
                  <a:pt x="10334" y="7838"/>
                </a:cubicBezTo>
                <a:cubicBezTo>
                  <a:pt x="10933" y="7838"/>
                  <a:pt x="11406" y="7365"/>
                  <a:pt x="11406" y="6798"/>
                </a:cubicBezTo>
                <a:lnTo>
                  <a:pt x="11406" y="6578"/>
                </a:lnTo>
                <a:cubicBezTo>
                  <a:pt x="11406" y="6231"/>
                  <a:pt x="11280" y="5916"/>
                  <a:pt x="11090" y="5632"/>
                </a:cubicBezTo>
                <a:cubicBezTo>
                  <a:pt x="11689" y="5443"/>
                  <a:pt x="12130" y="4845"/>
                  <a:pt x="12130" y="4152"/>
                </a:cubicBezTo>
                <a:lnTo>
                  <a:pt x="12130" y="3238"/>
                </a:lnTo>
                <a:cubicBezTo>
                  <a:pt x="12130" y="2639"/>
                  <a:pt x="11658" y="2167"/>
                  <a:pt x="11059" y="2167"/>
                </a:cubicBezTo>
                <a:cubicBezTo>
                  <a:pt x="9610" y="2167"/>
                  <a:pt x="8129" y="2734"/>
                  <a:pt x="7089" y="3679"/>
                </a:cubicBezTo>
                <a:cubicBezTo>
                  <a:pt x="7058" y="3553"/>
                  <a:pt x="6995" y="3427"/>
                  <a:pt x="6932" y="3333"/>
                </a:cubicBezTo>
                <a:cubicBezTo>
                  <a:pt x="7278" y="3049"/>
                  <a:pt x="7530" y="2639"/>
                  <a:pt x="7530" y="2167"/>
                </a:cubicBezTo>
                <a:cubicBezTo>
                  <a:pt x="7530" y="1820"/>
                  <a:pt x="7404" y="1505"/>
                  <a:pt x="7152" y="1222"/>
                </a:cubicBezTo>
                <a:lnTo>
                  <a:pt x="7751" y="655"/>
                </a:lnTo>
                <a:cubicBezTo>
                  <a:pt x="7908" y="466"/>
                  <a:pt x="7908" y="277"/>
                  <a:pt x="7751" y="119"/>
                </a:cubicBezTo>
                <a:cubicBezTo>
                  <a:pt x="7672" y="40"/>
                  <a:pt x="7586" y="1"/>
                  <a:pt x="7499" y="1"/>
                </a:cubicBezTo>
                <a:cubicBezTo>
                  <a:pt x="7412" y="1"/>
                  <a:pt x="7326" y="40"/>
                  <a:pt x="7247" y="119"/>
                </a:cubicBezTo>
                <a:lnTo>
                  <a:pt x="6522" y="844"/>
                </a:lnTo>
                <a:cubicBezTo>
                  <a:pt x="6365" y="812"/>
                  <a:pt x="6207" y="749"/>
                  <a:pt x="6050" y="749"/>
                </a:cubicBezTo>
                <a:cubicBezTo>
                  <a:pt x="5892" y="749"/>
                  <a:pt x="5735" y="812"/>
                  <a:pt x="5577" y="844"/>
                </a:cubicBezTo>
                <a:lnTo>
                  <a:pt x="4884" y="119"/>
                </a:lnTo>
                <a:cubicBezTo>
                  <a:pt x="4805" y="40"/>
                  <a:pt x="4711" y="1"/>
                  <a:pt x="4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3" name="Google Shape;6673;p40"/>
          <p:cNvGrpSpPr/>
          <p:nvPr/>
        </p:nvGrpSpPr>
        <p:grpSpPr>
          <a:xfrm>
            <a:off x="2600416" y="9811834"/>
            <a:ext cx="1186083" cy="1350192"/>
            <a:chOff x="-20904875" y="2788575"/>
            <a:chExt cx="267775" cy="304825"/>
          </a:xfrm>
        </p:grpSpPr>
        <p:sp>
          <p:nvSpPr>
            <p:cNvPr id="6674" name="Google Shape;6674;p40"/>
            <p:cNvSpPr/>
            <p:nvPr/>
          </p:nvSpPr>
          <p:spPr>
            <a:xfrm>
              <a:off x="-20904875" y="2788575"/>
              <a:ext cx="267775" cy="304825"/>
            </a:xfrm>
            <a:custGeom>
              <a:avLst/>
              <a:gdLst/>
              <a:ahLst/>
              <a:cxnLst/>
              <a:rect l="l" t="t" r="r" b="b"/>
              <a:pathLst>
                <a:path w="10711" h="12193" extrusionOk="0">
                  <a:moveTo>
                    <a:pt x="5294" y="725"/>
                  </a:moveTo>
                  <a:cubicBezTo>
                    <a:pt x="5483" y="725"/>
                    <a:pt x="5640" y="882"/>
                    <a:pt x="5640" y="1103"/>
                  </a:cubicBezTo>
                  <a:lnTo>
                    <a:pt x="5640" y="1166"/>
                  </a:lnTo>
                  <a:cubicBezTo>
                    <a:pt x="5640" y="1373"/>
                    <a:pt x="5803" y="1512"/>
                    <a:pt x="5977" y="1512"/>
                  </a:cubicBezTo>
                  <a:cubicBezTo>
                    <a:pt x="6068" y="1512"/>
                    <a:pt x="6163" y="1473"/>
                    <a:pt x="6239" y="1387"/>
                  </a:cubicBezTo>
                  <a:lnTo>
                    <a:pt x="6270" y="1355"/>
                  </a:lnTo>
                  <a:cubicBezTo>
                    <a:pt x="6341" y="1284"/>
                    <a:pt x="6429" y="1252"/>
                    <a:pt x="6514" y="1252"/>
                  </a:cubicBezTo>
                  <a:cubicBezTo>
                    <a:pt x="6695" y="1252"/>
                    <a:pt x="6869" y="1393"/>
                    <a:pt x="6869" y="1607"/>
                  </a:cubicBezTo>
                  <a:cubicBezTo>
                    <a:pt x="6869" y="1765"/>
                    <a:pt x="6774" y="1828"/>
                    <a:pt x="6711" y="1922"/>
                  </a:cubicBezTo>
                  <a:cubicBezTo>
                    <a:pt x="6459" y="2143"/>
                    <a:pt x="6617" y="2489"/>
                    <a:pt x="6932" y="2489"/>
                  </a:cubicBezTo>
                  <a:lnTo>
                    <a:pt x="7026" y="2489"/>
                  </a:lnTo>
                  <a:cubicBezTo>
                    <a:pt x="7215" y="2489"/>
                    <a:pt x="7373" y="2678"/>
                    <a:pt x="7373" y="2867"/>
                  </a:cubicBezTo>
                  <a:cubicBezTo>
                    <a:pt x="7373" y="3056"/>
                    <a:pt x="7215" y="3214"/>
                    <a:pt x="7026" y="3214"/>
                  </a:cubicBezTo>
                  <a:lnTo>
                    <a:pt x="6932" y="3214"/>
                  </a:lnTo>
                  <a:cubicBezTo>
                    <a:pt x="6774" y="3214"/>
                    <a:pt x="6648" y="3277"/>
                    <a:pt x="6617" y="3466"/>
                  </a:cubicBezTo>
                  <a:cubicBezTo>
                    <a:pt x="6585" y="3560"/>
                    <a:pt x="6585" y="3718"/>
                    <a:pt x="6711" y="3844"/>
                  </a:cubicBezTo>
                  <a:lnTo>
                    <a:pt x="6743" y="3875"/>
                  </a:lnTo>
                  <a:cubicBezTo>
                    <a:pt x="6806" y="3970"/>
                    <a:pt x="6869" y="4033"/>
                    <a:pt x="6869" y="4127"/>
                  </a:cubicBezTo>
                  <a:cubicBezTo>
                    <a:pt x="6869" y="4334"/>
                    <a:pt x="6693" y="4473"/>
                    <a:pt x="6518" y="4473"/>
                  </a:cubicBezTo>
                  <a:cubicBezTo>
                    <a:pt x="6427" y="4473"/>
                    <a:pt x="6335" y="4435"/>
                    <a:pt x="6270" y="4348"/>
                  </a:cubicBezTo>
                  <a:lnTo>
                    <a:pt x="6239" y="4316"/>
                  </a:lnTo>
                  <a:cubicBezTo>
                    <a:pt x="6156" y="4234"/>
                    <a:pt x="6063" y="4199"/>
                    <a:pt x="5976" y="4199"/>
                  </a:cubicBezTo>
                  <a:cubicBezTo>
                    <a:pt x="5797" y="4199"/>
                    <a:pt x="5640" y="4346"/>
                    <a:pt x="5640" y="4537"/>
                  </a:cubicBezTo>
                  <a:lnTo>
                    <a:pt x="5640" y="4632"/>
                  </a:lnTo>
                  <a:cubicBezTo>
                    <a:pt x="5640" y="4821"/>
                    <a:pt x="5483" y="4978"/>
                    <a:pt x="5294" y="4978"/>
                  </a:cubicBezTo>
                  <a:cubicBezTo>
                    <a:pt x="5073" y="4978"/>
                    <a:pt x="4916" y="4821"/>
                    <a:pt x="4916" y="4632"/>
                  </a:cubicBezTo>
                  <a:lnTo>
                    <a:pt x="4916" y="4537"/>
                  </a:lnTo>
                  <a:cubicBezTo>
                    <a:pt x="4958" y="4346"/>
                    <a:pt x="4801" y="4213"/>
                    <a:pt x="4626" y="4213"/>
                  </a:cubicBezTo>
                  <a:cubicBezTo>
                    <a:pt x="4541" y="4213"/>
                    <a:pt x="4452" y="4244"/>
                    <a:pt x="4380" y="4316"/>
                  </a:cubicBezTo>
                  <a:lnTo>
                    <a:pt x="4349" y="4348"/>
                  </a:lnTo>
                  <a:cubicBezTo>
                    <a:pt x="4270" y="4427"/>
                    <a:pt x="4175" y="4466"/>
                    <a:pt x="4081" y="4466"/>
                  </a:cubicBezTo>
                  <a:cubicBezTo>
                    <a:pt x="3986" y="4466"/>
                    <a:pt x="3892" y="4427"/>
                    <a:pt x="3813" y="4348"/>
                  </a:cubicBezTo>
                  <a:cubicBezTo>
                    <a:pt x="3655" y="4190"/>
                    <a:pt x="3655" y="4001"/>
                    <a:pt x="3813" y="3844"/>
                  </a:cubicBezTo>
                  <a:lnTo>
                    <a:pt x="3876" y="3812"/>
                  </a:lnTo>
                  <a:cubicBezTo>
                    <a:pt x="4096" y="3560"/>
                    <a:pt x="3939" y="3214"/>
                    <a:pt x="3624" y="3214"/>
                  </a:cubicBezTo>
                  <a:lnTo>
                    <a:pt x="3561" y="3214"/>
                  </a:lnTo>
                  <a:cubicBezTo>
                    <a:pt x="3340" y="3214"/>
                    <a:pt x="3183" y="3056"/>
                    <a:pt x="3183" y="2867"/>
                  </a:cubicBezTo>
                  <a:cubicBezTo>
                    <a:pt x="3183" y="2678"/>
                    <a:pt x="3340" y="2489"/>
                    <a:pt x="3561" y="2489"/>
                  </a:cubicBezTo>
                  <a:lnTo>
                    <a:pt x="3624" y="2489"/>
                  </a:lnTo>
                  <a:cubicBezTo>
                    <a:pt x="3939" y="2489"/>
                    <a:pt x="4096" y="2111"/>
                    <a:pt x="3876" y="1922"/>
                  </a:cubicBezTo>
                  <a:cubicBezTo>
                    <a:pt x="3813" y="1891"/>
                    <a:pt x="3718" y="1796"/>
                    <a:pt x="3718" y="1607"/>
                  </a:cubicBezTo>
                  <a:cubicBezTo>
                    <a:pt x="3718" y="1393"/>
                    <a:pt x="3892" y="1252"/>
                    <a:pt x="4063" y="1252"/>
                  </a:cubicBezTo>
                  <a:cubicBezTo>
                    <a:pt x="4144" y="1252"/>
                    <a:pt x="4225" y="1284"/>
                    <a:pt x="4286" y="1355"/>
                  </a:cubicBezTo>
                  <a:lnTo>
                    <a:pt x="4349" y="1387"/>
                  </a:lnTo>
                  <a:cubicBezTo>
                    <a:pt x="4424" y="1473"/>
                    <a:pt x="4515" y="1512"/>
                    <a:pt x="4602" y="1512"/>
                  </a:cubicBezTo>
                  <a:cubicBezTo>
                    <a:pt x="4767" y="1512"/>
                    <a:pt x="4916" y="1373"/>
                    <a:pt x="4916" y="1166"/>
                  </a:cubicBezTo>
                  <a:lnTo>
                    <a:pt x="4916" y="1103"/>
                  </a:lnTo>
                  <a:cubicBezTo>
                    <a:pt x="4916" y="882"/>
                    <a:pt x="5073" y="725"/>
                    <a:pt x="5294" y="725"/>
                  </a:cubicBezTo>
                  <a:close/>
                  <a:moveTo>
                    <a:pt x="757" y="5766"/>
                  </a:moveTo>
                  <a:lnTo>
                    <a:pt x="757" y="5766"/>
                  </a:lnTo>
                  <a:cubicBezTo>
                    <a:pt x="1482" y="5892"/>
                    <a:pt x="2647" y="6144"/>
                    <a:pt x="3120" y="6648"/>
                  </a:cubicBezTo>
                  <a:cubicBezTo>
                    <a:pt x="3624" y="7152"/>
                    <a:pt x="3624" y="7498"/>
                    <a:pt x="3340" y="7908"/>
                  </a:cubicBezTo>
                  <a:lnTo>
                    <a:pt x="2616" y="7152"/>
                  </a:lnTo>
                  <a:cubicBezTo>
                    <a:pt x="2537" y="7073"/>
                    <a:pt x="2442" y="7034"/>
                    <a:pt x="2348" y="7034"/>
                  </a:cubicBezTo>
                  <a:cubicBezTo>
                    <a:pt x="2253" y="7034"/>
                    <a:pt x="2159" y="7073"/>
                    <a:pt x="2080" y="7152"/>
                  </a:cubicBezTo>
                  <a:cubicBezTo>
                    <a:pt x="1923" y="7309"/>
                    <a:pt x="1923" y="7498"/>
                    <a:pt x="2080" y="7656"/>
                  </a:cubicBezTo>
                  <a:lnTo>
                    <a:pt x="2836" y="8412"/>
                  </a:lnTo>
                  <a:cubicBezTo>
                    <a:pt x="2695" y="8515"/>
                    <a:pt x="2554" y="8575"/>
                    <a:pt x="2401" y="8575"/>
                  </a:cubicBezTo>
                  <a:cubicBezTo>
                    <a:pt x="2176" y="8575"/>
                    <a:pt x="1925" y="8446"/>
                    <a:pt x="1608" y="8129"/>
                  </a:cubicBezTo>
                  <a:cubicBezTo>
                    <a:pt x="1135" y="7656"/>
                    <a:pt x="883" y="6490"/>
                    <a:pt x="757" y="5766"/>
                  </a:cubicBezTo>
                  <a:close/>
                  <a:moveTo>
                    <a:pt x="9893" y="6459"/>
                  </a:moveTo>
                  <a:cubicBezTo>
                    <a:pt x="9799" y="7183"/>
                    <a:pt x="9578" y="8381"/>
                    <a:pt x="9074" y="8853"/>
                  </a:cubicBezTo>
                  <a:cubicBezTo>
                    <a:pt x="8805" y="9123"/>
                    <a:pt x="8570" y="9287"/>
                    <a:pt x="8321" y="9287"/>
                  </a:cubicBezTo>
                  <a:cubicBezTo>
                    <a:pt x="8162" y="9287"/>
                    <a:pt x="7998" y="9221"/>
                    <a:pt x="7814" y="9074"/>
                  </a:cubicBezTo>
                  <a:lnTo>
                    <a:pt x="8570" y="8349"/>
                  </a:lnTo>
                  <a:cubicBezTo>
                    <a:pt x="8728" y="8192"/>
                    <a:pt x="8728" y="7971"/>
                    <a:pt x="8570" y="7814"/>
                  </a:cubicBezTo>
                  <a:cubicBezTo>
                    <a:pt x="8491" y="7735"/>
                    <a:pt x="8397" y="7695"/>
                    <a:pt x="8302" y="7695"/>
                  </a:cubicBezTo>
                  <a:cubicBezTo>
                    <a:pt x="8208" y="7695"/>
                    <a:pt x="8113" y="7735"/>
                    <a:pt x="8035" y="7814"/>
                  </a:cubicBezTo>
                  <a:lnTo>
                    <a:pt x="7278" y="8570"/>
                  </a:lnTo>
                  <a:cubicBezTo>
                    <a:pt x="7026" y="8192"/>
                    <a:pt x="7026" y="7814"/>
                    <a:pt x="7531" y="7309"/>
                  </a:cubicBezTo>
                  <a:cubicBezTo>
                    <a:pt x="8003" y="6837"/>
                    <a:pt x="9169" y="6553"/>
                    <a:pt x="9893" y="6459"/>
                  </a:cubicBezTo>
                  <a:close/>
                  <a:moveTo>
                    <a:pt x="5357" y="0"/>
                  </a:moveTo>
                  <a:cubicBezTo>
                    <a:pt x="4979" y="0"/>
                    <a:pt x="4601" y="221"/>
                    <a:pt x="4412" y="536"/>
                  </a:cubicBezTo>
                  <a:cubicBezTo>
                    <a:pt x="4313" y="500"/>
                    <a:pt x="4206" y="482"/>
                    <a:pt x="4097" y="482"/>
                  </a:cubicBezTo>
                  <a:cubicBezTo>
                    <a:pt x="3826" y="482"/>
                    <a:pt x="3543" y="594"/>
                    <a:pt x="3340" y="819"/>
                  </a:cubicBezTo>
                  <a:cubicBezTo>
                    <a:pt x="3088" y="1103"/>
                    <a:pt x="2962" y="1513"/>
                    <a:pt x="3088" y="1891"/>
                  </a:cubicBezTo>
                  <a:cubicBezTo>
                    <a:pt x="2710" y="2080"/>
                    <a:pt x="2521" y="2426"/>
                    <a:pt x="2521" y="2836"/>
                  </a:cubicBezTo>
                  <a:cubicBezTo>
                    <a:pt x="2521" y="3214"/>
                    <a:pt x="2773" y="3560"/>
                    <a:pt x="3088" y="3781"/>
                  </a:cubicBezTo>
                  <a:cubicBezTo>
                    <a:pt x="2962" y="4127"/>
                    <a:pt x="3057" y="4569"/>
                    <a:pt x="3340" y="4821"/>
                  </a:cubicBezTo>
                  <a:cubicBezTo>
                    <a:pt x="3549" y="5030"/>
                    <a:pt x="3844" y="5153"/>
                    <a:pt x="4123" y="5153"/>
                  </a:cubicBezTo>
                  <a:cubicBezTo>
                    <a:pt x="4223" y="5153"/>
                    <a:pt x="4320" y="5137"/>
                    <a:pt x="4412" y="5104"/>
                  </a:cubicBezTo>
                  <a:cubicBezTo>
                    <a:pt x="4538" y="5325"/>
                    <a:pt x="4758" y="5545"/>
                    <a:pt x="5010" y="5608"/>
                  </a:cubicBezTo>
                  <a:lnTo>
                    <a:pt x="5010" y="9483"/>
                  </a:lnTo>
                  <a:lnTo>
                    <a:pt x="3907" y="8381"/>
                  </a:lnTo>
                  <a:cubicBezTo>
                    <a:pt x="4538" y="7593"/>
                    <a:pt x="4380" y="6837"/>
                    <a:pt x="3655" y="6144"/>
                  </a:cubicBezTo>
                  <a:cubicBezTo>
                    <a:pt x="2773" y="5230"/>
                    <a:pt x="505" y="5041"/>
                    <a:pt x="410" y="5041"/>
                  </a:cubicBezTo>
                  <a:cubicBezTo>
                    <a:pt x="158" y="5041"/>
                    <a:pt x="1" y="5199"/>
                    <a:pt x="1" y="5419"/>
                  </a:cubicBezTo>
                  <a:cubicBezTo>
                    <a:pt x="1" y="5482"/>
                    <a:pt x="190" y="7751"/>
                    <a:pt x="1104" y="8696"/>
                  </a:cubicBezTo>
                  <a:cubicBezTo>
                    <a:pt x="1517" y="9091"/>
                    <a:pt x="1951" y="9312"/>
                    <a:pt x="2382" y="9312"/>
                  </a:cubicBezTo>
                  <a:cubicBezTo>
                    <a:pt x="2706" y="9312"/>
                    <a:pt x="3029" y="9187"/>
                    <a:pt x="3340" y="8916"/>
                  </a:cubicBezTo>
                  <a:lnTo>
                    <a:pt x="4979" y="10554"/>
                  </a:lnTo>
                  <a:lnTo>
                    <a:pt x="4979" y="11500"/>
                  </a:lnTo>
                  <a:lnTo>
                    <a:pt x="2490" y="11500"/>
                  </a:lnTo>
                  <a:cubicBezTo>
                    <a:pt x="2301" y="11500"/>
                    <a:pt x="2143" y="11657"/>
                    <a:pt x="2143" y="11846"/>
                  </a:cubicBezTo>
                  <a:cubicBezTo>
                    <a:pt x="2143" y="12035"/>
                    <a:pt x="2301" y="12193"/>
                    <a:pt x="2490" y="12193"/>
                  </a:cubicBezTo>
                  <a:lnTo>
                    <a:pt x="8192" y="12193"/>
                  </a:lnTo>
                  <a:cubicBezTo>
                    <a:pt x="8381" y="12193"/>
                    <a:pt x="8539" y="12035"/>
                    <a:pt x="8539" y="11846"/>
                  </a:cubicBezTo>
                  <a:cubicBezTo>
                    <a:pt x="8539" y="11657"/>
                    <a:pt x="8381" y="11500"/>
                    <a:pt x="8192" y="11500"/>
                  </a:cubicBezTo>
                  <a:lnTo>
                    <a:pt x="5703" y="11500"/>
                  </a:lnTo>
                  <a:lnTo>
                    <a:pt x="5703" y="11248"/>
                  </a:lnTo>
                  <a:lnTo>
                    <a:pt x="7342" y="9641"/>
                  </a:lnTo>
                  <a:cubicBezTo>
                    <a:pt x="7677" y="9909"/>
                    <a:pt x="8000" y="10034"/>
                    <a:pt x="8317" y="10034"/>
                  </a:cubicBezTo>
                  <a:cubicBezTo>
                    <a:pt x="8746" y="10034"/>
                    <a:pt x="9162" y="9805"/>
                    <a:pt x="9578" y="9389"/>
                  </a:cubicBezTo>
                  <a:cubicBezTo>
                    <a:pt x="10492" y="8507"/>
                    <a:pt x="10681" y="6238"/>
                    <a:pt x="10681" y="6144"/>
                  </a:cubicBezTo>
                  <a:cubicBezTo>
                    <a:pt x="10710" y="5910"/>
                    <a:pt x="10550" y="5731"/>
                    <a:pt x="10376" y="5731"/>
                  </a:cubicBezTo>
                  <a:cubicBezTo>
                    <a:pt x="10362" y="5731"/>
                    <a:pt x="10348" y="5732"/>
                    <a:pt x="10334" y="5734"/>
                  </a:cubicBezTo>
                  <a:cubicBezTo>
                    <a:pt x="10240" y="5734"/>
                    <a:pt x="8003" y="5923"/>
                    <a:pt x="7058" y="6837"/>
                  </a:cubicBezTo>
                  <a:cubicBezTo>
                    <a:pt x="6333" y="7561"/>
                    <a:pt x="6176" y="8286"/>
                    <a:pt x="6806" y="9074"/>
                  </a:cubicBezTo>
                  <a:lnTo>
                    <a:pt x="5703" y="10176"/>
                  </a:lnTo>
                  <a:lnTo>
                    <a:pt x="5703" y="5608"/>
                  </a:lnTo>
                  <a:cubicBezTo>
                    <a:pt x="5955" y="5545"/>
                    <a:pt x="6176" y="5356"/>
                    <a:pt x="6302" y="5104"/>
                  </a:cubicBezTo>
                  <a:cubicBezTo>
                    <a:pt x="6401" y="5140"/>
                    <a:pt x="6508" y="5158"/>
                    <a:pt x="6616" y="5158"/>
                  </a:cubicBezTo>
                  <a:cubicBezTo>
                    <a:pt x="6888" y="5158"/>
                    <a:pt x="7170" y="5046"/>
                    <a:pt x="7373" y="4821"/>
                  </a:cubicBezTo>
                  <a:cubicBezTo>
                    <a:pt x="7562" y="4632"/>
                    <a:pt x="7688" y="4348"/>
                    <a:pt x="7688" y="4096"/>
                  </a:cubicBezTo>
                  <a:cubicBezTo>
                    <a:pt x="7688" y="3970"/>
                    <a:pt x="7688" y="3875"/>
                    <a:pt x="7657" y="3781"/>
                  </a:cubicBezTo>
                  <a:cubicBezTo>
                    <a:pt x="8003" y="3560"/>
                    <a:pt x="8192" y="3214"/>
                    <a:pt x="8192" y="2836"/>
                  </a:cubicBezTo>
                  <a:cubicBezTo>
                    <a:pt x="8192" y="2426"/>
                    <a:pt x="7972" y="2080"/>
                    <a:pt x="7657" y="1891"/>
                  </a:cubicBezTo>
                  <a:cubicBezTo>
                    <a:pt x="7751" y="1513"/>
                    <a:pt x="7688" y="1103"/>
                    <a:pt x="7373" y="819"/>
                  </a:cubicBezTo>
                  <a:cubicBezTo>
                    <a:pt x="7164" y="610"/>
                    <a:pt x="6869" y="487"/>
                    <a:pt x="6590" y="487"/>
                  </a:cubicBezTo>
                  <a:cubicBezTo>
                    <a:pt x="6491" y="487"/>
                    <a:pt x="6393" y="503"/>
                    <a:pt x="6302" y="536"/>
                  </a:cubicBezTo>
                  <a:cubicBezTo>
                    <a:pt x="6113" y="189"/>
                    <a:pt x="5766"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40"/>
            <p:cNvSpPr/>
            <p:nvPr/>
          </p:nvSpPr>
          <p:spPr>
            <a:xfrm>
              <a:off x="-20788300" y="2842125"/>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040"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6" name="Google Shape;6676;p40"/>
          <p:cNvGrpSpPr/>
          <p:nvPr/>
        </p:nvGrpSpPr>
        <p:grpSpPr>
          <a:xfrm>
            <a:off x="10978310" y="8172565"/>
            <a:ext cx="1025849" cy="1343326"/>
            <a:chOff x="-19006700" y="2434925"/>
            <a:chExt cx="231600" cy="303275"/>
          </a:xfrm>
        </p:grpSpPr>
        <p:sp>
          <p:nvSpPr>
            <p:cNvPr id="6677" name="Google Shape;6677;p40"/>
            <p:cNvSpPr/>
            <p:nvPr/>
          </p:nvSpPr>
          <p:spPr>
            <a:xfrm>
              <a:off x="-18906675" y="2552275"/>
              <a:ext cx="36275" cy="44150"/>
            </a:xfrm>
            <a:custGeom>
              <a:avLst/>
              <a:gdLst/>
              <a:ahLst/>
              <a:cxnLst/>
              <a:rect l="l" t="t" r="r" b="b"/>
              <a:pathLst>
                <a:path w="1451" h="1766" extrusionOk="0">
                  <a:moveTo>
                    <a:pt x="1000" y="0"/>
                  </a:moveTo>
                  <a:cubicBezTo>
                    <a:pt x="853" y="0"/>
                    <a:pt x="718" y="108"/>
                    <a:pt x="694" y="253"/>
                  </a:cubicBezTo>
                  <a:cubicBezTo>
                    <a:pt x="641" y="95"/>
                    <a:pt x="478" y="25"/>
                    <a:pt x="334" y="25"/>
                  </a:cubicBezTo>
                  <a:cubicBezTo>
                    <a:pt x="306" y="25"/>
                    <a:pt x="279" y="27"/>
                    <a:pt x="253" y="32"/>
                  </a:cubicBezTo>
                  <a:cubicBezTo>
                    <a:pt x="64" y="95"/>
                    <a:pt x="1" y="316"/>
                    <a:pt x="32" y="473"/>
                  </a:cubicBezTo>
                  <a:lnTo>
                    <a:pt x="284" y="1513"/>
                  </a:lnTo>
                  <a:cubicBezTo>
                    <a:pt x="347" y="1671"/>
                    <a:pt x="505" y="1765"/>
                    <a:pt x="663" y="1765"/>
                  </a:cubicBezTo>
                  <a:cubicBezTo>
                    <a:pt x="820" y="1765"/>
                    <a:pt x="946" y="1671"/>
                    <a:pt x="1009" y="1513"/>
                  </a:cubicBezTo>
                  <a:lnTo>
                    <a:pt x="1356" y="473"/>
                  </a:lnTo>
                  <a:cubicBezTo>
                    <a:pt x="1450" y="253"/>
                    <a:pt x="1324" y="64"/>
                    <a:pt x="1135" y="32"/>
                  </a:cubicBezTo>
                  <a:cubicBezTo>
                    <a:pt x="1091" y="10"/>
                    <a:pt x="1045" y="0"/>
                    <a:pt x="10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40"/>
            <p:cNvSpPr/>
            <p:nvPr/>
          </p:nvSpPr>
          <p:spPr>
            <a:xfrm>
              <a:off x="-18935800" y="252550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40"/>
            <p:cNvSpPr/>
            <p:nvPr/>
          </p:nvSpPr>
          <p:spPr>
            <a:xfrm>
              <a:off x="-18864125" y="2525500"/>
              <a:ext cx="18125" cy="17350"/>
            </a:xfrm>
            <a:custGeom>
              <a:avLst/>
              <a:gdLst/>
              <a:ahLst/>
              <a:cxnLst/>
              <a:rect l="l" t="t" r="r" b="b"/>
              <a:pathLst>
                <a:path w="725" h="694" extrusionOk="0">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40"/>
            <p:cNvSpPr/>
            <p:nvPr/>
          </p:nvSpPr>
          <p:spPr>
            <a:xfrm>
              <a:off x="-19006700" y="2434925"/>
              <a:ext cx="231600" cy="303275"/>
            </a:xfrm>
            <a:custGeom>
              <a:avLst/>
              <a:gdLst/>
              <a:ahLst/>
              <a:cxnLst/>
              <a:rect l="l" t="t" r="r" b="b"/>
              <a:pathLst>
                <a:path w="9264" h="12131" extrusionOk="0">
                  <a:moveTo>
                    <a:pt x="6302" y="757"/>
                  </a:moveTo>
                  <a:cubicBezTo>
                    <a:pt x="6774" y="851"/>
                    <a:pt x="7089" y="1292"/>
                    <a:pt x="7089" y="1765"/>
                  </a:cubicBezTo>
                  <a:lnTo>
                    <a:pt x="7089" y="2521"/>
                  </a:lnTo>
                  <a:cubicBezTo>
                    <a:pt x="6774" y="2269"/>
                    <a:pt x="6428" y="2175"/>
                    <a:pt x="6018" y="2175"/>
                  </a:cubicBezTo>
                  <a:cubicBezTo>
                    <a:pt x="5451" y="2175"/>
                    <a:pt x="4916" y="2427"/>
                    <a:pt x="4601" y="2868"/>
                  </a:cubicBezTo>
                  <a:cubicBezTo>
                    <a:pt x="4285" y="2427"/>
                    <a:pt x="3781" y="2175"/>
                    <a:pt x="3183" y="2175"/>
                  </a:cubicBezTo>
                  <a:cubicBezTo>
                    <a:pt x="2805" y="2175"/>
                    <a:pt x="2395" y="2269"/>
                    <a:pt x="2143" y="2521"/>
                  </a:cubicBezTo>
                  <a:lnTo>
                    <a:pt x="2143" y="1765"/>
                  </a:lnTo>
                  <a:cubicBezTo>
                    <a:pt x="2143" y="1261"/>
                    <a:pt x="2458" y="851"/>
                    <a:pt x="2931" y="757"/>
                  </a:cubicBezTo>
                  <a:cubicBezTo>
                    <a:pt x="3088" y="1135"/>
                    <a:pt x="3466" y="1418"/>
                    <a:pt x="3907" y="1418"/>
                  </a:cubicBezTo>
                  <a:lnTo>
                    <a:pt x="5325" y="1418"/>
                  </a:lnTo>
                  <a:cubicBezTo>
                    <a:pt x="5766" y="1418"/>
                    <a:pt x="6144" y="1135"/>
                    <a:pt x="6302" y="757"/>
                  </a:cubicBezTo>
                  <a:close/>
                  <a:moveTo>
                    <a:pt x="6050" y="2899"/>
                  </a:moveTo>
                  <a:cubicBezTo>
                    <a:pt x="6617" y="2899"/>
                    <a:pt x="7089" y="3372"/>
                    <a:pt x="7089" y="3970"/>
                  </a:cubicBezTo>
                  <a:lnTo>
                    <a:pt x="7089" y="4695"/>
                  </a:lnTo>
                  <a:cubicBezTo>
                    <a:pt x="7089" y="6050"/>
                    <a:pt x="5987" y="7152"/>
                    <a:pt x="4632" y="7152"/>
                  </a:cubicBezTo>
                  <a:cubicBezTo>
                    <a:pt x="3246" y="7152"/>
                    <a:pt x="2143" y="6050"/>
                    <a:pt x="2143" y="4695"/>
                  </a:cubicBezTo>
                  <a:lnTo>
                    <a:pt x="2143" y="3970"/>
                  </a:lnTo>
                  <a:cubicBezTo>
                    <a:pt x="2143" y="3372"/>
                    <a:pt x="2616" y="2899"/>
                    <a:pt x="3183" y="2899"/>
                  </a:cubicBezTo>
                  <a:cubicBezTo>
                    <a:pt x="3781" y="2899"/>
                    <a:pt x="4254" y="3372"/>
                    <a:pt x="4254" y="3970"/>
                  </a:cubicBezTo>
                  <a:cubicBezTo>
                    <a:pt x="4254" y="4159"/>
                    <a:pt x="4411" y="4317"/>
                    <a:pt x="4632" y="4317"/>
                  </a:cubicBezTo>
                  <a:cubicBezTo>
                    <a:pt x="4821" y="4317"/>
                    <a:pt x="4979" y="4159"/>
                    <a:pt x="4979" y="3970"/>
                  </a:cubicBezTo>
                  <a:cubicBezTo>
                    <a:pt x="4979" y="3372"/>
                    <a:pt x="5451" y="2899"/>
                    <a:pt x="6050" y="2899"/>
                  </a:cubicBezTo>
                  <a:close/>
                  <a:moveTo>
                    <a:pt x="7121" y="7152"/>
                  </a:moveTo>
                  <a:cubicBezTo>
                    <a:pt x="7909" y="7152"/>
                    <a:pt x="8539" y="7782"/>
                    <a:pt x="8539" y="8570"/>
                  </a:cubicBezTo>
                  <a:lnTo>
                    <a:pt x="8539" y="9956"/>
                  </a:lnTo>
                  <a:cubicBezTo>
                    <a:pt x="8129" y="9799"/>
                    <a:pt x="7846" y="9421"/>
                    <a:pt x="7846" y="8948"/>
                  </a:cubicBezTo>
                  <a:cubicBezTo>
                    <a:pt x="7846" y="8728"/>
                    <a:pt x="7688" y="8570"/>
                    <a:pt x="7499" y="8570"/>
                  </a:cubicBezTo>
                  <a:cubicBezTo>
                    <a:pt x="7278" y="8570"/>
                    <a:pt x="7121" y="8728"/>
                    <a:pt x="7121" y="8948"/>
                  </a:cubicBezTo>
                  <a:cubicBezTo>
                    <a:pt x="7121" y="9799"/>
                    <a:pt x="7751" y="10523"/>
                    <a:pt x="8539" y="10681"/>
                  </a:cubicBezTo>
                  <a:lnTo>
                    <a:pt x="8539" y="11405"/>
                  </a:lnTo>
                  <a:cubicBezTo>
                    <a:pt x="6963" y="11405"/>
                    <a:pt x="5703" y="10114"/>
                    <a:pt x="5703" y="8570"/>
                  </a:cubicBezTo>
                  <a:cubicBezTo>
                    <a:pt x="5703" y="7782"/>
                    <a:pt x="6333" y="7152"/>
                    <a:pt x="7121" y="7152"/>
                  </a:cubicBezTo>
                  <a:close/>
                  <a:moveTo>
                    <a:pt x="2868" y="7373"/>
                  </a:moveTo>
                  <a:cubicBezTo>
                    <a:pt x="3435" y="7719"/>
                    <a:pt x="4033" y="7908"/>
                    <a:pt x="4664" y="7908"/>
                  </a:cubicBezTo>
                  <a:cubicBezTo>
                    <a:pt x="4821" y="7908"/>
                    <a:pt x="4979" y="7908"/>
                    <a:pt x="5168" y="7877"/>
                  </a:cubicBezTo>
                  <a:lnTo>
                    <a:pt x="5168" y="7877"/>
                  </a:lnTo>
                  <a:cubicBezTo>
                    <a:pt x="5073" y="8097"/>
                    <a:pt x="5042" y="8349"/>
                    <a:pt x="5042" y="8633"/>
                  </a:cubicBezTo>
                  <a:cubicBezTo>
                    <a:pt x="5042" y="9799"/>
                    <a:pt x="5609" y="10838"/>
                    <a:pt x="6459" y="11468"/>
                  </a:cubicBezTo>
                  <a:lnTo>
                    <a:pt x="5357" y="11468"/>
                  </a:lnTo>
                  <a:cubicBezTo>
                    <a:pt x="3970" y="11468"/>
                    <a:pt x="2868" y="10334"/>
                    <a:pt x="2868" y="8980"/>
                  </a:cubicBezTo>
                  <a:lnTo>
                    <a:pt x="2868" y="7373"/>
                  </a:lnTo>
                  <a:close/>
                  <a:moveTo>
                    <a:pt x="3246" y="1"/>
                  </a:moveTo>
                  <a:cubicBezTo>
                    <a:pt x="2238" y="1"/>
                    <a:pt x="1450" y="788"/>
                    <a:pt x="1450" y="1765"/>
                  </a:cubicBezTo>
                  <a:lnTo>
                    <a:pt x="1450" y="4695"/>
                  </a:lnTo>
                  <a:cubicBezTo>
                    <a:pt x="1450" y="5420"/>
                    <a:pt x="1734" y="6144"/>
                    <a:pt x="2175" y="6680"/>
                  </a:cubicBezTo>
                  <a:lnTo>
                    <a:pt x="2175" y="8948"/>
                  </a:lnTo>
                  <a:cubicBezTo>
                    <a:pt x="2175" y="9956"/>
                    <a:pt x="2647" y="10838"/>
                    <a:pt x="3340" y="11405"/>
                  </a:cubicBezTo>
                  <a:lnTo>
                    <a:pt x="2017" y="11405"/>
                  </a:lnTo>
                  <a:lnTo>
                    <a:pt x="1387" y="10208"/>
                  </a:lnTo>
                  <a:cubicBezTo>
                    <a:pt x="1319" y="10094"/>
                    <a:pt x="1184" y="10013"/>
                    <a:pt x="1055" y="10013"/>
                  </a:cubicBezTo>
                  <a:cubicBezTo>
                    <a:pt x="1006" y="10013"/>
                    <a:pt x="958" y="10025"/>
                    <a:pt x="914" y="10051"/>
                  </a:cubicBezTo>
                  <a:cubicBezTo>
                    <a:pt x="757" y="10114"/>
                    <a:pt x="662" y="10366"/>
                    <a:pt x="757" y="10523"/>
                  </a:cubicBezTo>
                  <a:lnTo>
                    <a:pt x="1229" y="11405"/>
                  </a:lnTo>
                  <a:lnTo>
                    <a:pt x="347" y="11405"/>
                  </a:lnTo>
                  <a:cubicBezTo>
                    <a:pt x="158" y="11405"/>
                    <a:pt x="1" y="11563"/>
                    <a:pt x="1" y="11783"/>
                  </a:cubicBezTo>
                  <a:cubicBezTo>
                    <a:pt x="1" y="11973"/>
                    <a:pt x="158" y="12130"/>
                    <a:pt x="347" y="12130"/>
                  </a:cubicBezTo>
                  <a:lnTo>
                    <a:pt x="8917" y="12130"/>
                  </a:lnTo>
                  <a:cubicBezTo>
                    <a:pt x="9106" y="12130"/>
                    <a:pt x="9263" y="11973"/>
                    <a:pt x="9263" y="11783"/>
                  </a:cubicBezTo>
                  <a:lnTo>
                    <a:pt x="9263" y="8633"/>
                  </a:lnTo>
                  <a:cubicBezTo>
                    <a:pt x="9263" y="7467"/>
                    <a:pt x="8381" y="6585"/>
                    <a:pt x="7278" y="6459"/>
                  </a:cubicBezTo>
                  <a:cubicBezTo>
                    <a:pt x="7657" y="5955"/>
                    <a:pt x="7846" y="5325"/>
                    <a:pt x="7846" y="4695"/>
                  </a:cubicBezTo>
                  <a:lnTo>
                    <a:pt x="7846" y="1765"/>
                  </a:lnTo>
                  <a:cubicBezTo>
                    <a:pt x="7846" y="788"/>
                    <a:pt x="7058" y="1"/>
                    <a:pt x="6081" y="1"/>
                  </a:cubicBezTo>
                  <a:cubicBezTo>
                    <a:pt x="5861" y="1"/>
                    <a:pt x="5703" y="158"/>
                    <a:pt x="5703" y="347"/>
                  </a:cubicBezTo>
                  <a:cubicBezTo>
                    <a:pt x="5703" y="536"/>
                    <a:pt x="5546" y="694"/>
                    <a:pt x="5357" y="694"/>
                  </a:cubicBezTo>
                  <a:lnTo>
                    <a:pt x="3939" y="694"/>
                  </a:lnTo>
                  <a:cubicBezTo>
                    <a:pt x="3750"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1" name="Google Shape;6681;p40"/>
          <p:cNvSpPr/>
          <p:nvPr/>
        </p:nvSpPr>
        <p:spPr>
          <a:xfrm>
            <a:off x="10814301" y="9814202"/>
            <a:ext cx="1346759" cy="1346759"/>
          </a:xfrm>
          <a:custGeom>
            <a:avLst/>
            <a:gdLst/>
            <a:ahLst/>
            <a:cxnLst/>
            <a:rect l="l" t="t" r="r" b="b"/>
            <a:pathLst>
              <a:path w="12162" h="12162" extrusionOk="0">
                <a:moveTo>
                  <a:pt x="1072" y="3561"/>
                </a:moveTo>
                <a:cubicBezTo>
                  <a:pt x="1229" y="3561"/>
                  <a:pt x="1418" y="3813"/>
                  <a:pt x="1418" y="4254"/>
                </a:cubicBezTo>
                <a:cubicBezTo>
                  <a:pt x="1418" y="4695"/>
                  <a:pt x="1229" y="4979"/>
                  <a:pt x="1072" y="4979"/>
                </a:cubicBezTo>
                <a:cubicBezTo>
                  <a:pt x="914" y="4979"/>
                  <a:pt x="694" y="4695"/>
                  <a:pt x="694" y="4254"/>
                </a:cubicBezTo>
                <a:cubicBezTo>
                  <a:pt x="694" y="3813"/>
                  <a:pt x="914" y="3561"/>
                  <a:pt x="1072" y="3561"/>
                </a:cubicBezTo>
                <a:close/>
                <a:moveTo>
                  <a:pt x="4632" y="3561"/>
                </a:moveTo>
                <a:cubicBezTo>
                  <a:pt x="4821" y="3561"/>
                  <a:pt x="5010" y="3813"/>
                  <a:pt x="5010" y="4254"/>
                </a:cubicBezTo>
                <a:cubicBezTo>
                  <a:pt x="5010" y="4695"/>
                  <a:pt x="4758" y="4979"/>
                  <a:pt x="4632" y="4979"/>
                </a:cubicBezTo>
                <a:cubicBezTo>
                  <a:pt x="4474" y="4979"/>
                  <a:pt x="4285" y="4695"/>
                  <a:pt x="4285" y="4254"/>
                </a:cubicBezTo>
                <a:cubicBezTo>
                  <a:pt x="4285" y="3813"/>
                  <a:pt x="4474" y="3561"/>
                  <a:pt x="4632" y="3561"/>
                </a:cubicBezTo>
                <a:close/>
                <a:moveTo>
                  <a:pt x="2836" y="2080"/>
                </a:moveTo>
                <a:cubicBezTo>
                  <a:pt x="3466" y="2080"/>
                  <a:pt x="4065" y="2395"/>
                  <a:pt x="4443" y="2836"/>
                </a:cubicBezTo>
                <a:cubicBezTo>
                  <a:pt x="3939" y="2962"/>
                  <a:pt x="3529" y="3498"/>
                  <a:pt x="3529" y="4254"/>
                </a:cubicBezTo>
                <a:cubicBezTo>
                  <a:pt x="3529" y="4979"/>
                  <a:pt x="3939" y="5546"/>
                  <a:pt x="4443" y="5672"/>
                </a:cubicBezTo>
                <a:cubicBezTo>
                  <a:pt x="4065" y="6113"/>
                  <a:pt x="3466" y="6428"/>
                  <a:pt x="2836" y="6428"/>
                </a:cubicBezTo>
                <a:cubicBezTo>
                  <a:pt x="2206" y="6428"/>
                  <a:pt x="1607" y="6144"/>
                  <a:pt x="1229" y="5672"/>
                </a:cubicBezTo>
                <a:cubicBezTo>
                  <a:pt x="1733" y="5546"/>
                  <a:pt x="2143" y="5010"/>
                  <a:pt x="2143" y="4254"/>
                </a:cubicBezTo>
                <a:cubicBezTo>
                  <a:pt x="2143" y="3561"/>
                  <a:pt x="1733" y="2962"/>
                  <a:pt x="1229" y="2836"/>
                </a:cubicBezTo>
                <a:cubicBezTo>
                  <a:pt x="1607" y="2395"/>
                  <a:pt x="2206" y="2080"/>
                  <a:pt x="2836" y="2080"/>
                </a:cubicBezTo>
                <a:close/>
                <a:moveTo>
                  <a:pt x="11090" y="6459"/>
                </a:moveTo>
                <a:cubicBezTo>
                  <a:pt x="11311" y="6459"/>
                  <a:pt x="11468" y="6617"/>
                  <a:pt x="11468" y="6806"/>
                </a:cubicBezTo>
                <a:cubicBezTo>
                  <a:pt x="11468" y="7027"/>
                  <a:pt x="11311" y="7184"/>
                  <a:pt x="11090" y="7184"/>
                </a:cubicBezTo>
                <a:cubicBezTo>
                  <a:pt x="10901" y="7184"/>
                  <a:pt x="10744" y="7027"/>
                  <a:pt x="10744" y="6806"/>
                </a:cubicBezTo>
                <a:cubicBezTo>
                  <a:pt x="10744" y="6617"/>
                  <a:pt x="10901" y="6459"/>
                  <a:pt x="11090" y="6459"/>
                </a:cubicBezTo>
                <a:close/>
                <a:moveTo>
                  <a:pt x="4222" y="6774"/>
                </a:moveTo>
                <a:cubicBezTo>
                  <a:pt x="4254" y="6901"/>
                  <a:pt x="4285" y="7058"/>
                  <a:pt x="4285" y="7184"/>
                </a:cubicBezTo>
                <a:cubicBezTo>
                  <a:pt x="4285" y="7972"/>
                  <a:pt x="3655" y="8602"/>
                  <a:pt x="2868" y="8602"/>
                </a:cubicBezTo>
                <a:cubicBezTo>
                  <a:pt x="2080" y="8539"/>
                  <a:pt x="1418" y="7909"/>
                  <a:pt x="1418" y="7121"/>
                </a:cubicBezTo>
                <a:cubicBezTo>
                  <a:pt x="1418" y="7027"/>
                  <a:pt x="1418" y="6901"/>
                  <a:pt x="1450" y="6774"/>
                </a:cubicBezTo>
                <a:cubicBezTo>
                  <a:pt x="1859" y="7027"/>
                  <a:pt x="2332" y="7121"/>
                  <a:pt x="2836" y="7121"/>
                </a:cubicBezTo>
                <a:cubicBezTo>
                  <a:pt x="3340" y="7121"/>
                  <a:pt x="3813" y="7027"/>
                  <a:pt x="4222" y="6774"/>
                </a:cubicBezTo>
                <a:close/>
                <a:moveTo>
                  <a:pt x="10744" y="7877"/>
                </a:moveTo>
                <a:cubicBezTo>
                  <a:pt x="11153" y="7877"/>
                  <a:pt x="11468" y="8192"/>
                  <a:pt x="11468" y="8602"/>
                </a:cubicBezTo>
                <a:cubicBezTo>
                  <a:pt x="11468" y="8980"/>
                  <a:pt x="11153" y="9295"/>
                  <a:pt x="10744" y="9295"/>
                </a:cubicBezTo>
                <a:cubicBezTo>
                  <a:pt x="10618" y="8917"/>
                  <a:pt x="10397" y="8539"/>
                  <a:pt x="10114" y="8287"/>
                </a:cubicBezTo>
                <a:cubicBezTo>
                  <a:pt x="10240" y="8035"/>
                  <a:pt x="10492" y="7877"/>
                  <a:pt x="10744" y="7877"/>
                </a:cubicBezTo>
                <a:close/>
                <a:moveTo>
                  <a:pt x="8979" y="8539"/>
                </a:moveTo>
                <a:cubicBezTo>
                  <a:pt x="9578" y="8539"/>
                  <a:pt x="10051" y="9011"/>
                  <a:pt x="10051" y="9610"/>
                </a:cubicBezTo>
                <a:cubicBezTo>
                  <a:pt x="10051" y="10240"/>
                  <a:pt x="9578" y="10713"/>
                  <a:pt x="8979" y="10713"/>
                </a:cubicBezTo>
                <a:cubicBezTo>
                  <a:pt x="8822" y="10713"/>
                  <a:pt x="8664" y="10681"/>
                  <a:pt x="8538" y="10650"/>
                </a:cubicBezTo>
                <a:cubicBezTo>
                  <a:pt x="8570" y="10429"/>
                  <a:pt x="8633" y="10240"/>
                  <a:pt x="8633" y="10019"/>
                </a:cubicBezTo>
                <a:cubicBezTo>
                  <a:pt x="8633" y="9578"/>
                  <a:pt x="8507" y="9169"/>
                  <a:pt x="8255" y="8822"/>
                </a:cubicBezTo>
                <a:cubicBezTo>
                  <a:pt x="8475" y="8665"/>
                  <a:pt x="8696" y="8539"/>
                  <a:pt x="8979" y="8539"/>
                </a:cubicBezTo>
                <a:close/>
                <a:moveTo>
                  <a:pt x="4852" y="8003"/>
                </a:moveTo>
                <a:cubicBezTo>
                  <a:pt x="5356" y="8224"/>
                  <a:pt x="5734" y="8759"/>
                  <a:pt x="5734" y="9326"/>
                </a:cubicBezTo>
                <a:cubicBezTo>
                  <a:pt x="5734" y="10114"/>
                  <a:pt x="5104" y="10744"/>
                  <a:pt x="4317" y="10744"/>
                </a:cubicBezTo>
                <a:cubicBezTo>
                  <a:pt x="3529" y="10713"/>
                  <a:pt x="2868" y="10083"/>
                  <a:pt x="2868" y="9295"/>
                </a:cubicBezTo>
                <a:cubicBezTo>
                  <a:pt x="3781" y="9295"/>
                  <a:pt x="4537" y="8759"/>
                  <a:pt x="4852" y="8003"/>
                </a:cubicBezTo>
                <a:close/>
                <a:moveTo>
                  <a:pt x="6459" y="8633"/>
                </a:moveTo>
                <a:cubicBezTo>
                  <a:pt x="7247" y="8633"/>
                  <a:pt x="7877" y="9263"/>
                  <a:pt x="7877" y="10051"/>
                </a:cubicBezTo>
                <a:cubicBezTo>
                  <a:pt x="7877" y="10807"/>
                  <a:pt x="7247" y="11469"/>
                  <a:pt x="6459" y="11469"/>
                </a:cubicBezTo>
                <a:cubicBezTo>
                  <a:pt x="6113" y="11469"/>
                  <a:pt x="5734" y="11343"/>
                  <a:pt x="5514" y="11122"/>
                </a:cubicBezTo>
                <a:cubicBezTo>
                  <a:pt x="6113" y="10713"/>
                  <a:pt x="6459" y="10083"/>
                  <a:pt x="6459" y="9326"/>
                </a:cubicBezTo>
                <a:cubicBezTo>
                  <a:pt x="6459" y="9106"/>
                  <a:pt x="6428" y="8854"/>
                  <a:pt x="6333" y="8633"/>
                </a:cubicBezTo>
                <a:close/>
                <a:moveTo>
                  <a:pt x="1418" y="1"/>
                </a:moveTo>
                <a:cubicBezTo>
                  <a:pt x="631" y="1"/>
                  <a:pt x="1" y="631"/>
                  <a:pt x="1" y="1419"/>
                </a:cubicBezTo>
                <a:cubicBezTo>
                  <a:pt x="1" y="1891"/>
                  <a:pt x="221" y="2269"/>
                  <a:pt x="599" y="2553"/>
                </a:cubicBezTo>
                <a:cubicBezTo>
                  <a:pt x="221" y="3025"/>
                  <a:pt x="1" y="3624"/>
                  <a:pt x="1" y="4254"/>
                </a:cubicBezTo>
                <a:cubicBezTo>
                  <a:pt x="1" y="5042"/>
                  <a:pt x="316" y="5798"/>
                  <a:pt x="851" y="6302"/>
                </a:cubicBezTo>
                <a:cubicBezTo>
                  <a:pt x="757" y="6554"/>
                  <a:pt x="694" y="6806"/>
                  <a:pt x="694" y="7090"/>
                </a:cubicBezTo>
                <a:cubicBezTo>
                  <a:pt x="694" y="8035"/>
                  <a:pt x="1324" y="8822"/>
                  <a:pt x="2174" y="9137"/>
                </a:cubicBezTo>
                <a:lnTo>
                  <a:pt x="2174" y="9263"/>
                </a:lnTo>
                <a:cubicBezTo>
                  <a:pt x="2174" y="10429"/>
                  <a:pt x="3151" y="11437"/>
                  <a:pt x="4317" y="11437"/>
                </a:cubicBezTo>
                <a:cubicBezTo>
                  <a:pt x="4474" y="11437"/>
                  <a:pt x="4695" y="11374"/>
                  <a:pt x="4852" y="11374"/>
                </a:cubicBezTo>
                <a:cubicBezTo>
                  <a:pt x="5230" y="11847"/>
                  <a:pt x="5829" y="12162"/>
                  <a:pt x="6491" y="12162"/>
                </a:cubicBezTo>
                <a:cubicBezTo>
                  <a:pt x="7215" y="12162"/>
                  <a:pt x="7845" y="11815"/>
                  <a:pt x="8223" y="11311"/>
                </a:cubicBezTo>
                <a:cubicBezTo>
                  <a:pt x="8475" y="11437"/>
                  <a:pt x="8727" y="11469"/>
                  <a:pt x="8979" y="11469"/>
                </a:cubicBezTo>
                <a:cubicBezTo>
                  <a:pt x="9830" y="11469"/>
                  <a:pt x="10555" y="10839"/>
                  <a:pt x="10712" y="10051"/>
                </a:cubicBezTo>
                <a:lnTo>
                  <a:pt x="10744" y="10051"/>
                </a:lnTo>
                <a:cubicBezTo>
                  <a:pt x="11531" y="10051"/>
                  <a:pt x="12161" y="9421"/>
                  <a:pt x="12161" y="8633"/>
                </a:cubicBezTo>
                <a:cubicBezTo>
                  <a:pt x="12161" y="8287"/>
                  <a:pt x="12004" y="7909"/>
                  <a:pt x="11783" y="7657"/>
                </a:cubicBezTo>
                <a:cubicBezTo>
                  <a:pt x="12004" y="7436"/>
                  <a:pt x="12161" y="7121"/>
                  <a:pt x="12161" y="6806"/>
                </a:cubicBezTo>
                <a:cubicBezTo>
                  <a:pt x="12161" y="6239"/>
                  <a:pt x="11689" y="5766"/>
                  <a:pt x="11090" y="5766"/>
                </a:cubicBezTo>
                <a:cubicBezTo>
                  <a:pt x="10523" y="5766"/>
                  <a:pt x="10051" y="6239"/>
                  <a:pt x="10051" y="6806"/>
                </a:cubicBezTo>
                <a:cubicBezTo>
                  <a:pt x="10051" y="6964"/>
                  <a:pt x="10082" y="7184"/>
                  <a:pt x="10145" y="7279"/>
                </a:cubicBezTo>
                <a:cubicBezTo>
                  <a:pt x="10051" y="7342"/>
                  <a:pt x="9925" y="7405"/>
                  <a:pt x="9799" y="7531"/>
                </a:cubicBezTo>
                <a:cubicBezTo>
                  <a:pt x="9641" y="7657"/>
                  <a:pt x="9515" y="7783"/>
                  <a:pt x="9452" y="7940"/>
                </a:cubicBezTo>
                <a:cubicBezTo>
                  <a:pt x="9295" y="7909"/>
                  <a:pt x="9137" y="7877"/>
                  <a:pt x="8948" y="7877"/>
                </a:cubicBezTo>
                <a:cubicBezTo>
                  <a:pt x="8507" y="7877"/>
                  <a:pt x="8066" y="8035"/>
                  <a:pt x="7751" y="8318"/>
                </a:cubicBezTo>
                <a:cubicBezTo>
                  <a:pt x="7404" y="8035"/>
                  <a:pt x="6932" y="7877"/>
                  <a:pt x="6459" y="7877"/>
                </a:cubicBezTo>
                <a:cubicBezTo>
                  <a:pt x="6302" y="7877"/>
                  <a:pt x="6113" y="7909"/>
                  <a:pt x="5955" y="7909"/>
                </a:cubicBezTo>
                <a:cubicBezTo>
                  <a:pt x="5703" y="7594"/>
                  <a:pt x="5356" y="7373"/>
                  <a:pt x="5010" y="7247"/>
                </a:cubicBezTo>
                <a:lnTo>
                  <a:pt x="5010" y="7121"/>
                </a:lnTo>
                <a:cubicBezTo>
                  <a:pt x="5010" y="6869"/>
                  <a:pt x="4915" y="6585"/>
                  <a:pt x="4789" y="6302"/>
                </a:cubicBezTo>
                <a:cubicBezTo>
                  <a:pt x="5356" y="5798"/>
                  <a:pt x="5671" y="5042"/>
                  <a:pt x="5671" y="4254"/>
                </a:cubicBezTo>
                <a:cubicBezTo>
                  <a:pt x="5671" y="3624"/>
                  <a:pt x="5482" y="3025"/>
                  <a:pt x="5073" y="2553"/>
                </a:cubicBezTo>
                <a:cubicBezTo>
                  <a:pt x="5419" y="2301"/>
                  <a:pt x="5671" y="1891"/>
                  <a:pt x="5671" y="1419"/>
                </a:cubicBezTo>
                <a:cubicBezTo>
                  <a:pt x="5671" y="631"/>
                  <a:pt x="5041" y="1"/>
                  <a:pt x="4254" y="1"/>
                </a:cubicBezTo>
                <a:cubicBezTo>
                  <a:pt x="4065" y="1"/>
                  <a:pt x="3907" y="158"/>
                  <a:pt x="3907" y="348"/>
                </a:cubicBezTo>
                <a:cubicBezTo>
                  <a:pt x="3907" y="568"/>
                  <a:pt x="4065" y="726"/>
                  <a:pt x="4254" y="726"/>
                </a:cubicBezTo>
                <a:cubicBezTo>
                  <a:pt x="4632" y="726"/>
                  <a:pt x="4947" y="1041"/>
                  <a:pt x="4947" y="1419"/>
                </a:cubicBezTo>
                <a:cubicBezTo>
                  <a:pt x="4947" y="1702"/>
                  <a:pt x="4789" y="1923"/>
                  <a:pt x="4600" y="2049"/>
                </a:cubicBezTo>
                <a:cubicBezTo>
                  <a:pt x="4128" y="1671"/>
                  <a:pt x="3498" y="1419"/>
                  <a:pt x="2836" y="1419"/>
                </a:cubicBezTo>
                <a:cubicBezTo>
                  <a:pt x="2174" y="1419"/>
                  <a:pt x="1544" y="1671"/>
                  <a:pt x="1072" y="2049"/>
                </a:cubicBezTo>
                <a:cubicBezTo>
                  <a:pt x="820" y="1923"/>
                  <a:pt x="694" y="1702"/>
                  <a:pt x="694" y="1419"/>
                </a:cubicBezTo>
                <a:cubicBezTo>
                  <a:pt x="694" y="1041"/>
                  <a:pt x="1009" y="726"/>
                  <a:pt x="1418" y="726"/>
                </a:cubicBezTo>
                <a:cubicBezTo>
                  <a:pt x="1607" y="726"/>
                  <a:pt x="1765" y="568"/>
                  <a:pt x="1765" y="348"/>
                </a:cubicBezTo>
                <a:cubicBezTo>
                  <a:pt x="1765" y="158"/>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40"/>
          <p:cNvSpPr/>
          <p:nvPr/>
        </p:nvSpPr>
        <p:spPr>
          <a:xfrm>
            <a:off x="19260588" y="6499839"/>
            <a:ext cx="1182761" cy="1350192"/>
          </a:xfrm>
          <a:custGeom>
            <a:avLst/>
            <a:gdLst/>
            <a:ahLst/>
            <a:cxnLst/>
            <a:rect l="l" t="t" r="r" b="b"/>
            <a:pathLst>
              <a:path w="10681" h="12193" extrusionOk="0">
                <a:moveTo>
                  <a:pt x="8475" y="693"/>
                </a:moveTo>
                <a:cubicBezTo>
                  <a:pt x="8318" y="1513"/>
                  <a:pt x="7562" y="2111"/>
                  <a:pt x="6742" y="2111"/>
                </a:cubicBezTo>
                <a:cubicBezTo>
                  <a:pt x="6333" y="2111"/>
                  <a:pt x="5986" y="2237"/>
                  <a:pt x="5671" y="2426"/>
                </a:cubicBezTo>
                <a:lnTo>
                  <a:pt x="5671" y="1765"/>
                </a:lnTo>
                <a:cubicBezTo>
                  <a:pt x="5671" y="1166"/>
                  <a:pt x="6144" y="693"/>
                  <a:pt x="6742" y="693"/>
                </a:cubicBezTo>
                <a:close/>
                <a:moveTo>
                  <a:pt x="7089" y="4285"/>
                </a:moveTo>
                <a:cubicBezTo>
                  <a:pt x="8853" y="4285"/>
                  <a:pt x="9924" y="5356"/>
                  <a:pt x="9924" y="7120"/>
                </a:cubicBezTo>
                <a:cubicBezTo>
                  <a:pt x="9956" y="8129"/>
                  <a:pt x="9609" y="9231"/>
                  <a:pt x="9074" y="10082"/>
                </a:cubicBezTo>
                <a:cubicBezTo>
                  <a:pt x="8507" y="10933"/>
                  <a:pt x="7814" y="11405"/>
                  <a:pt x="7089" y="11405"/>
                </a:cubicBezTo>
                <a:cubicBezTo>
                  <a:pt x="6931" y="11405"/>
                  <a:pt x="6774" y="11374"/>
                  <a:pt x="6648" y="11342"/>
                </a:cubicBezTo>
                <a:cubicBezTo>
                  <a:pt x="6238" y="11216"/>
                  <a:pt x="5766" y="11122"/>
                  <a:pt x="5325" y="11122"/>
                </a:cubicBezTo>
                <a:cubicBezTo>
                  <a:pt x="4884" y="11122"/>
                  <a:pt x="4411" y="11216"/>
                  <a:pt x="3970" y="11342"/>
                </a:cubicBezTo>
                <a:cubicBezTo>
                  <a:pt x="3812" y="11374"/>
                  <a:pt x="3655" y="11405"/>
                  <a:pt x="3560" y="11405"/>
                </a:cubicBezTo>
                <a:cubicBezTo>
                  <a:pt x="2836" y="11405"/>
                  <a:pt x="2143" y="10901"/>
                  <a:pt x="1576" y="10082"/>
                </a:cubicBezTo>
                <a:cubicBezTo>
                  <a:pt x="1040" y="9200"/>
                  <a:pt x="725" y="8097"/>
                  <a:pt x="725" y="7120"/>
                </a:cubicBezTo>
                <a:cubicBezTo>
                  <a:pt x="725" y="5356"/>
                  <a:pt x="1765" y="4285"/>
                  <a:pt x="3560" y="4285"/>
                </a:cubicBezTo>
                <a:cubicBezTo>
                  <a:pt x="3970" y="4285"/>
                  <a:pt x="4380" y="4348"/>
                  <a:pt x="4726" y="4474"/>
                </a:cubicBezTo>
                <a:cubicBezTo>
                  <a:pt x="4821" y="4506"/>
                  <a:pt x="4884" y="4506"/>
                  <a:pt x="4978" y="4569"/>
                </a:cubicBezTo>
                <a:lnTo>
                  <a:pt x="4978" y="5293"/>
                </a:lnTo>
                <a:cubicBezTo>
                  <a:pt x="4663" y="5262"/>
                  <a:pt x="4348" y="5199"/>
                  <a:pt x="4065" y="5041"/>
                </a:cubicBezTo>
                <a:cubicBezTo>
                  <a:pt x="4021" y="5015"/>
                  <a:pt x="3971" y="5003"/>
                  <a:pt x="3919" y="5003"/>
                </a:cubicBezTo>
                <a:cubicBezTo>
                  <a:pt x="3783" y="5003"/>
                  <a:pt x="3638" y="5084"/>
                  <a:pt x="3592" y="5199"/>
                </a:cubicBezTo>
                <a:cubicBezTo>
                  <a:pt x="3497" y="5356"/>
                  <a:pt x="3592" y="5577"/>
                  <a:pt x="3749" y="5671"/>
                </a:cubicBezTo>
                <a:cubicBezTo>
                  <a:pt x="4254" y="5892"/>
                  <a:pt x="4758" y="6018"/>
                  <a:pt x="5325" y="6018"/>
                </a:cubicBezTo>
                <a:cubicBezTo>
                  <a:pt x="5860" y="6018"/>
                  <a:pt x="6427" y="5892"/>
                  <a:pt x="6900" y="5671"/>
                </a:cubicBezTo>
                <a:cubicBezTo>
                  <a:pt x="7057" y="5577"/>
                  <a:pt x="7120" y="5356"/>
                  <a:pt x="7057" y="5199"/>
                </a:cubicBezTo>
                <a:cubicBezTo>
                  <a:pt x="6989" y="5084"/>
                  <a:pt x="6854" y="5003"/>
                  <a:pt x="6725" y="5003"/>
                </a:cubicBezTo>
                <a:cubicBezTo>
                  <a:pt x="6676" y="5003"/>
                  <a:pt x="6628" y="5015"/>
                  <a:pt x="6585" y="5041"/>
                </a:cubicBezTo>
                <a:cubicBezTo>
                  <a:pt x="6301" y="5199"/>
                  <a:pt x="5986" y="5262"/>
                  <a:pt x="5671" y="5293"/>
                </a:cubicBezTo>
                <a:lnTo>
                  <a:pt x="5671" y="4569"/>
                </a:lnTo>
                <a:cubicBezTo>
                  <a:pt x="5766" y="4569"/>
                  <a:pt x="5829" y="4506"/>
                  <a:pt x="5923" y="4474"/>
                </a:cubicBezTo>
                <a:cubicBezTo>
                  <a:pt x="6270" y="4348"/>
                  <a:pt x="6648" y="4285"/>
                  <a:pt x="7089" y="4285"/>
                </a:cubicBezTo>
                <a:close/>
                <a:moveTo>
                  <a:pt x="6774" y="0"/>
                </a:moveTo>
                <a:cubicBezTo>
                  <a:pt x="5797" y="0"/>
                  <a:pt x="5010" y="788"/>
                  <a:pt x="5010" y="1765"/>
                </a:cubicBezTo>
                <a:cubicBezTo>
                  <a:pt x="4695" y="1513"/>
                  <a:pt x="4348" y="1418"/>
                  <a:pt x="3938" y="1418"/>
                </a:cubicBezTo>
                <a:cubicBezTo>
                  <a:pt x="3749" y="1418"/>
                  <a:pt x="3592" y="1576"/>
                  <a:pt x="3592" y="1765"/>
                </a:cubicBezTo>
                <a:cubicBezTo>
                  <a:pt x="3592" y="1954"/>
                  <a:pt x="3749" y="2111"/>
                  <a:pt x="3938" y="2111"/>
                </a:cubicBezTo>
                <a:cubicBezTo>
                  <a:pt x="4537" y="2111"/>
                  <a:pt x="5010" y="2584"/>
                  <a:pt x="5010" y="3182"/>
                </a:cubicBezTo>
                <a:lnTo>
                  <a:pt x="5010" y="3812"/>
                </a:lnTo>
                <a:cubicBezTo>
                  <a:pt x="4569" y="3655"/>
                  <a:pt x="4096" y="3560"/>
                  <a:pt x="3592" y="3560"/>
                </a:cubicBezTo>
                <a:cubicBezTo>
                  <a:pt x="1513" y="3560"/>
                  <a:pt x="0" y="4884"/>
                  <a:pt x="0" y="7152"/>
                </a:cubicBezTo>
                <a:cubicBezTo>
                  <a:pt x="0" y="8286"/>
                  <a:pt x="347" y="9515"/>
                  <a:pt x="977" y="10491"/>
                </a:cubicBezTo>
                <a:cubicBezTo>
                  <a:pt x="1702" y="11594"/>
                  <a:pt x="2615" y="12193"/>
                  <a:pt x="3560" y="12193"/>
                </a:cubicBezTo>
                <a:cubicBezTo>
                  <a:pt x="3781" y="12193"/>
                  <a:pt x="3970" y="12161"/>
                  <a:pt x="4222" y="12130"/>
                </a:cubicBezTo>
                <a:cubicBezTo>
                  <a:pt x="4600" y="12004"/>
                  <a:pt x="4970" y="11941"/>
                  <a:pt x="5340" y="11941"/>
                </a:cubicBezTo>
                <a:cubicBezTo>
                  <a:pt x="5711" y="11941"/>
                  <a:pt x="6081" y="12004"/>
                  <a:pt x="6459" y="12130"/>
                </a:cubicBezTo>
                <a:cubicBezTo>
                  <a:pt x="6648" y="12193"/>
                  <a:pt x="6900" y="12193"/>
                  <a:pt x="7152" y="12193"/>
                </a:cubicBezTo>
                <a:cubicBezTo>
                  <a:pt x="8097" y="12193"/>
                  <a:pt x="8979" y="11594"/>
                  <a:pt x="9704" y="10491"/>
                </a:cubicBezTo>
                <a:cubicBezTo>
                  <a:pt x="10334" y="9546"/>
                  <a:pt x="10681" y="8286"/>
                  <a:pt x="10681" y="7152"/>
                </a:cubicBezTo>
                <a:cubicBezTo>
                  <a:pt x="10681" y="4884"/>
                  <a:pt x="9168" y="3560"/>
                  <a:pt x="7089" y="3560"/>
                </a:cubicBezTo>
                <a:cubicBezTo>
                  <a:pt x="6585" y="3560"/>
                  <a:pt x="6112" y="3655"/>
                  <a:pt x="5671" y="3812"/>
                </a:cubicBezTo>
                <a:lnTo>
                  <a:pt x="5671" y="3340"/>
                </a:lnTo>
                <a:lnTo>
                  <a:pt x="5797" y="3214"/>
                </a:lnTo>
                <a:cubicBezTo>
                  <a:pt x="6081" y="2930"/>
                  <a:pt x="6396" y="2836"/>
                  <a:pt x="6774" y="2836"/>
                </a:cubicBezTo>
                <a:cubicBezTo>
                  <a:pt x="8160" y="2836"/>
                  <a:pt x="9263" y="1733"/>
                  <a:pt x="9263" y="347"/>
                </a:cubicBezTo>
                <a:cubicBezTo>
                  <a:pt x="9263" y="158"/>
                  <a:pt x="9105" y="0"/>
                  <a:pt x="89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3" name="Google Shape;6683;p40"/>
          <p:cNvGrpSpPr/>
          <p:nvPr/>
        </p:nvGrpSpPr>
        <p:grpSpPr>
          <a:xfrm>
            <a:off x="19180077" y="8210991"/>
            <a:ext cx="1350192" cy="1266476"/>
            <a:chOff x="-17190425" y="2435725"/>
            <a:chExt cx="304825" cy="285925"/>
          </a:xfrm>
        </p:grpSpPr>
        <p:sp>
          <p:nvSpPr>
            <p:cNvPr id="6684" name="Google Shape;6684;p40"/>
            <p:cNvSpPr/>
            <p:nvPr/>
          </p:nvSpPr>
          <p:spPr>
            <a:xfrm>
              <a:off x="-16994325" y="2596400"/>
              <a:ext cx="18150" cy="17350"/>
            </a:xfrm>
            <a:custGeom>
              <a:avLst/>
              <a:gdLst/>
              <a:ahLst/>
              <a:cxnLst/>
              <a:rect l="l" t="t" r="r" b="b"/>
              <a:pathLst>
                <a:path w="726" h="694" extrusionOk="0">
                  <a:moveTo>
                    <a:pt x="348" y="0"/>
                  </a:moveTo>
                  <a:cubicBezTo>
                    <a:pt x="159" y="0"/>
                    <a:pt x="1" y="158"/>
                    <a:pt x="1" y="347"/>
                  </a:cubicBezTo>
                  <a:cubicBezTo>
                    <a:pt x="1" y="536"/>
                    <a:pt x="159" y="693"/>
                    <a:pt x="348" y="693"/>
                  </a:cubicBezTo>
                  <a:cubicBezTo>
                    <a:pt x="568" y="693"/>
                    <a:pt x="726" y="536"/>
                    <a:pt x="726" y="347"/>
                  </a:cubicBezTo>
                  <a:cubicBezTo>
                    <a:pt x="726" y="158"/>
                    <a:pt x="568"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40"/>
            <p:cNvSpPr/>
            <p:nvPr/>
          </p:nvSpPr>
          <p:spPr>
            <a:xfrm>
              <a:off x="-17100650" y="25964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40"/>
            <p:cNvSpPr/>
            <p:nvPr/>
          </p:nvSpPr>
          <p:spPr>
            <a:xfrm>
              <a:off x="-17190425" y="2435725"/>
              <a:ext cx="304825" cy="285925"/>
            </a:xfrm>
            <a:custGeom>
              <a:avLst/>
              <a:gdLst/>
              <a:ahLst/>
              <a:cxnLst/>
              <a:rect l="l" t="t" r="r" b="b"/>
              <a:pathLst>
                <a:path w="12193" h="11437" extrusionOk="0">
                  <a:moveTo>
                    <a:pt x="2111" y="725"/>
                  </a:moveTo>
                  <a:cubicBezTo>
                    <a:pt x="2836" y="725"/>
                    <a:pt x="3434" y="1292"/>
                    <a:pt x="3529" y="2016"/>
                  </a:cubicBezTo>
                  <a:cubicBezTo>
                    <a:pt x="2804" y="2363"/>
                    <a:pt x="2174" y="2867"/>
                    <a:pt x="1702" y="3497"/>
                  </a:cubicBezTo>
                  <a:cubicBezTo>
                    <a:pt x="1103" y="3308"/>
                    <a:pt x="693" y="2773"/>
                    <a:pt x="693" y="2143"/>
                  </a:cubicBezTo>
                  <a:cubicBezTo>
                    <a:pt x="693" y="1355"/>
                    <a:pt x="1323" y="725"/>
                    <a:pt x="2111" y="725"/>
                  </a:cubicBezTo>
                  <a:close/>
                  <a:moveTo>
                    <a:pt x="10019" y="693"/>
                  </a:moveTo>
                  <a:cubicBezTo>
                    <a:pt x="10806" y="693"/>
                    <a:pt x="11437" y="1323"/>
                    <a:pt x="11437" y="2111"/>
                  </a:cubicBezTo>
                  <a:cubicBezTo>
                    <a:pt x="11437" y="2773"/>
                    <a:pt x="11027" y="3308"/>
                    <a:pt x="10397" y="3497"/>
                  </a:cubicBezTo>
                  <a:cubicBezTo>
                    <a:pt x="9924" y="2867"/>
                    <a:pt x="9294" y="2363"/>
                    <a:pt x="8601" y="2016"/>
                  </a:cubicBezTo>
                  <a:cubicBezTo>
                    <a:pt x="8696" y="1260"/>
                    <a:pt x="9263" y="693"/>
                    <a:pt x="10019" y="693"/>
                  </a:cubicBezTo>
                  <a:close/>
                  <a:moveTo>
                    <a:pt x="7959" y="4997"/>
                  </a:moveTo>
                  <a:cubicBezTo>
                    <a:pt x="8453" y="4997"/>
                    <a:pt x="8961" y="5407"/>
                    <a:pt x="9200" y="6018"/>
                  </a:cubicBezTo>
                  <a:cubicBezTo>
                    <a:pt x="9452" y="6774"/>
                    <a:pt x="9231" y="7530"/>
                    <a:pt x="8664" y="7719"/>
                  </a:cubicBezTo>
                  <a:cubicBezTo>
                    <a:pt x="8555" y="7741"/>
                    <a:pt x="8447" y="7777"/>
                    <a:pt x="8338" y="7777"/>
                  </a:cubicBezTo>
                  <a:cubicBezTo>
                    <a:pt x="8289" y="7777"/>
                    <a:pt x="8240" y="7770"/>
                    <a:pt x="8192" y="7750"/>
                  </a:cubicBezTo>
                  <a:cubicBezTo>
                    <a:pt x="8003" y="7372"/>
                    <a:pt x="7624" y="6900"/>
                    <a:pt x="7183" y="6711"/>
                  </a:cubicBezTo>
                  <a:cubicBezTo>
                    <a:pt x="6900" y="5955"/>
                    <a:pt x="7152" y="5230"/>
                    <a:pt x="7687" y="5041"/>
                  </a:cubicBezTo>
                  <a:cubicBezTo>
                    <a:pt x="7776" y="5011"/>
                    <a:pt x="7868" y="4997"/>
                    <a:pt x="7959" y="4997"/>
                  </a:cubicBezTo>
                  <a:close/>
                  <a:moveTo>
                    <a:pt x="4107" y="4995"/>
                  </a:moveTo>
                  <a:cubicBezTo>
                    <a:pt x="4200" y="4995"/>
                    <a:pt x="4292" y="5010"/>
                    <a:pt x="4379" y="5041"/>
                  </a:cubicBezTo>
                  <a:cubicBezTo>
                    <a:pt x="4947" y="5230"/>
                    <a:pt x="5167" y="6081"/>
                    <a:pt x="4852" y="6805"/>
                  </a:cubicBezTo>
                  <a:cubicBezTo>
                    <a:pt x="4568" y="7026"/>
                    <a:pt x="4222" y="7404"/>
                    <a:pt x="4064" y="7687"/>
                  </a:cubicBezTo>
                  <a:cubicBezTo>
                    <a:pt x="3946" y="7755"/>
                    <a:pt x="3819" y="7786"/>
                    <a:pt x="3697" y="7786"/>
                  </a:cubicBezTo>
                  <a:cubicBezTo>
                    <a:pt x="3592" y="7786"/>
                    <a:pt x="3491" y="7763"/>
                    <a:pt x="3403" y="7719"/>
                  </a:cubicBezTo>
                  <a:cubicBezTo>
                    <a:pt x="2836" y="7530"/>
                    <a:pt x="2615" y="6742"/>
                    <a:pt x="2899" y="6018"/>
                  </a:cubicBezTo>
                  <a:cubicBezTo>
                    <a:pt x="3110" y="5385"/>
                    <a:pt x="3629" y="4995"/>
                    <a:pt x="4107" y="4995"/>
                  </a:cubicBezTo>
                  <a:close/>
                  <a:moveTo>
                    <a:pt x="6081" y="8538"/>
                  </a:moveTo>
                  <a:cubicBezTo>
                    <a:pt x="6207" y="8538"/>
                    <a:pt x="6364" y="8632"/>
                    <a:pt x="6396" y="8790"/>
                  </a:cubicBezTo>
                  <a:lnTo>
                    <a:pt x="6081" y="9105"/>
                  </a:lnTo>
                  <a:lnTo>
                    <a:pt x="5766" y="8790"/>
                  </a:lnTo>
                  <a:cubicBezTo>
                    <a:pt x="5797" y="8664"/>
                    <a:pt x="5955" y="8538"/>
                    <a:pt x="6081" y="8538"/>
                  </a:cubicBezTo>
                  <a:close/>
                  <a:moveTo>
                    <a:pt x="6144" y="2111"/>
                  </a:moveTo>
                  <a:cubicBezTo>
                    <a:pt x="8727" y="2111"/>
                    <a:pt x="10806" y="4064"/>
                    <a:pt x="10806" y="6427"/>
                  </a:cubicBezTo>
                  <a:cubicBezTo>
                    <a:pt x="10712" y="7908"/>
                    <a:pt x="9893" y="9263"/>
                    <a:pt x="8570" y="10050"/>
                  </a:cubicBezTo>
                  <a:cubicBezTo>
                    <a:pt x="8570" y="9924"/>
                    <a:pt x="8601" y="9767"/>
                    <a:pt x="8601" y="9609"/>
                  </a:cubicBezTo>
                  <a:cubicBezTo>
                    <a:pt x="8601" y="9168"/>
                    <a:pt x="8570" y="8790"/>
                    <a:pt x="8475" y="8475"/>
                  </a:cubicBezTo>
                  <a:cubicBezTo>
                    <a:pt x="8633" y="8475"/>
                    <a:pt x="8790" y="8443"/>
                    <a:pt x="8916" y="8380"/>
                  </a:cubicBezTo>
                  <a:cubicBezTo>
                    <a:pt x="9861" y="8034"/>
                    <a:pt x="10239" y="6868"/>
                    <a:pt x="9861" y="5766"/>
                  </a:cubicBezTo>
                  <a:cubicBezTo>
                    <a:pt x="9523" y="4855"/>
                    <a:pt x="8755" y="4267"/>
                    <a:pt x="7966" y="4267"/>
                  </a:cubicBezTo>
                  <a:cubicBezTo>
                    <a:pt x="7799" y="4267"/>
                    <a:pt x="7632" y="4293"/>
                    <a:pt x="7467" y="4348"/>
                  </a:cubicBezTo>
                  <a:cubicBezTo>
                    <a:pt x="6679" y="4600"/>
                    <a:pt x="6270" y="5514"/>
                    <a:pt x="6396" y="6396"/>
                  </a:cubicBezTo>
                  <a:cubicBezTo>
                    <a:pt x="6337" y="6376"/>
                    <a:pt x="6272" y="6369"/>
                    <a:pt x="6205" y="6369"/>
                  </a:cubicBezTo>
                  <a:cubicBezTo>
                    <a:pt x="6053" y="6369"/>
                    <a:pt x="5886" y="6405"/>
                    <a:pt x="5734" y="6427"/>
                  </a:cubicBezTo>
                  <a:cubicBezTo>
                    <a:pt x="5829" y="5514"/>
                    <a:pt x="5451" y="4600"/>
                    <a:pt x="4663" y="4348"/>
                  </a:cubicBezTo>
                  <a:cubicBezTo>
                    <a:pt x="4486" y="4277"/>
                    <a:pt x="4304" y="4244"/>
                    <a:pt x="4124" y="4244"/>
                  </a:cubicBezTo>
                  <a:cubicBezTo>
                    <a:pt x="3341" y="4244"/>
                    <a:pt x="2576" y="4869"/>
                    <a:pt x="2269" y="5766"/>
                  </a:cubicBezTo>
                  <a:cubicBezTo>
                    <a:pt x="1859" y="6868"/>
                    <a:pt x="2269" y="8034"/>
                    <a:pt x="3214" y="8380"/>
                  </a:cubicBezTo>
                  <a:cubicBezTo>
                    <a:pt x="3371" y="8475"/>
                    <a:pt x="3560" y="8475"/>
                    <a:pt x="3718" y="8475"/>
                  </a:cubicBezTo>
                  <a:lnTo>
                    <a:pt x="3749" y="8475"/>
                  </a:lnTo>
                  <a:cubicBezTo>
                    <a:pt x="3686" y="8790"/>
                    <a:pt x="3623" y="9137"/>
                    <a:pt x="3623" y="9609"/>
                  </a:cubicBezTo>
                  <a:cubicBezTo>
                    <a:pt x="3623" y="9767"/>
                    <a:pt x="3623" y="9893"/>
                    <a:pt x="3686" y="10050"/>
                  </a:cubicBezTo>
                  <a:cubicBezTo>
                    <a:pt x="2332" y="9263"/>
                    <a:pt x="1512" y="7908"/>
                    <a:pt x="1512" y="6427"/>
                  </a:cubicBezTo>
                  <a:cubicBezTo>
                    <a:pt x="1512" y="4064"/>
                    <a:pt x="3592" y="2111"/>
                    <a:pt x="6144" y="2111"/>
                  </a:cubicBezTo>
                  <a:close/>
                  <a:moveTo>
                    <a:pt x="6127" y="7151"/>
                  </a:moveTo>
                  <a:cubicBezTo>
                    <a:pt x="6481" y="7151"/>
                    <a:pt x="6828" y="7269"/>
                    <a:pt x="7057" y="7498"/>
                  </a:cubicBezTo>
                  <a:cubicBezTo>
                    <a:pt x="7656" y="8065"/>
                    <a:pt x="7845" y="8601"/>
                    <a:pt x="7845" y="9609"/>
                  </a:cubicBezTo>
                  <a:cubicBezTo>
                    <a:pt x="7845" y="10050"/>
                    <a:pt x="7782" y="10334"/>
                    <a:pt x="7624" y="10491"/>
                  </a:cubicBezTo>
                  <a:cubicBezTo>
                    <a:pt x="7451" y="10640"/>
                    <a:pt x="7123" y="10691"/>
                    <a:pt x="6746" y="10691"/>
                  </a:cubicBezTo>
                  <a:cubicBezTo>
                    <a:pt x="6643" y="10691"/>
                    <a:pt x="6536" y="10687"/>
                    <a:pt x="6427" y="10680"/>
                  </a:cubicBezTo>
                  <a:lnTo>
                    <a:pt x="6427" y="9767"/>
                  </a:lnTo>
                  <a:lnTo>
                    <a:pt x="7026" y="9168"/>
                  </a:lnTo>
                  <a:cubicBezTo>
                    <a:pt x="7089" y="9105"/>
                    <a:pt x="7152" y="9011"/>
                    <a:pt x="7152" y="8948"/>
                  </a:cubicBezTo>
                  <a:cubicBezTo>
                    <a:pt x="7152" y="8349"/>
                    <a:pt x="6679" y="7876"/>
                    <a:pt x="6081" y="7876"/>
                  </a:cubicBezTo>
                  <a:cubicBezTo>
                    <a:pt x="5482" y="7876"/>
                    <a:pt x="5010" y="8349"/>
                    <a:pt x="5010" y="8948"/>
                  </a:cubicBezTo>
                  <a:cubicBezTo>
                    <a:pt x="5010" y="9011"/>
                    <a:pt x="5041" y="9137"/>
                    <a:pt x="5136" y="9168"/>
                  </a:cubicBezTo>
                  <a:lnTo>
                    <a:pt x="5734" y="9767"/>
                  </a:lnTo>
                  <a:lnTo>
                    <a:pt x="5734" y="10680"/>
                  </a:lnTo>
                  <a:lnTo>
                    <a:pt x="5356" y="10680"/>
                  </a:lnTo>
                  <a:cubicBezTo>
                    <a:pt x="4631" y="10680"/>
                    <a:pt x="4316" y="10554"/>
                    <a:pt x="4316" y="9609"/>
                  </a:cubicBezTo>
                  <a:cubicBezTo>
                    <a:pt x="4316" y="8601"/>
                    <a:pt x="4537" y="8160"/>
                    <a:pt x="5104" y="7561"/>
                  </a:cubicBezTo>
                  <a:cubicBezTo>
                    <a:pt x="5364" y="7285"/>
                    <a:pt x="5750" y="7151"/>
                    <a:pt x="6127" y="7151"/>
                  </a:cubicBezTo>
                  <a:close/>
                  <a:moveTo>
                    <a:pt x="2143" y="0"/>
                  </a:moveTo>
                  <a:cubicBezTo>
                    <a:pt x="945" y="0"/>
                    <a:pt x="0" y="945"/>
                    <a:pt x="0" y="2143"/>
                  </a:cubicBezTo>
                  <a:cubicBezTo>
                    <a:pt x="0" y="2647"/>
                    <a:pt x="221" y="3151"/>
                    <a:pt x="536" y="3560"/>
                  </a:cubicBezTo>
                  <a:cubicBezTo>
                    <a:pt x="756" y="3812"/>
                    <a:pt x="1040" y="4001"/>
                    <a:pt x="1355" y="4127"/>
                  </a:cubicBezTo>
                  <a:cubicBezTo>
                    <a:pt x="945" y="4852"/>
                    <a:pt x="756" y="5640"/>
                    <a:pt x="756" y="6427"/>
                  </a:cubicBezTo>
                  <a:cubicBezTo>
                    <a:pt x="756" y="8506"/>
                    <a:pt x="2143" y="10334"/>
                    <a:pt x="4096" y="11058"/>
                  </a:cubicBezTo>
                  <a:cubicBezTo>
                    <a:pt x="4474" y="11373"/>
                    <a:pt x="4947" y="11436"/>
                    <a:pt x="5356" y="11436"/>
                  </a:cubicBezTo>
                  <a:lnTo>
                    <a:pt x="6364" y="11436"/>
                  </a:lnTo>
                  <a:cubicBezTo>
                    <a:pt x="7026" y="11436"/>
                    <a:pt x="7656" y="11436"/>
                    <a:pt x="8097" y="11058"/>
                  </a:cubicBezTo>
                  <a:cubicBezTo>
                    <a:pt x="10050" y="10334"/>
                    <a:pt x="11437" y="8506"/>
                    <a:pt x="11437" y="6427"/>
                  </a:cubicBezTo>
                  <a:cubicBezTo>
                    <a:pt x="11437" y="5608"/>
                    <a:pt x="11248" y="4820"/>
                    <a:pt x="10838" y="4127"/>
                  </a:cubicBezTo>
                  <a:cubicBezTo>
                    <a:pt x="11153" y="4001"/>
                    <a:pt x="11437" y="3812"/>
                    <a:pt x="11657" y="3560"/>
                  </a:cubicBezTo>
                  <a:cubicBezTo>
                    <a:pt x="12035" y="3151"/>
                    <a:pt x="12193" y="2647"/>
                    <a:pt x="12193" y="2143"/>
                  </a:cubicBezTo>
                  <a:cubicBezTo>
                    <a:pt x="12193" y="945"/>
                    <a:pt x="11185" y="0"/>
                    <a:pt x="10019" y="0"/>
                  </a:cubicBezTo>
                  <a:cubicBezTo>
                    <a:pt x="8979" y="0"/>
                    <a:pt x="8129" y="756"/>
                    <a:pt x="7939" y="1733"/>
                  </a:cubicBezTo>
                  <a:cubicBezTo>
                    <a:pt x="7341" y="1544"/>
                    <a:pt x="6711" y="1418"/>
                    <a:pt x="6081" y="1418"/>
                  </a:cubicBezTo>
                  <a:cubicBezTo>
                    <a:pt x="5451" y="1418"/>
                    <a:pt x="4821" y="1544"/>
                    <a:pt x="4222" y="1733"/>
                  </a:cubicBezTo>
                  <a:cubicBezTo>
                    <a:pt x="4033" y="756"/>
                    <a:pt x="3151"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7" name="Google Shape;6687;p40"/>
          <p:cNvSpPr/>
          <p:nvPr/>
        </p:nvSpPr>
        <p:spPr>
          <a:xfrm>
            <a:off x="19183846" y="9819407"/>
            <a:ext cx="1336239" cy="1336350"/>
          </a:xfrm>
          <a:custGeom>
            <a:avLst/>
            <a:gdLst/>
            <a:ahLst/>
            <a:cxnLst/>
            <a:rect l="l" t="t" r="r" b="b"/>
            <a:pathLst>
              <a:path w="12067" h="12068" extrusionOk="0">
                <a:moveTo>
                  <a:pt x="5955" y="1104"/>
                </a:moveTo>
                <a:lnTo>
                  <a:pt x="6270" y="1734"/>
                </a:lnTo>
                <a:lnTo>
                  <a:pt x="5955" y="2364"/>
                </a:lnTo>
                <a:lnTo>
                  <a:pt x="5640" y="1734"/>
                </a:lnTo>
                <a:lnTo>
                  <a:pt x="5955" y="1104"/>
                </a:lnTo>
                <a:close/>
                <a:moveTo>
                  <a:pt x="9420" y="2521"/>
                </a:moveTo>
                <a:lnTo>
                  <a:pt x="9168" y="3183"/>
                </a:lnTo>
                <a:lnTo>
                  <a:pt x="8507" y="3435"/>
                </a:lnTo>
                <a:lnTo>
                  <a:pt x="8759" y="2773"/>
                </a:lnTo>
                <a:lnTo>
                  <a:pt x="9420" y="2521"/>
                </a:lnTo>
                <a:close/>
                <a:moveTo>
                  <a:pt x="2489" y="2553"/>
                </a:moveTo>
                <a:lnTo>
                  <a:pt x="3151" y="2805"/>
                </a:lnTo>
                <a:lnTo>
                  <a:pt x="3403" y="3466"/>
                </a:lnTo>
                <a:lnTo>
                  <a:pt x="2710" y="3246"/>
                </a:lnTo>
                <a:lnTo>
                  <a:pt x="2489" y="2553"/>
                </a:lnTo>
                <a:close/>
                <a:moveTo>
                  <a:pt x="4663" y="2931"/>
                </a:moveTo>
                <a:lnTo>
                  <a:pt x="5608" y="3403"/>
                </a:lnTo>
                <a:lnTo>
                  <a:pt x="5608" y="4254"/>
                </a:lnTo>
                <a:cubicBezTo>
                  <a:pt x="5356" y="4286"/>
                  <a:pt x="5167" y="4380"/>
                  <a:pt x="4978" y="4538"/>
                </a:cubicBezTo>
                <a:lnTo>
                  <a:pt x="4348" y="3908"/>
                </a:lnTo>
                <a:lnTo>
                  <a:pt x="4663" y="2931"/>
                </a:lnTo>
                <a:close/>
                <a:moveTo>
                  <a:pt x="7246" y="2931"/>
                </a:moveTo>
                <a:lnTo>
                  <a:pt x="7561" y="3908"/>
                </a:lnTo>
                <a:lnTo>
                  <a:pt x="6931" y="4538"/>
                </a:lnTo>
                <a:cubicBezTo>
                  <a:pt x="6742" y="4412"/>
                  <a:pt x="6553" y="4349"/>
                  <a:pt x="6301" y="4254"/>
                </a:cubicBezTo>
                <a:lnTo>
                  <a:pt x="6301" y="3403"/>
                </a:lnTo>
                <a:lnTo>
                  <a:pt x="7246" y="2931"/>
                </a:lnTo>
                <a:close/>
                <a:moveTo>
                  <a:pt x="3812" y="4412"/>
                </a:moveTo>
                <a:lnTo>
                  <a:pt x="4442" y="5042"/>
                </a:lnTo>
                <a:cubicBezTo>
                  <a:pt x="4348" y="5231"/>
                  <a:pt x="4253" y="5451"/>
                  <a:pt x="4190" y="5672"/>
                </a:cubicBezTo>
                <a:lnTo>
                  <a:pt x="3308" y="5672"/>
                </a:lnTo>
                <a:lnTo>
                  <a:pt x="2836" y="4727"/>
                </a:lnTo>
                <a:lnTo>
                  <a:pt x="3812" y="4412"/>
                </a:lnTo>
                <a:close/>
                <a:moveTo>
                  <a:pt x="8034" y="4412"/>
                </a:moveTo>
                <a:lnTo>
                  <a:pt x="9011" y="4727"/>
                </a:lnTo>
                <a:lnTo>
                  <a:pt x="8538" y="5672"/>
                </a:lnTo>
                <a:lnTo>
                  <a:pt x="7687" y="5672"/>
                </a:lnTo>
                <a:cubicBezTo>
                  <a:pt x="7656" y="5451"/>
                  <a:pt x="7561" y="5231"/>
                  <a:pt x="7404" y="5042"/>
                </a:cubicBezTo>
                <a:lnTo>
                  <a:pt x="8034" y="4412"/>
                </a:lnTo>
                <a:close/>
                <a:moveTo>
                  <a:pt x="1670" y="5703"/>
                </a:moveTo>
                <a:lnTo>
                  <a:pt x="2300" y="6018"/>
                </a:lnTo>
                <a:lnTo>
                  <a:pt x="1670" y="6333"/>
                </a:lnTo>
                <a:lnTo>
                  <a:pt x="1040" y="6018"/>
                </a:lnTo>
                <a:lnTo>
                  <a:pt x="1670" y="5703"/>
                </a:lnTo>
                <a:close/>
                <a:moveTo>
                  <a:pt x="10239" y="5703"/>
                </a:moveTo>
                <a:lnTo>
                  <a:pt x="10869" y="6018"/>
                </a:lnTo>
                <a:lnTo>
                  <a:pt x="10239" y="6333"/>
                </a:lnTo>
                <a:lnTo>
                  <a:pt x="9609" y="6018"/>
                </a:lnTo>
                <a:lnTo>
                  <a:pt x="10239" y="5703"/>
                </a:lnTo>
                <a:close/>
                <a:moveTo>
                  <a:pt x="5955" y="4979"/>
                </a:moveTo>
                <a:cubicBezTo>
                  <a:pt x="6553" y="4979"/>
                  <a:pt x="7026" y="5451"/>
                  <a:pt x="7026" y="6018"/>
                </a:cubicBezTo>
                <a:cubicBezTo>
                  <a:pt x="7026" y="6617"/>
                  <a:pt x="6553" y="7089"/>
                  <a:pt x="5955" y="7089"/>
                </a:cubicBezTo>
                <a:cubicBezTo>
                  <a:pt x="5356" y="7089"/>
                  <a:pt x="4884" y="6617"/>
                  <a:pt x="4884" y="6018"/>
                </a:cubicBezTo>
                <a:cubicBezTo>
                  <a:pt x="4884" y="5451"/>
                  <a:pt x="5356" y="4979"/>
                  <a:pt x="5955" y="4979"/>
                </a:cubicBezTo>
                <a:close/>
                <a:moveTo>
                  <a:pt x="4222" y="6365"/>
                </a:moveTo>
                <a:lnTo>
                  <a:pt x="4222" y="6396"/>
                </a:lnTo>
                <a:cubicBezTo>
                  <a:pt x="4253" y="6617"/>
                  <a:pt x="4348" y="6806"/>
                  <a:pt x="4505" y="7026"/>
                </a:cubicBezTo>
                <a:lnTo>
                  <a:pt x="3875" y="7657"/>
                </a:lnTo>
                <a:lnTo>
                  <a:pt x="2867" y="7310"/>
                </a:lnTo>
                <a:lnTo>
                  <a:pt x="3340" y="6365"/>
                </a:lnTo>
                <a:close/>
                <a:moveTo>
                  <a:pt x="8601" y="6396"/>
                </a:moveTo>
                <a:lnTo>
                  <a:pt x="9074" y="7342"/>
                </a:lnTo>
                <a:lnTo>
                  <a:pt x="8066" y="7657"/>
                </a:lnTo>
                <a:lnTo>
                  <a:pt x="7435" y="7026"/>
                </a:lnTo>
                <a:cubicBezTo>
                  <a:pt x="7561" y="6806"/>
                  <a:pt x="7656" y="6617"/>
                  <a:pt x="7719" y="6396"/>
                </a:cubicBezTo>
                <a:close/>
                <a:moveTo>
                  <a:pt x="4978" y="7531"/>
                </a:moveTo>
                <a:cubicBezTo>
                  <a:pt x="5167" y="7657"/>
                  <a:pt x="5356" y="7720"/>
                  <a:pt x="5608" y="7814"/>
                </a:cubicBezTo>
                <a:lnTo>
                  <a:pt x="5608" y="8665"/>
                </a:lnTo>
                <a:lnTo>
                  <a:pt x="4663" y="9137"/>
                </a:lnTo>
                <a:lnTo>
                  <a:pt x="4348" y="8161"/>
                </a:lnTo>
                <a:lnTo>
                  <a:pt x="4978" y="7531"/>
                </a:lnTo>
                <a:close/>
                <a:moveTo>
                  <a:pt x="6931" y="7531"/>
                </a:moveTo>
                <a:lnTo>
                  <a:pt x="7561" y="8161"/>
                </a:lnTo>
                <a:lnTo>
                  <a:pt x="7246" y="9137"/>
                </a:lnTo>
                <a:lnTo>
                  <a:pt x="6301" y="8665"/>
                </a:lnTo>
                <a:lnTo>
                  <a:pt x="6301" y="7814"/>
                </a:lnTo>
                <a:cubicBezTo>
                  <a:pt x="6553" y="7751"/>
                  <a:pt x="6742" y="7688"/>
                  <a:pt x="6931" y="7531"/>
                </a:cubicBezTo>
                <a:close/>
                <a:moveTo>
                  <a:pt x="8507" y="8602"/>
                </a:moveTo>
                <a:lnTo>
                  <a:pt x="9168" y="8822"/>
                </a:lnTo>
                <a:lnTo>
                  <a:pt x="9420" y="9484"/>
                </a:lnTo>
                <a:lnTo>
                  <a:pt x="8759" y="9263"/>
                </a:lnTo>
                <a:lnTo>
                  <a:pt x="8507" y="8602"/>
                </a:lnTo>
                <a:close/>
                <a:moveTo>
                  <a:pt x="3403" y="8633"/>
                </a:moveTo>
                <a:lnTo>
                  <a:pt x="3151" y="9295"/>
                </a:lnTo>
                <a:lnTo>
                  <a:pt x="2489" y="9547"/>
                </a:lnTo>
                <a:lnTo>
                  <a:pt x="2710" y="8854"/>
                </a:lnTo>
                <a:lnTo>
                  <a:pt x="3403" y="8633"/>
                </a:lnTo>
                <a:close/>
                <a:moveTo>
                  <a:pt x="5955" y="9704"/>
                </a:moveTo>
                <a:lnTo>
                  <a:pt x="6270" y="10334"/>
                </a:lnTo>
                <a:lnTo>
                  <a:pt x="5955" y="10965"/>
                </a:lnTo>
                <a:lnTo>
                  <a:pt x="5640" y="10334"/>
                </a:lnTo>
                <a:lnTo>
                  <a:pt x="5955" y="9704"/>
                </a:lnTo>
                <a:close/>
                <a:moveTo>
                  <a:pt x="6018" y="1"/>
                </a:moveTo>
                <a:cubicBezTo>
                  <a:pt x="5923" y="1"/>
                  <a:pt x="5766" y="95"/>
                  <a:pt x="5703" y="190"/>
                </a:cubicBezTo>
                <a:lnTo>
                  <a:pt x="5010" y="1671"/>
                </a:lnTo>
                <a:cubicBezTo>
                  <a:pt x="4978" y="1765"/>
                  <a:pt x="4978" y="1891"/>
                  <a:pt x="5010" y="1986"/>
                </a:cubicBezTo>
                <a:lnTo>
                  <a:pt x="5230" y="2458"/>
                </a:lnTo>
                <a:lnTo>
                  <a:pt x="4758" y="2206"/>
                </a:lnTo>
                <a:cubicBezTo>
                  <a:pt x="4710" y="2190"/>
                  <a:pt x="4655" y="2183"/>
                  <a:pt x="4596" y="2183"/>
                </a:cubicBezTo>
                <a:cubicBezTo>
                  <a:pt x="4537" y="2183"/>
                  <a:pt x="4474" y="2190"/>
                  <a:pt x="4411" y="2206"/>
                </a:cubicBezTo>
                <a:cubicBezTo>
                  <a:pt x="4285" y="2238"/>
                  <a:pt x="4222" y="2332"/>
                  <a:pt x="4190" y="2458"/>
                </a:cubicBezTo>
                <a:lnTo>
                  <a:pt x="4033" y="2962"/>
                </a:lnTo>
                <a:lnTo>
                  <a:pt x="3875" y="2458"/>
                </a:lnTo>
                <a:cubicBezTo>
                  <a:pt x="3812" y="2332"/>
                  <a:pt x="3749" y="2238"/>
                  <a:pt x="3623" y="2206"/>
                </a:cubicBezTo>
                <a:lnTo>
                  <a:pt x="2143" y="1702"/>
                </a:lnTo>
                <a:cubicBezTo>
                  <a:pt x="2109" y="1694"/>
                  <a:pt x="2073" y="1690"/>
                  <a:pt x="2036" y="1690"/>
                </a:cubicBezTo>
                <a:cubicBezTo>
                  <a:pt x="1937" y="1690"/>
                  <a:pt x="1834" y="1719"/>
                  <a:pt x="1765" y="1765"/>
                </a:cubicBezTo>
                <a:cubicBezTo>
                  <a:pt x="1702" y="1860"/>
                  <a:pt x="1670" y="2017"/>
                  <a:pt x="1702" y="2143"/>
                </a:cubicBezTo>
                <a:lnTo>
                  <a:pt x="2206" y="3624"/>
                </a:lnTo>
                <a:cubicBezTo>
                  <a:pt x="2237" y="3750"/>
                  <a:pt x="2332" y="3813"/>
                  <a:pt x="2458" y="3876"/>
                </a:cubicBezTo>
                <a:lnTo>
                  <a:pt x="2962" y="4034"/>
                </a:lnTo>
                <a:lnTo>
                  <a:pt x="2458" y="4191"/>
                </a:lnTo>
                <a:cubicBezTo>
                  <a:pt x="2332" y="4223"/>
                  <a:pt x="2237" y="4286"/>
                  <a:pt x="2206" y="4412"/>
                </a:cubicBezTo>
                <a:cubicBezTo>
                  <a:pt x="2174" y="4538"/>
                  <a:pt x="2143" y="4664"/>
                  <a:pt x="2206" y="4758"/>
                </a:cubicBezTo>
                <a:lnTo>
                  <a:pt x="2458" y="5231"/>
                </a:lnTo>
                <a:lnTo>
                  <a:pt x="1985" y="5010"/>
                </a:lnTo>
                <a:cubicBezTo>
                  <a:pt x="1922" y="4994"/>
                  <a:pt x="1859" y="4987"/>
                  <a:pt x="1804" y="4987"/>
                </a:cubicBezTo>
                <a:cubicBezTo>
                  <a:pt x="1749" y="4987"/>
                  <a:pt x="1702" y="4994"/>
                  <a:pt x="1670" y="5010"/>
                </a:cubicBezTo>
                <a:lnTo>
                  <a:pt x="189" y="5703"/>
                </a:lnTo>
                <a:cubicBezTo>
                  <a:pt x="95" y="5798"/>
                  <a:pt x="0" y="5924"/>
                  <a:pt x="0" y="6018"/>
                </a:cubicBezTo>
                <a:cubicBezTo>
                  <a:pt x="0" y="6144"/>
                  <a:pt x="95" y="6302"/>
                  <a:pt x="189" y="6333"/>
                </a:cubicBezTo>
                <a:lnTo>
                  <a:pt x="1670" y="7058"/>
                </a:lnTo>
                <a:cubicBezTo>
                  <a:pt x="1717" y="7074"/>
                  <a:pt x="1772" y="7082"/>
                  <a:pt x="1828" y="7082"/>
                </a:cubicBezTo>
                <a:cubicBezTo>
                  <a:pt x="1883" y="7082"/>
                  <a:pt x="1938" y="7074"/>
                  <a:pt x="1985" y="7058"/>
                </a:cubicBezTo>
                <a:lnTo>
                  <a:pt x="2458" y="6806"/>
                </a:lnTo>
                <a:lnTo>
                  <a:pt x="2206" y="7279"/>
                </a:lnTo>
                <a:cubicBezTo>
                  <a:pt x="2174" y="7405"/>
                  <a:pt x="2174" y="7531"/>
                  <a:pt x="2206" y="7657"/>
                </a:cubicBezTo>
                <a:cubicBezTo>
                  <a:pt x="2237" y="7751"/>
                  <a:pt x="2332" y="7846"/>
                  <a:pt x="2458" y="7877"/>
                </a:cubicBezTo>
                <a:lnTo>
                  <a:pt x="2962" y="8035"/>
                </a:lnTo>
                <a:lnTo>
                  <a:pt x="2458" y="8192"/>
                </a:lnTo>
                <a:cubicBezTo>
                  <a:pt x="2332" y="8224"/>
                  <a:pt x="2237" y="8318"/>
                  <a:pt x="2206" y="8444"/>
                </a:cubicBezTo>
                <a:lnTo>
                  <a:pt x="1702" y="9925"/>
                </a:lnTo>
                <a:cubicBezTo>
                  <a:pt x="1623" y="10161"/>
                  <a:pt x="1784" y="10397"/>
                  <a:pt x="2004" y="10397"/>
                </a:cubicBezTo>
                <a:cubicBezTo>
                  <a:pt x="2048" y="10397"/>
                  <a:pt x="2095" y="10387"/>
                  <a:pt x="2143" y="10366"/>
                </a:cubicBezTo>
                <a:lnTo>
                  <a:pt x="3623" y="9862"/>
                </a:lnTo>
                <a:cubicBezTo>
                  <a:pt x="3749" y="9799"/>
                  <a:pt x="3812" y="9736"/>
                  <a:pt x="3875" y="9610"/>
                </a:cubicBezTo>
                <a:lnTo>
                  <a:pt x="4033" y="9106"/>
                </a:lnTo>
                <a:lnTo>
                  <a:pt x="4190" y="9610"/>
                </a:lnTo>
                <a:cubicBezTo>
                  <a:pt x="4222" y="9736"/>
                  <a:pt x="4285" y="9799"/>
                  <a:pt x="4411" y="9862"/>
                </a:cubicBezTo>
                <a:cubicBezTo>
                  <a:pt x="4484" y="9880"/>
                  <a:pt x="4556" y="9898"/>
                  <a:pt x="4623" y="9898"/>
                </a:cubicBezTo>
                <a:cubicBezTo>
                  <a:pt x="4672" y="9898"/>
                  <a:pt x="4718" y="9889"/>
                  <a:pt x="4758" y="9862"/>
                </a:cubicBezTo>
                <a:lnTo>
                  <a:pt x="5230" y="9610"/>
                </a:lnTo>
                <a:lnTo>
                  <a:pt x="5010" y="10082"/>
                </a:lnTo>
                <a:cubicBezTo>
                  <a:pt x="4978" y="10208"/>
                  <a:pt x="4978" y="10334"/>
                  <a:pt x="5010" y="10398"/>
                </a:cubicBezTo>
                <a:lnTo>
                  <a:pt x="5703" y="11847"/>
                </a:lnTo>
                <a:cubicBezTo>
                  <a:pt x="5797" y="11973"/>
                  <a:pt x="5923" y="12067"/>
                  <a:pt x="6018" y="12067"/>
                </a:cubicBezTo>
                <a:cubicBezTo>
                  <a:pt x="6144" y="12067"/>
                  <a:pt x="6301" y="11973"/>
                  <a:pt x="6333" y="11847"/>
                </a:cubicBezTo>
                <a:lnTo>
                  <a:pt x="7057" y="10398"/>
                </a:lnTo>
                <a:cubicBezTo>
                  <a:pt x="7089" y="10271"/>
                  <a:pt x="7089" y="10177"/>
                  <a:pt x="7057" y="10082"/>
                </a:cubicBezTo>
                <a:lnTo>
                  <a:pt x="6805" y="9610"/>
                </a:lnTo>
                <a:lnTo>
                  <a:pt x="7278" y="9862"/>
                </a:lnTo>
                <a:cubicBezTo>
                  <a:pt x="7341" y="9878"/>
                  <a:pt x="7404" y="9886"/>
                  <a:pt x="7467" y="9886"/>
                </a:cubicBezTo>
                <a:cubicBezTo>
                  <a:pt x="7530" y="9886"/>
                  <a:pt x="7593" y="9878"/>
                  <a:pt x="7656" y="9862"/>
                </a:cubicBezTo>
                <a:cubicBezTo>
                  <a:pt x="7750" y="9799"/>
                  <a:pt x="7845" y="9736"/>
                  <a:pt x="7877" y="9610"/>
                </a:cubicBezTo>
                <a:lnTo>
                  <a:pt x="8034" y="9106"/>
                </a:lnTo>
                <a:lnTo>
                  <a:pt x="8192" y="9610"/>
                </a:lnTo>
                <a:cubicBezTo>
                  <a:pt x="8223" y="9736"/>
                  <a:pt x="8318" y="9799"/>
                  <a:pt x="8444" y="9862"/>
                </a:cubicBezTo>
                <a:lnTo>
                  <a:pt x="9924" y="10366"/>
                </a:lnTo>
                <a:cubicBezTo>
                  <a:pt x="9957" y="10373"/>
                  <a:pt x="9990" y="10377"/>
                  <a:pt x="10023" y="10377"/>
                </a:cubicBezTo>
                <a:cubicBezTo>
                  <a:pt x="10268" y="10377"/>
                  <a:pt x="10477" y="10175"/>
                  <a:pt x="10365" y="9925"/>
                </a:cubicBezTo>
                <a:lnTo>
                  <a:pt x="9861" y="8444"/>
                </a:lnTo>
                <a:cubicBezTo>
                  <a:pt x="9798" y="8318"/>
                  <a:pt x="9735" y="8224"/>
                  <a:pt x="9609" y="8192"/>
                </a:cubicBezTo>
                <a:lnTo>
                  <a:pt x="9105" y="8035"/>
                </a:lnTo>
                <a:lnTo>
                  <a:pt x="9609" y="7877"/>
                </a:lnTo>
                <a:cubicBezTo>
                  <a:pt x="9735" y="7846"/>
                  <a:pt x="9798" y="7751"/>
                  <a:pt x="9861" y="7657"/>
                </a:cubicBezTo>
                <a:cubicBezTo>
                  <a:pt x="9893" y="7531"/>
                  <a:pt x="9924" y="7405"/>
                  <a:pt x="9861" y="7279"/>
                </a:cubicBezTo>
                <a:lnTo>
                  <a:pt x="9609" y="6806"/>
                </a:lnTo>
                <a:lnTo>
                  <a:pt x="10082" y="7058"/>
                </a:lnTo>
                <a:cubicBezTo>
                  <a:pt x="10145" y="7074"/>
                  <a:pt x="10208" y="7082"/>
                  <a:pt x="10263" y="7082"/>
                </a:cubicBezTo>
                <a:cubicBezTo>
                  <a:pt x="10318" y="7082"/>
                  <a:pt x="10365" y="7074"/>
                  <a:pt x="10397" y="7058"/>
                </a:cubicBezTo>
                <a:lnTo>
                  <a:pt x="11846" y="6333"/>
                </a:lnTo>
                <a:cubicBezTo>
                  <a:pt x="11972" y="6270"/>
                  <a:pt x="12067" y="6144"/>
                  <a:pt x="12067" y="6018"/>
                </a:cubicBezTo>
                <a:cubicBezTo>
                  <a:pt x="12067" y="5924"/>
                  <a:pt x="11972" y="5766"/>
                  <a:pt x="11846" y="5703"/>
                </a:cubicBezTo>
                <a:lnTo>
                  <a:pt x="10397" y="5010"/>
                </a:lnTo>
                <a:cubicBezTo>
                  <a:pt x="10334" y="4994"/>
                  <a:pt x="10279" y="4987"/>
                  <a:pt x="10228" y="4987"/>
                </a:cubicBezTo>
                <a:cubicBezTo>
                  <a:pt x="10176" y="4987"/>
                  <a:pt x="10129" y="4994"/>
                  <a:pt x="10082" y="5010"/>
                </a:cubicBezTo>
                <a:lnTo>
                  <a:pt x="9609" y="5231"/>
                </a:lnTo>
                <a:lnTo>
                  <a:pt x="9861" y="4758"/>
                </a:lnTo>
                <a:cubicBezTo>
                  <a:pt x="9893" y="4664"/>
                  <a:pt x="9893" y="4538"/>
                  <a:pt x="9861" y="4412"/>
                </a:cubicBezTo>
                <a:cubicBezTo>
                  <a:pt x="9798" y="4286"/>
                  <a:pt x="9735" y="4223"/>
                  <a:pt x="9609" y="4191"/>
                </a:cubicBezTo>
                <a:lnTo>
                  <a:pt x="9105" y="4034"/>
                </a:lnTo>
                <a:lnTo>
                  <a:pt x="9609" y="3876"/>
                </a:lnTo>
                <a:cubicBezTo>
                  <a:pt x="9735" y="3813"/>
                  <a:pt x="9798" y="3750"/>
                  <a:pt x="9861" y="3624"/>
                </a:cubicBezTo>
                <a:lnTo>
                  <a:pt x="10365" y="2143"/>
                </a:lnTo>
                <a:cubicBezTo>
                  <a:pt x="10397" y="2017"/>
                  <a:pt x="10365" y="1860"/>
                  <a:pt x="10271" y="1765"/>
                </a:cubicBezTo>
                <a:cubicBezTo>
                  <a:pt x="10226" y="1721"/>
                  <a:pt x="10135" y="1676"/>
                  <a:pt x="10040" y="1676"/>
                </a:cubicBezTo>
                <a:cubicBezTo>
                  <a:pt x="10001" y="1676"/>
                  <a:pt x="9961" y="1684"/>
                  <a:pt x="9924" y="1702"/>
                </a:cubicBezTo>
                <a:lnTo>
                  <a:pt x="8444" y="2206"/>
                </a:lnTo>
                <a:cubicBezTo>
                  <a:pt x="8318" y="2238"/>
                  <a:pt x="8223" y="2332"/>
                  <a:pt x="8192" y="2458"/>
                </a:cubicBezTo>
                <a:lnTo>
                  <a:pt x="8034" y="2962"/>
                </a:lnTo>
                <a:lnTo>
                  <a:pt x="7877" y="2458"/>
                </a:lnTo>
                <a:cubicBezTo>
                  <a:pt x="7845" y="2332"/>
                  <a:pt x="7750" y="2238"/>
                  <a:pt x="7656" y="2206"/>
                </a:cubicBezTo>
                <a:cubicBezTo>
                  <a:pt x="7583" y="2188"/>
                  <a:pt x="7510" y="2170"/>
                  <a:pt x="7438" y="2170"/>
                </a:cubicBezTo>
                <a:cubicBezTo>
                  <a:pt x="7384" y="2170"/>
                  <a:pt x="7331" y="2180"/>
                  <a:pt x="7278" y="2206"/>
                </a:cubicBezTo>
                <a:lnTo>
                  <a:pt x="6805" y="2458"/>
                </a:lnTo>
                <a:lnTo>
                  <a:pt x="7057" y="1986"/>
                </a:lnTo>
                <a:cubicBezTo>
                  <a:pt x="7089" y="1860"/>
                  <a:pt x="7089" y="1734"/>
                  <a:pt x="7057" y="1671"/>
                </a:cubicBezTo>
                <a:lnTo>
                  <a:pt x="6333" y="190"/>
                </a:lnTo>
                <a:cubicBezTo>
                  <a:pt x="6270" y="95"/>
                  <a:pt x="6144"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8" name="Google Shape;6688;p40"/>
          <p:cNvGrpSpPr/>
          <p:nvPr/>
        </p:nvGrpSpPr>
        <p:grpSpPr>
          <a:xfrm>
            <a:off x="12497829" y="11503555"/>
            <a:ext cx="1357168" cy="1353625"/>
            <a:chOff x="-15719925" y="2416825"/>
            <a:chExt cx="306400" cy="305600"/>
          </a:xfrm>
        </p:grpSpPr>
        <p:sp>
          <p:nvSpPr>
            <p:cNvPr id="6689" name="Google Shape;6689;p40"/>
            <p:cNvSpPr/>
            <p:nvPr/>
          </p:nvSpPr>
          <p:spPr>
            <a:xfrm>
              <a:off x="-15719925" y="2416825"/>
              <a:ext cx="306400" cy="305600"/>
            </a:xfrm>
            <a:custGeom>
              <a:avLst/>
              <a:gdLst/>
              <a:ahLst/>
              <a:cxnLst/>
              <a:rect l="l" t="t" r="r" b="b"/>
              <a:pathLst>
                <a:path w="12256" h="12224" extrusionOk="0">
                  <a:moveTo>
                    <a:pt x="6648" y="756"/>
                  </a:moveTo>
                  <a:lnTo>
                    <a:pt x="8002" y="3466"/>
                  </a:lnTo>
                  <a:cubicBezTo>
                    <a:pt x="8034" y="3560"/>
                    <a:pt x="8065" y="3592"/>
                    <a:pt x="8160" y="3623"/>
                  </a:cubicBezTo>
                  <a:lnTo>
                    <a:pt x="9451" y="4316"/>
                  </a:lnTo>
                  <a:lnTo>
                    <a:pt x="10617" y="7246"/>
                  </a:lnTo>
                  <a:lnTo>
                    <a:pt x="7845" y="7246"/>
                  </a:lnTo>
                  <a:lnTo>
                    <a:pt x="7215" y="5356"/>
                  </a:lnTo>
                  <a:cubicBezTo>
                    <a:pt x="7135" y="5198"/>
                    <a:pt x="6990" y="5128"/>
                    <a:pt x="6852" y="5128"/>
                  </a:cubicBezTo>
                  <a:cubicBezTo>
                    <a:pt x="6826" y="5128"/>
                    <a:pt x="6799" y="5130"/>
                    <a:pt x="6774" y="5135"/>
                  </a:cubicBezTo>
                  <a:cubicBezTo>
                    <a:pt x="6616" y="5167"/>
                    <a:pt x="6490" y="5419"/>
                    <a:pt x="6522" y="5576"/>
                  </a:cubicBezTo>
                  <a:lnTo>
                    <a:pt x="7089" y="7215"/>
                  </a:lnTo>
                  <a:lnTo>
                    <a:pt x="5167" y="7215"/>
                  </a:lnTo>
                  <a:lnTo>
                    <a:pt x="5797" y="4064"/>
                  </a:lnTo>
                  <a:cubicBezTo>
                    <a:pt x="5828" y="3875"/>
                    <a:pt x="5702" y="3686"/>
                    <a:pt x="5513" y="3623"/>
                  </a:cubicBezTo>
                  <a:cubicBezTo>
                    <a:pt x="5494" y="3620"/>
                    <a:pt x="5474" y="3618"/>
                    <a:pt x="5454" y="3618"/>
                  </a:cubicBezTo>
                  <a:cubicBezTo>
                    <a:pt x="5281" y="3618"/>
                    <a:pt x="5101" y="3737"/>
                    <a:pt x="5072" y="3907"/>
                  </a:cubicBezTo>
                  <a:lnTo>
                    <a:pt x="4411" y="7183"/>
                  </a:lnTo>
                  <a:lnTo>
                    <a:pt x="1607" y="7183"/>
                  </a:lnTo>
                  <a:lnTo>
                    <a:pt x="2142" y="4946"/>
                  </a:lnTo>
                  <a:lnTo>
                    <a:pt x="3466" y="4316"/>
                  </a:lnTo>
                  <a:cubicBezTo>
                    <a:pt x="3529" y="4253"/>
                    <a:pt x="3560" y="4222"/>
                    <a:pt x="3623" y="4159"/>
                  </a:cubicBezTo>
                  <a:lnTo>
                    <a:pt x="4253" y="2930"/>
                  </a:lnTo>
                  <a:lnTo>
                    <a:pt x="6175" y="2930"/>
                  </a:lnTo>
                  <a:cubicBezTo>
                    <a:pt x="6364" y="2930"/>
                    <a:pt x="6522" y="2772"/>
                    <a:pt x="6522" y="2583"/>
                  </a:cubicBezTo>
                  <a:cubicBezTo>
                    <a:pt x="6522" y="2363"/>
                    <a:pt x="6364" y="2205"/>
                    <a:pt x="6175" y="2205"/>
                  </a:cubicBezTo>
                  <a:lnTo>
                    <a:pt x="5230" y="2205"/>
                  </a:lnTo>
                  <a:lnTo>
                    <a:pt x="5702" y="756"/>
                  </a:lnTo>
                  <a:close/>
                  <a:moveTo>
                    <a:pt x="10397" y="7876"/>
                  </a:moveTo>
                  <a:lnTo>
                    <a:pt x="9830" y="8601"/>
                  </a:lnTo>
                  <a:lnTo>
                    <a:pt x="8916" y="8601"/>
                  </a:lnTo>
                  <a:cubicBezTo>
                    <a:pt x="8727" y="8601"/>
                    <a:pt x="8569" y="8758"/>
                    <a:pt x="8569" y="8947"/>
                  </a:cubicBezTo>
                  <a:cubicBezTo>
                    <a:pt x="8664" y="9199"/>
                    <a:pt x="8821" y="9357"/>
                    <a:pt x="9010" y="9357"/>
                  </a:cubicBezTo>
                  <a:lnTo>
                    <a:pt x="9357" y="9357"/>
                  </a:lnTo>
                  <a:lnTo>
                    <a:pt x="8821" y="10050"/>
                  </a:lnTo>
                  <a:lnTo>
                    <a:pt x="7561" y="10050"/>
                  </a:lnTo>
                  <a:cubicBezTo>
                    <a:pt x="7435" y="10050"/>
                    <a:pt x="7278" y="10145"/>
                    <a:pt x="7246" y="10239"/>
                  </a:cubicBezTo>
                  <a:lnTo>
                    <a:pt x="6616" y="11468"/>
                  </a:lnTo>
                  <a:lnTo>
                    <a:pt x="5576" y="11468"/>
                  </a:lnTo>
                  <a:lnTo>
                    <a:pt x="5041" y="10775"/>
                  </a:lnTo>
                  <a:lnTo>
                    <a:pt x="6080" y="10775"/>
                  </a:lnTo>
                  <a:cubicBezTo>
                    <a:pt x="6301" y="10775"/>
                    <a:pt x="6459" y="10617"/>
                    <a:pt x="6459" y="10397"/>
                  </a:cubicBezTo>
                  <a:cubicBezTo>
                    <a:pt x="6459" y="10208"/>
                    <a:pt x="6301" y="10050"/>
                    <a:pt x="6080" y="10050"/>
                  </a:cubicBezTo>
                  <a:lnTo>
                    <a:pt x="4474" y="10050"/>
                  </a:lnTo>
                  <a:lnTo>
                    <a:pt x="3529" y="8758"/>
                  </a:lnTo>
                  <a:cubicBezTo>
                    <a:pt x="3466" y="8664"/>
                    <a:pt x="3371" y="8601"/>
                    <a:pt x="3245" y="8601"/>
                  </a:cubicBezTo>
                  <a:lnTo>
                    <a:pt x="2048" y="8601"/>
                  </a:lnTo>
                  <a:lnTo>
                    <a:pt x="1670" y="7876"/>
                  </a:lnTo>
                  <a:close/>
                  <a:moveTo>
                    <a:pt x="5419" y="0"/>
                  </a:moveTo>
                  <a:cubicBezTo>
                    <a:pt x="5261" y="0"/>
                    <a:pt x="5135" y="126"/>
                    <a:pt x="5072" y="252"/>
                  </a:cubicBezTo>
                  <a:lnTo>
                    <a:pt x="4442" y="2174"/>
                  </a:lnTo>
                  <a:lnTo>
                    <a:pt x="3970" y="2174"/>
                  </a:lnTo>
                  <a:cubicBezTo>
                    <a:pt x="3844" y="2174"/>
                    <a:pt x="3686" y="2237"/>
                    <a:pt x="3655" y="2363"/>
                  </a:cubicBezTo>
                  <a:lnTo>
                    <a:pt x="2993" y="3718"/>
                  </a:lnTo>
                  <a:lnTo>
                    <a:pt x="1638" y="4379"/>
                  </a:lnTo>
                  <a:cubicBezTo>
                    <a:pt x="1575" y="4411"/>
                    <a:pt x="1481" y="4505"/>
                    <a:pt x="1449" y="4600"/>
                  </a:cubicBezTo>
                  <a:lnTo>
                    <a:pt x="819" y="7215"/>
                  </a:lnTo>
                  <a:lnTo>
                    <a:pt x="347" y="7215"/>
                  </a:lnTo>
                  <a:cubicBezTo>
                    <a:pt x="158" y="7215"/>
                    <a:pt x="0" y="7372"/>
                    <a:pt x="0" y="7561"/>
                  </a:cubicBezTo>
                  <a:cubicBezTo>
                    <a:pt x="0" y="7750"/>
                    <a:pt x="158" y="7908"/>
                    <a:pt x="347" y="7908"/>
                  </a:cubicBezTo>
                  <a:lnTo>
                    <a:pt x="851" y="7908"/>
                  </a:lnTo>
                  <a:lnTo>
                    <a:pt x="1481" y="9136"/>
                  </a:lnTo>
                  <a:cubicBezTo>
                    <a:pt x="1575" y="9262"/>
                    <a:pt x="1670" y="9325"/>
                    <a:pt x="1796" y="9325"/>
                  </a:cubicBezTo>
                  <a:lnTo>
                    <a:pt x="3056" y="9325"/>
                  </a:lnTo>
                  <a:lnTo>
                    <a:pt x="3623" y="10050"/>
                  </a:lnTo>
                  <a:lnTo>
                    <a:pt x="2552" y="10050"/>
                  </a:lnTo>
                  <a:cubicBezTo>
                    <a:pt x="2363" y="10050"/>
                    <a:pt x="2205" y="10208"/>
                    <a:pt x="2205" y="10397"/>
                  </a:cubicBezTo>
                  <a:cubicBezTo>
                    <a:pt x="2205" y="10617"/>
                    <a:pt x="2363" y="10775"/>
                    <a:pt x="2552" y="10775"/>
                  </a:cubicBezTo>
                  <a:lnTo>
                    <a:pt x="4159" y="10775"/>
                  </a:lnTo>
                  <a:lnTo>
                    <a:pt x="5104" y="12066"/>
                  </a:lnTo>
                  <a:cubicBezTo>
                    <a:pt x="5198" y="12129"/>
                    <a:pt x="5261" y="12224"/>
                    <a:pt x="5387" y="12224"/>
                  </a:cubicBezTo>
                  <a:lnTo>
                    <a:pt x="6805" y="12224"/>
                  </a:lnTo>
                  <a:cubicBezTo>
                    <a:pt x="6931" y="12224"/>
                    <a:pt x="7089" y="12129"/>
                    <a:pt x="7120" y="12035"/>
                  </a:cubicBezTo>
                  <a:lnTo>
                    <a:pt x="7750" y="10806"/>
                  </a:lnTo>
                  <a:lnTo>
                    <a:pt x="8979" y="10806"/>
                  </a:lnTo>
                  <a:cubicBezTo>
                    <a:pt x="9073" y="10806"/>
                    <a:pt x="9199" y="10775"/>
                    <a:pt x="9231" y="10649"/>
                  </a:cubicBezTo>
                  <a:lnTo>
                    <a:pt x="10176" y="9357"/>
                  </a:lnTo>
                  <a:lnTo>
                    <a:pt x="11184" y="9357"/>
                  </a:lnTo>
                  <a:cubicBezTo>
                    <a:pt x="11373" y="9357"/>
                    <a:pt x="11531" y="9199"/>
                    <a:pt x="11531" y="8979"/>
                  </a:cubicBezTo>
                  <a:cubicBezTo>
                    <a:pt x="11531" y="8790"/>
                    <a:pt x="11373" y="8632"/>
                    <a:pt x="11184" y="8632"/>
                  </a:cubicBezTo>
                  <a:lnTo>
                    <a:pt x="10775" y="8632"/>
                  </a:lnTo>
                  <a:lnTo>
                    <a:pt x="11342" y="7908"/>
                  </a:lnTo>
                  <a:lnTo>
                    <a:pt x="11877" y="7908"/>
                  </a:lnTo>
                  <a:cubicBezTo>
                    <a:pt x="12098" y="7908"/>
                    <a:pt x="12255" y="7750"/>
                    <a:pt x="12255" y="7561"/>
                  </a:cubicBezTo>
                  <a:cubicBezTo>
                    <a:pt x="12255" y="7372"/>
                    <a:pt x="12098" y="7215"/>
                    <a:pt x="11877" y="7215"/>
                  </a:cubicBezTo>
                  <a:lnTo>
                    <a:pt x="11373" y="7215"/>
                  </a:lnTo>
                  <a:lnTo>
                    <a:pt x="10019" y="3875"/>
                  </a:lnTo>
                  <a:cubicBezTo>
                    <a:pt x="9987" y="3781"/>
                    <a:pt x="9956" y="3718"/>
                    <a:pt x="9861" y="3655"/>
                  </a:cubicBezTo>
                  <a:lnTo>
                    <a:pt x="8538" y="2993"/>
                  </a:lnTo>
                  <a:lnTo>
                    <a:pt x="7152" y="189"/>
                  </a:lnTo>
                  <a:cubicBezTo>
                    <a:pt x="7089" y="95"/>
                    <a:pt x="6963" y="0"/>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40"/>
            <p:cNvSpPr/>
            <p:nvPr/>
          </p:nvSpPr>
          <p:spPr>
            <a:xfrm>
              <a:off x="-15467900" y="2686175"/>
              <a:ext cx="53575" cy="17350"/>
            </a:xfrm>
            <a:custGeom>
              <a:avLst/>
              <a:gdLst/>
              <a:ahLst/>
              <a:cxnLst/>
              <a:rect l="l" t="t" r="r" b="b"/>
              <a:pathLst>
                <a:path w="2143" h="694" extrusionOk="0">
                  <a:moveTo>
                    <a:pt x="347" y="1"/>
                  </a:moveTo>
                  <a:cubicBezTo>
                    <a:pt x="158" y="1"/>
                    <a:pt x="1" y="158"/>
                    <a:pt x="1" y="347"/>
                  </a:cubicBezTo>
                  <a:cubicBezTo>
                    <a:pt x="1" y="536"/>
                    <a:pt x="158" y="694"/>
                    <a:pt x="347" y="694"/>
                  </a:cubicBezTo>
                  <a:lnTo>
                    <a:pt x="1796" y="694"/>
                  </a:lnTo>
                  <a:cubicBezTo>
                    <a:pt x="1985" y="694"/>
                    <a:pt x="2143" y="536"/>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40"/>
            <p:cNvSpPr/>
            <p:nvPr/>
          </p:nvSpPr>
          <p:spPr>
            <a:xfrm>
              <a:off x="-15718350" y="2703500"/>
              <a:ext cx="54350" cy="18150"/>
            </a:xfrm>
            <a:custGeom>
              <a:avLst/>
              <a:gdLst/>
              <a:ahLst/>
              <a:cxnLst/>
              <a:rect l="l" t="t" r="r" b="b"/>
              <a:pathLst>
                <a:path w="2174" h="726" extrusionOk="0">
                  <a:moveTo>
                    <a:pt x="347" y="1"/>
                  </a:moveTo>
                  <a:cubicBezTo>
                    <a:pt x="158" y="1"/>
                    <a:pt x="0" y="158"/>
                    <a:pt x="0" y="347"/>
                  </a:cubicBezTo>
                  <a:cubicBezTo>
                    <a:pt x="0" y="568"/>
                    <a:pt x="158" y="725"/>
                    <a:pt x="347" y="725"/>
                  </a:cubicBezTo>
                  <a:lnTo>
                    <a:pt x="1827" y="725"/>
                  </a:lnTo>
                  <a:cubicBezTo>
                    <a:pt x="2016" y="725"/>
                    <a:pt x="2174" y="568"/>
                    <a:pt x="2174" y="347"/>
                  </a:cubicBezTo>
                  <a:cubicBezTo>
                    <a:pt x="2174" y="158"/>
                    <a:pt x="2016"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92" name="Google Shape;6692;p40"/>
          <p:cNvSpPr/>
          <p:nvPr/>
        </p:nvSpPr>
        <p:spPr>
          <a:xfrm>
            <a:off x="4195730" y="6497182"/>
            <a:ext cx="1360601" cy="1355507"/>
          </a:xfrm>
          <a:custGeom>
            <a:avLst/>
            <a:gdLst/>
            <a:ahLst/>
            <a:cxnLst/>
            <a:rect l="l" t="t" r="r" b="b"/>
            <a:pathLst>
              <a:path w="12287" h="12241" extrusionOk="0">
                <a:moveTo>
                  <a:pt x="6207" y="1056"/>
                </a:moveTo>
                <a:lnTo>
                  <a:pt x="6553" y="1560"/>
                </a:lnTo>
                <a:cubicBezTo>
                  <a:pt x="6994" y="2253"/>
                  <a:pt x="7656" y="2663"/>
                  <a:pt x="8443" y="2820"/>
                </a:cubicBezTo>
                <a:cubicBezTo>
                  <a:pt x="8191" y="3261"/>
                  <a:pt x="8097" y="3765"/>
                  <a:pt x="8002" y="4332"/>
                </a:cubicBezTo>
                <a:cubicBezTo>
                  <a:pt x="7939" y="5152"/>
                  <a:pt x="8097" y="5939"/>
                  <a:pt x="8443" y="6506"/>
                </a:cubicBezTo>
                <a:cubicBezTo>
                  <a:pt x="8498" y="6588"/>
                  <a:pt x="8623" y="6670"/>
                  <a:pt x="8758" y="6670"/>
                </a:cubicBezTo>
                <a:cubicBezTo>
                  <a:pt x="8779" y="6670"/>
                  <a:pt x="8800" y="6668"/>
                  <a:pt x="8821" y="6664"/>
                </a:cubicBezTo>
                <a:cubicBezTo>
                  <a:pt x="9420" y="6506"/>
                  <a:pt x="9924" y="6223"/>
                  <a:pt x="10365" y="5908"/>
                </a:cubicBezTo>
                <a:cubicBezTo>
                  <a:pt x="10680" y="6254"/>
                  <a:pt x="11090" y="6569"/>
                  <a:pt x="11499" y="6853"/>
                </a:cubicBezTo>
                <a:cubicBezTo>
                  <a:pt x="11279" y="7325"/>
                  <a:pt x="11153" y="7798"/>
                  <a:pt x="11153" y="8271"/>
                </a:cubicBezTo>
                <a:cubicBezTo>
                  <a:pt x="10586" y="8302"/>
                  <a:pt x="10082" y="8428"/>
                  <a:pt x="9578" y="8617"/>
                </a:cubicBezTo>
                <a:cubicBezTo>
                  <a:pt x="9389" y="8712"/>
                  <a:pt x="9294" y="8932"/>
                  <a:pt x="9389" y="9090"/>
                </a:cubicBezTo>
                <a:lnTo>
                  <a:pt x="9704" y="9751"/>
                </a:lnTo>
                <a:lnTo>
                  <a:pt x="7183" y="8932"/>
                </a:lnTo>
                <a:lnTo>
                  <a:pt x="9861" y="7861"/>
                </a:lnTo>
                <a:cubicBezTo>
                  <a:pt x="10050" y="7798"/>
                  <a:pt x="10145" y="7609"/>
                  <a:pt x="10050" y="7388"/>
                </a:cubicBezTo>
                <a:cubicBezTo>
                  <a:pt x="10003" y="7247"/>
                  <a:pt x="9867" y="7176"/>
                  <a:pt x="9722" y="7176"/>
                </a:cubicBezTo>
                <a:cubicBezTo>
                  <a:pt x="9674" y="7176"/>
                  <a:pt x="9625" y="7184"/>
                  <a:pt x="9578" y="7199"/>
                </a:cubicBezTo>
                <a:lnTo>
                  <a:pt x="6522" y="8428"/>
                </a:lnTo>
                <a:lnTo>
                  <a:pt x="6522" y="3986"/>
                </a:lnTo>
                <a:cubicBezTo>
                  <a:pt x="6522" y="3765"/>
                  <a:pt x="6364" y="3608"/>
                  <a:pt x="6144" y="3608"/>
                </a:cubicBezTo>
                <a:cubicBezTo>
                  <a:pt x="5955" y="3608"/>
                  <a:pt x="5797" y="3765"/>
                  <a:pt x="5797" y="3986"/>
                </a:cubicBezTo>
                <a:lnTo>
                  <a:pt x="5797" y="8428"/>
                </a:lnTo>
                <a:lnTo>
                  <a:pt x="2710" y="7199"/>
                </a:lnTo>
                <a:cubicBezTo>
                  <a:pt x="2662" y="7184"/>
                  <a:pt x="2615" y="7176"/>
                  <a:pt x="2570" y="7176"/>
                </a:cubicBezTo>
                <a:cubicBezTo>
                  <a:pt x="2434" y="7176"/>
                  <a:pt x="2316" y="7247"/>
                  <a:pt x="2268" y="7388"/>
                </a:cubicBezTo>
                <a:cubicBezTo>
                  <a:pt x="2174" y="7609"/>
                  <a:pt x="2268" y="7798"/>
                  <a:pt x="2457" y="7861"/>
                </a:cubicBezTo>
                <a:lnTo>
                  <a:pt x="5135" y="8932"/>
                </a:lnTo>
                <a:lnTo>
                  <a:pt x="2615" y="9751"/>
                </a:lnTo>
                <a:lnTo>
                  <a:pt x="2930" y="9090"/>
                </a:lnTo>
                <a:cubicBezTo>
                  <a:pt x="2993" y="8901"/>
                  <a:pt x="2930" y="8712"/>
                  <a:pt x="2741" y="8617"/>
                </a:cubicBezTo>
                <a:cubicBezTo>
                  <a:pt x="2205" y="8397"/>
                  <a:pt x="1701" y="8271"/>
                  <a:pt x="1166" y="8271"/>
                </a:cubicBezTo>
                <a:cubicBezTo>
                  <a:pt x="1166" y="7798"/>
                  <a:pt x="1040" y="7325"/>
                  <a:pt x="882" y="6853"/>
                </a:cubicBezTo>
                <a:cubicBezTo>
                  <a:pt x="1323" y="6569"/>
                  <a:pt x="1701" y="6254"/>
                  <a:pt x="2016" y="5908"/>
                </a:cubicBezTo>
                <a:cubicBezTo>
                  <a:pt x="2457" y="6254"/>
                  <a:pt x="2962" y="6506"/>
                  <a:pt x="3560" y="6664"/>
                </a:cubicBezTo>
                <a:cubicBezTo>
                  <a:pt x="3596" y="6671"/>
                  <a:pt x="3631" y="6675"/>
                  <a:pt x="3665" y="6675"/>
                </a:cubicBezTo>
                <a:cubicBezTo>
                  <a:pt x="3784" y="6675"/>
                  <a:pt x="3889" y="6628"/>
                  <a:pt x="3938" y="6506"/>
                </a:cubicBezTo>
                <a:cubicBezTo>
                  <a:pt x="4316" y="5939"/>
                  <a:pt x="4411" y="5152"/>
                  <a:pt x="4379" y="4332"/>
                </a:cubicBezTo>
                <a:cubicBezTo>
                  <a:pt x="4348" y="3734"/>
                  <a:pt x="4190" y="3230"/>
                  <a:pt x="3938" y="2820"/>
                </a:cubicBezTo>
                <a:cubicBezTo>
                  <a:pt x="4694" y="2663"/>
                  <a:pt x="5356" y="2190"/>
                  <a:pt x="5828" y="1560"/>
                </a:cubicBezTo>
                <a:lnTo>
                  <a:pt x="6207" y="1056"/>
                </a:lnTo>
                <a:close/>
                <a:moveTo>
                  <a:pt x="6116" y="1"/>
                </a:moveTo>
                <a:cubicBezTo>
                  <a:pt x="6002" y="1"/>
                  <a:pt x="5892" y="48"/>
                  <a:pt x="5828" y="142"/>
                </a:cubicBezTo>
                <a:lnTo>
                  <a:pt x="5198" y="1150"/>
                </a:lnTo>
                <a:cubicBezTo>
                  <a:pt x="4789" y="1781"/>
                  <a:pt x="4064" y="2159"/>
                  <a:pt x="3277" y="2159"/>
                </a:cubicBezTo>
                <a:cubicBezTo>
                  <a:pt x="2962" y="2159"/>
                  <a:pt x="2804" y="2568"/>
                  <a:pt x="3056" y="2757"/>
                </a:cubicBezTo>
                <a:cubicBezTo>
                  <a:pt x="3371" y="3072"/>
                  <a:pt x="3592" y="3671"/>
                  <a:pt x="3623" y="4364"/>
                </a:cubicBezTo>
                <a:cubicBezTo>
                  <a:pt x="3686" y="4931"/>
                  <a:pt x="3592" y="5467"/>
                  <a:pt x="3434" y="5876"/>
                </a:cubicBezTo>
                <a:cubicBezTo>
                  <a:pt x="2962" y="5719"/>
                  <a:pt x="2520" y="5435"/>
                  <a:pt x="2174" y="5120"/>
                </a:cubicBezTo>
                <a:cubicBezTo>
                  <a:pt x="2103" y="5049"/>
                  <a:pt x="2019" y="5016"/>
                  <a:pt x="1937" y="5016"/>
                </a:cubicBezTo>
                <a:cubicBezTo>
                  <a:pt x="1837" y="5016"/>
                  <a:pt x="1739" y="5065"/>
                  <a:pt x="1670" y="5152"/>
                </a:cubicBezTo>
                <a:cubicBezTo>
                  <a:pt x="1323" y="5624"/>
                  <a:pt x="851" y="6065"/>
                  <a:pt x="252" y="6349"/>
                </a:cubicBezTo>
                <a:cubicBezTo>
                  <a:pt x="95" y="6412"/>
                  <a:pt x="0" y="6601"/>
                  <a:pt x="95" y="6790"/>
                </a:cubicBezTo>
                <a:cubicBezTo>
                  <a:pt x="347" y="7388"/>
                  <a:pt x="441" y="8018"/>
                  <a:pt x="410" y="8586"/>
                </a:cubicBezTo>
                <a:cubicBezTo>
                  <a:pt x="410" y="8712"/>
                  <a:pt x="441" y="8775"/>
                  <a:pt x="536" y="8838"/>
                </a:cubicBezTo>
                <a:cubicBezTo>
                  <a:pt x="630" y="8964"/>
                  <a:pt x="788" y="8964"/>
                  <a:pt x="945" y="8964"/>
                </a:cubicBezTo>
                <a:cubicBezTo>
                  <a:pt x="1355" y="8964"/>
                  <a:pt x="1701" y="9058"/>
                  <a:pt x="2111" y="9153"/>
                </a:cubicBezTo>
                <a:lnTo>
                  <a:pt x="1544" y="10224"/>
                </a:lnTo>
                <a:cubicBezTo>
                  <a:pt x="1406" y="10472"/>
                  <a:pt x="1606" y="10745"/>
                  <a:pt x="1870" y="10745"/>
                </a:cubicBezTo>
                <a:cubicBezTo>
                  <a:pt x="1907" y="10745"/>
                  <a:pt x="1946" y="10740"/>
                  <a:pt x="1985" y="10728"/>
                </a:cubicBezTo>
                <a:lnTo>
                  <a:pt x="5797" y="9499"/>
                </a:lnTo>
                <a:lnTo>
                  <a:pt x="5797" y="11894"/>
                </a:lnTo>
                <a:cubicBezTo>
                  <a:pt x="5797" y="12083"/>
                  <a:pt x="5955" y="12240"/>
                  <a:pt x="6144" y="12240"/>
                </a:cubicBezTo>
                <a:cubicBezTo>
                  <a:pt x="6364" y="12240"/>
                  <a:pt x="6522" y="12083"/>
                  <a:pt x="6522" y="11894"/>
                </a:cubicBezTo>
                <a:lnTo>
                  <a:pt x="6522" y="9499"/>
                </a:lnTo>
                <a:lnTo>
                  <a:pt x="10334" y="10728"/>
                </a:lnTo>
                <a:cubicBezTo>
                  <a:pt x="10382" y="10747"/>
                  <a:pt x="10431" y="10756"/>
                  <a:pt x="10476" y="10756"/>
                </a:cubicBezTo>
                <a:cubicBezTo>
                  <a:pt x="10726" y="10756"/>
                  <a:pt x="10908" y="10490"/>
                  <a:pt x="10775" y="10224"/>
                </a:cubicBezTo>
                <a:lnTo>
                  <a:pt x="10208" y="9153"/>
                </a:lnTo>
                <a:cubicBezTo>
                  <a:pt x="10554" y="9058"/>
                  <a:pt x="10964" y="8964"/>
                  <a:pt x="11342" y="8964"/>
                </a:cubicBezTo>
                <a:cubicBezTo>
                  <a:pt x="11387" y="8964"/>
                  <a:pt x="11432" y="8966"/>
                  <a:pt x="11476" y="8966"/>
                </a:cubicBezTo>
                <a:cubicBezTo>
                  <a:pt x="11587" y="8966"/>
                  <a:pt x="11693" y="8950"/>
                  <a:pt x="11783" y="8838"/>
                </a:cubicBezTo>
                <a:cubicBezTo>
                  <a:pt x="11846" y="8775"/>
                  <a:pt x="11909" y="8680"/>
                  <a:pt x="11909" y="8586"/>
                </a:cubicBezTo>
                <a:cubicBezTo>
                  <a:pt x="11877" y="7987"/>
                  <a:pt x="11972" y="7388"/>
                  <a:pt x="12224" y="6790"/>
                </a:cubicBezTo>
                <a:cubicBezTo>
                  <a:pt x="12287" y="6601"/>
                  <a:pt x="12224" y="6412"/>
                  <a:pt x="12003" y="6349"/>
                </a:cubicBezTo>
                <a:cubicBezTo>
                  <a:pt x="11436" y="6065"/>
                  <a:pt x="10964" y="5624"/>
                  <a:pt x="10586" y="5152"/>
                </a:cubicBezTo>
                <a:cubicBezTo>
                  <a:pt x="10534" y="5065"/>
                  <a:pt x="10434" y="5016"/>
                  <a:pt x="10329" y="5016"/>
                </a:cubicBezTo>
                <a:cubicBezTo>
                  <a:pt x="10243" y="5016"/>
                  <a:pt x="10153" y="5049"/>
                  <a:pt x="10082" y="5120"/>
                </a:cubicBezTo>
                <a:cubicBezTo>
                  <a:pt x="9735" y="5435"/>
                  <a:pt x="9294" y="5719"/>
                  <a:pt x="8821" y="5876"/>
                </a:cubicBezTo>
                <a:cubicBezTo>
                  <a:pt x="8664" y="5467"/>
                  <a:pt x="8601" y="4931"/>
                  <a:pt x="8632" y="4364"/>
                </a:cubicBezTo>
                <a:cubicBezTo>
                  <a:pt x="8664" y="3702"/>
                  <a:pt x="8916" y="3072"/>
                  <a:pt x="9231" y="2757"/>
                </a:cubicBezTo>
                <a:cubicBezTo>
                  <a:pt x="9452" y="2505"/>
                  <a:pt x="9294" y="2159"/>
                  <a:pt x="8979" y="2159"/>
                </a:cubicBezTo>
                <a:cubicBezTo>
                  <a:pt x="8191" y="2159"/>
                  <a:pt x="7498" y="1781"/>
                  <a:pt x="7057" y="1150"/>
                </a:cubicBezTo>
                <a:lnTo>
                  <a:pt x="6427" y="142"/>
                </a:lnTo>
                <a:cubicBezTo>
                  <a:pt x="6348" y="48"/>
                  <a:pt x="6230" y="1"/>
                  <a:pt x="61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40"/>
          <p:cNvSpPr/>
          <p:nvPr/>
        </p:nvSpPr>
        <p:spPr>
          <a:xfrm>
            <a:off x="4200935" y="8332877"/>
            <a:ext cx="1350192" cy="1023856"/>
          </a:xfrm>
          <a:custGeom>
            <a:avLst/>
            <a:gdLst/>
            <a:ahLst/>
            <a:cxnLst/>
            <a:rect l="l" t="t" r="r" b="b"/>
            <a:pathLst>
              <a:path w="12193" h="9246" extrusionOk="0">
                <a:moveTo>
                  <a:pt x="3781" y="1936"/>
                </a:moveTo>
                <a:lnTo>
                  <a:pt x="3907" y="2881"/>
                </a:lnTo>
                <a:lnTo>
                  <a:pt x="3466" y="2881"/>
                </a:lnTo>
                <a:lnTo>
                  <a:pt x="3781" y="1936"/>
                </a:lnTo>
                <a:close/>
                <a:moveTo>
                  <a:pt x="2489" y="3574"/>
                </a:moveTo>
                <a:lnTo>
                  <a:pt x="2017" y="4961"/>
                </a:lnTo>
                <a:cubicBezTo>
                  <a:pt x="1387" y="4771"/>
                  <a:pt x="914" y="4267"/>
                  <a:pt x="757" y="3574"/>
                </a:cubicBezTo>
                <a:close/>
                <a:moveTo>
                  <a:pt x="7877" y="3574"/>
                </a:moveTo>
                <a:lnTo>
                  <a:pt x="7877" y="3952"/>
                </a:lnTo>
                <a:cubicBezTo>
                  <a:pt x="7877" y="4425"/>
                  <a:pt x="7562" y="4835"/>
                  <a:pt x="7089" y="4961"/>
                </a:cubicBezTo>
                <a:cubicBezTo>
                  <a:pt x="7058" y="4835"/>
                  <a:pt x="7026" y="4740"/>
                  <a:pt x="6932" y="4614"/>
                </a:cubicBezTo>
                <a:lnTo>
                  <a:pt x="6302" y="3574"/>
                </a:lnTo>
                <a:close/>
                <a:moveTo>
                  <a:pt x="4033" y="3574"/>
                </a:moveTo>
                <a:lnTo>
                  <a:pt x="4222" y="4992"/>
                </a:lnTo>
                <a:lnTo>
                  <a:pt x="2773" y="4992"/>
                </a:lnTo>
                <a:lnTo>
                  <a:pt x="3246" y="3574"/>
                </a:lnTo>
                <a:close/>
                <a:moveTo>
                  <a:pt x="10712" y="3574"/>
                </a:moveTo>
                <a:cubicBezTo>
                  <a:pt x="11153" y="3637"/>
                  <a:pt x="11468" y="3952"/>
                  <a:pt x="11468" y="4330"/>
                </a:cubicBezTo>
                <a:cubicBezTo>
                  <a:pt x="11437" y="4740"/>
                  <a:pt x="11153" y="4992"/>
                  <a:pt x="10775" y="4992"/>
                </a:cubicBezTo>
                <a:cubicBezTo>
                  <a:pt x="10366" y="4992"/>
                  <a:pt x="10051" y="4677"/>
                  <a:pt x="10051" y="4299"/>
                </a:cubicBezTo>
                <a:cubicBezTo>
                  <a:pt x="10051" y="3889"/>
                  <a:pt x="10334" y="3574"/>
                  <a:pt x="10712" y="3574"/>
                </a:cubicBezTo>
                <a:close/>
                <a:moveTo>
                  <a:pt x="4537" y="2062"/>
                </a:moveTo>
                <a:lnTo>
                  <a:pt x="6365" y="4992"/>
                </a:lnTo>
                <a:cubicBezTo>
                  <a:pt x="6428" y="5118"/>
                  <a:pt x="6491" y="5244"/>
                  <a:pt x="6491" y="5370"/>
                </a:cubicBezTo>
                <a:cubicBezTo>
                  <a:pt x="6491" y="5748"/>
                  <a:pt x="6176" y="6063"/>
                  <a:pt x="5766" y="6063"/>
                </a:cubicBezTo>
                <a:cubicBezTo>
                  <a:pt x="5356" y="6063"/>
                  <a:pt x="5104" y="5843"/>
                  <a:pt x="5010" y="5465"/>
                </a:cubicBezTo>
                <a:lnTo>
                  <a:pt x="4537" y="2062"/>
                </a:lnTo>
                <a:close/>
                <a:moveTo>
                  <a:pt x="9515" y="3543"/>
                </a:moveTo>
                <a:cubicBezTo>
                  <a:pt x="9389" y="3732"/>
                  <a:pt x="9295" y="3984"/>
                  <a:pt x="9295" y="4236"/>
                </a:cubicBezTo>
                <a:cubicBezTo>
                  <a:pt x="9295" y="5024"/>
                  <a:pt x="9925" y="5654"/>
                  <a:pt x="10712" y="5654"/>
                </a:cubicBezTo>
                <a:lnTo>
                  <a:pt x="10870" y="5654"/>
                </a:lnTo>
                <a:lnTo>
                  <a:pt x="10397" y="6693"/>
                </a:lnTo>
                <a:cubicBezTo>
                  <a:pt x="10303" y="6977"/>
                  <a:pt x="10019" y="7134"/>
                  <a:pt x="9704" y="7134"/>
                </a:cubicBezTo>
                <a:lnTo>
                  <a:pt x="4663" y="7134"/>
                </a:lnTo>
                <a:cubicBezTo>
                  <a:pt x="3781" y="7134"/>
                  <a:pt x="3088" y="6504"/>
                  <a:pt x="2931" y="5717"/>
                </a:cubicBezTo>
                <a:lnTo>
                  <a:pt x="4348" y="5717"/>
                </a:lnTo>
                <a:cubicBezTo>
                  <a:pt x="4506" y="6347"/>
                  <a:pt x="5041" y="6788"/>
                  <a:pt x="5734" y="6788"/>
                </a:cubicBezTo>
                <a:cubicBezTo>
                  <a:pt x="6396" y="6788"/>
                  <a:pt x="6932" y="6315"/>
                  <a:pt x="7089" y="5654"/>
                </a:cubicBezTo>
                <a:cubicBezTo>
                  <a:pt x="7940" y="5496"/>
                  <a:pt x="8570" y="4803"/>
                  <a:pt x="8570" y="3889"/>
                </a:cubicBezTo>
                <a:lnTo>
                  <a:pt x="8570" y="3543"/>
                </a:lnTo>
                <a:close/>
                <a:moveTo>
                  <a:pt x="3928" y="1"/>
                </a:moveTo>
                <a:cubicBezTo>
                  <a:pt x="3795" y="1"/>
                  <a:pt x="3661" y="81"/>
                  <a:pt x="3592" y="235"/>
                </a:cubicBezTo>
                <a:lnTo>
                  <a:pt x="2742" y="2850"/>
                </a:lnTo>
                <a:lnTo>
                  <a:pt x="379" y="2850"/>
                </a:lnTo>
                <a:cubicBezTo>
                  <a:pt x="158" y="2850"/>
                  <a:pt x="1" y="3007"/>
                  <a:pt x="1" y="3196"/>
                </a:cubicBezTo>
                <a:cubicBezTo>
                  <a:pt x="1" y="4330"/>
                  <a:pt x="757" y="5276"/>
                  <a:pt x="1828" y="5591"/>
                </a:cubicBezTo>
                <a:lnTo>
                  <a:pt x="851" y="8552"/>
                </a:lnTo>
                <a:lnTo>
                  <a:pt x="379" y="8552"/>
                </a:lnTo>
                <a:cubicBezTo>
                  <a:pt x="158" y="8552"/>
                  <a:pt x="1" y="8710"/>
                  <a:pt x="1" y="8899"/>
                </a:cubicBezTo>
                <a:cubicBezTo>
                  <a:pt x="1" y="9088"/>
                  <a:pt x="158" y="9245"/>
                  <a:pt x="379" y="9245"/>
                </a:cubicBezTo>
                <a:lnTo>
                  <a:pt x="1072" y="9245"/>
                </a:lnTo>
                <a:cubicBezTo>
                  <a:pt x="1229" y="9245"/>
                  <a:pt x="1355" y="9182"/>
                  <a:pt x="1450" y="9025"/>
                </a:cubicBezTo>
                <a:lnTo>
                  <a:pt x="2332" y="6252"/>
                </a:lnTo>
                <a:cubicBezTo>
                  <a:pt x="2710" y="7166"/>
                  <a:pt x="3592" y="7827"/>
                  <a:pt x="4663" y="7827"/>
                </a:cubicBezTo>
                <a:lnTo>
                  <a:pt x="6837" y="7827"/>
                </a:lnTo>
                <a:lnTo>
                  <a:pt x="6554" y="8552"/>
                </a:lnTo>
                <a:lnTo>
                  <a:pt x="6081" y="8552"/>
                </a:lnTo>
                <a:cubicBezTo>
                  <a:pt x="5892" y="8552"/>
                  <a:pt x="5734" y="8710"/>
                  <a:pt x="5734" y="8899"/>
                </a:cubicBezTo>
                <a:cubicBezTo>
                  <a:pt x="5734" y="9088"/>
                  <a:pt x="5892" y="9245"/>
                  <a:pt x="6081" y="9245"/>
                </a:cubicBezTo>
                <a:lnTo>
                  <a:pt x="6806" y="9245"/>
                </a:lnTo>
                <a:cubicBezTo>
                  <a:pt x="6963" y="9245"/>
                  <a:pt x="7058" y="9182"/>
                  <a:pt x="7121" y="9025"/>
                </a:cubicBezTo>
                <a:lnTo>
                  <a:pt x="7593" y="7796"/>
                </a:lnTo>
                <a:lnTo>
                  <a:pt x="8853" y="7796"/>
                </a:lnTo>
                <a:lnTo>
                  <a:pt x="9326" y="9025"/>
                </a:lnTo>
                <a:cubicBezTo>
                  <a:pt x="9358" y="9151"/>
                  <a:pt x="9515" y="9245"/>
                  <a:pt x="9641" y="9245"/>
                </a:cubicBezTo>
                <a:lnTo>
                  <a:pt x="10334" y="9245"/>
                </a:lnTo>
                <a:cubicBezTo>
                  <a:pt x="10523" y="9245"/>
                  <a:pt x="10681" y="9088"/>
                  <a:pt x="10681" y="8899"/>
                </a:cubicBezTo>
                <a:cubicBezTo>
                  <a:pt x="10681" y="8710"/>
                  <a:pt x="10523" y="8552"/>
                  <a:pt x="10334" y="8552"/>
                </a:cubicBezTo>
                <a:lnTo>
                  <a:pt x="9862" y="8552"/>
                </a:lnTo>
                <a:lnTo>
                  <a:pt x="9578" y="7827"/>
                </a:lnTo>
                <a:lnTo>
                  <a:pt x="9641" y="7827"/>
                </a:lnTo>
                <a:cubicBezTo>
                  <a:pt x="10208" y="7827"/>
                  <a:pt x="10744" y="7512"/>
                  <a:pt x="10964" y="7008"/>
                </a:cubicBezTo>
                <a:lnTo>
                  <a:pt x="11941" y="5055"/>
                </a:lnTo>
                <a:cubicBezTo>
                  <a:pt x="12067" y="4835"/>
                  <a:pt x="12098" y="4614"/>
                  <a:pt x="12098" y="4362"/>
                </a:cubicBezTo>
                <a:cubicBezTo>
                  <a:pt x="12193" y="4362"/>
                  <a:pt x="12193" y="4330"/>
                  <a:pt x="12193" y="4330"/>
                </a:cubicBezTo>
                <a:cubicBezTo>
                  <a:pt x="12130" y="3543"/>
                  <a:pt x="11468" y="2881"/>
                  <a:pt x="10681" y="2881"/>
                </a:cubicBezTo>
                <a:lnTo>
                  <a:pt x="10082" y="2881"/>
                </a:lnTo>
                <a:cubicBezTo>
                  <a:pt x="10240" y="2062"/>
                  <a:pt x="10996" y="1463"/>
                  <a:pt x="11815" y="1463"/>
                </a:cubicBezTo>
                <a:cubicBezTo>
                  <a:pt x="12035" y="1463"/>
                  <a:pt x="12193" y="1306"/>
                  <a:pt x="12193" y="1117"/>
                </a:cubicBezTo>
                <a:cubicBezTo>
                  <a:pt x="12193" y="896"/>
                  <a:pt x="12035" y="739"/>
                  <a:pt x="11815" y="739"/>
                </a:cubicBezTo>
                <a:cubicBezTo>
                  <a:pt x="10555" y="739"/>
                  <a:pt x="9547" y="1684"/>
                  <a:pt x="9358" y="2881"/>
                </a:cubicBezTo>
                <a:lnTo>
                  <a:pt x="5829" y="2881"/>
                </a:lnTo>
                <a:lnTo>
                  <a:pt x="4222" y="203"/>
                </a:lnTo>
                <a:lnTo>
                  <a:pt x="4222" y="172"/>
                </a:lnTo>
                <a:cubicBezTo>
                  <a:pt x="4150" y="57"/>
                  <a:pt x="4039" y="1"/>
                  <a:pt x="39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4" name="Google Shape;6694;p40"/>
          <p:cNvGrpSpPr/>
          <p:nvPr/>
        </p:nvGrpSpPr>
        <p:grpSpPr>
          <a:xfrm>
            <a:off x="4196077" y="9813550"/>
            <a:ext cx="1367577" cy="1346759"/>
            <a:chOff x="-20550425" y="2789350"/>
            <a:chExt cx="308750" cy="304050"/>
          </a:xfrm>
        </p:grpSpPr>
        <p:sp>
          <p:nvSpPr>
            <p:cNvPr id="6695" name="Google Shape;6695;p40"/>
            <p:cNvSpPr/>
            <p:nvPr/>
          </p:nvSpPr>
          <p:spPr>
            <a:xfrm>
              <a:off x="-20550425" y="2824800"/>
              <a:ext cx="308750" cy="268600"/>
            </a:xfrm>
            <a:custGeom>
              <a:avLst/>
              <a:gdLst/>
              <a:ahLst/>
              <a:cxnLst/>
              <a:rect l="l" t="t" r="r" b="b"/>
              <a:pathLst>
                <a:path w="12350" h="10744" extrusionOk="0">
                  <a:moveTo>
                    <a:pt x="2962" y="662"/>
                  </a:moveTo>
                  <a:cubicBezTo>
                    <a:pt x="3403" y="662"/>
                    <a:pt x="3718" y="1009"/>
                    <a:pt x="3686" y="1450"/>
                  </a:cubicBezTo>
                  <a:cubicBezTo>
                    <a:pt x="3529" y="1481"/>
                    <a:pt x="3403" y="1576"/>
                    <a:pt x="3277" y="1670"/>
                  </a:cubicBezTo>
                  <a:cubicBezTo>
                    <a:pt x="3119" y="1828"/>
                    <a:pt x="3119" y="2048"/>
                    <a:pt x="3277" y="2206"/>
                  </a:cubicBezTo>
                  <a:cubicBezTo>
                    <a:pt x="3355" y="2285"/>
                    <a:pt x="3442" y="2324"/>
                    <a:pt x="3529" y="2324"/>
                  </a:cubicBezTo>
                  <a:cubicBezTo>
                    <a:pt x="3615" y="2324"/>
                    <a:pt x="3702" y="2285"/>
                    <a:pt x="3781" y="2206"/>
                  </a:cubicBezTo>
                  <a:cubicBezTo>
                    <a:pt x="3844" y="2174"/>
                    <a:pt x="3907" y="2111"/>
                    <a:pt x="3938" y="2111"/>
                  </a:cubicBezTo>
                  <a:lnTo>
                    <a:pt x="4064" y="2111"/>
                  </a:lnTo>
                  <a:cubicBezTo>
                    <a:pt x="4190" y="2111"/>
                    <a:pt x="4316" y="2237"/>
                    <a:pt x="4379" y="2363"/>
                  </a:cubicBezTo>
                  <a:cubicBezTo>
                    <a:pt x="4474" y="2584"/>
                    <a:pt x="4316" y="2836"/>
                    <a:pt x="4064" y="2836"/>
                  </a:cubicBezTo>
                  <a:lnTo>
                    <a:pt x="1953" y="2836"/>
                  </a:lnTo>
                  <a:cubicBezTo>
                    <a:pt x="1544" y="2836"/>
                    <a:pt x="1386" y="2489"/>
                    <a:pt x="1607" y="2237"/>
                  </a:cubicBezTo>
                  <a:cubicBezTo>
                    <a:pt x="1701" y="2174"/>
                    <a:pt x="1764" y="2111"/>
                    <a:pt x="1859" y="2111"/>
                  </a:cubicBezTo>
                  <a:lnTo>
                    <a:pt x="1985" y="2111"/>
                  </a:lnTo>
                  <a:cubicBezTo>
                    <a:pt x="2048" y="2111"/>
                    <a:pt x="2111" y="2174"/>
                    <a:pt x="2142" y="2206"/>
                  </a:cubicBezTo>
                  <a:cubicBezTo>
                    <a:pt x="2221" y="2285"/>
                    <a:pt x="2308" y="2324"/>
                    <a:pt x="2394" y="2324"/>
                  </a:cubicBezTo>
                  <a:cubicBezTo>
                    <a:pt x="2481" y="2324"/>
                    <a:pt x="2568" y="2285"/>
                    <a:pt x="2646" y="2206"/>
                  </a:cubicBezTo>
                  <a:cubicBezTo>
                    <a:pt x="2804" y="2048"/>
                    <a:pt x="2804" y="1828"/>
                    <a:pt x="2646" y="1670"/>
                  </a:cubicBezTo>
                  <a:cubicBezTo>
                    <a:pt x="2520" y="1576"/>
                    <a:pt x="2426" y="1481"/>
                    <a:pt x="2268" y="1450"/>
                  </a:cubicBezTo>
                  <a:lnTo>
                    <a:pt x="2268" y="1387"/>
                  </a:lnTo>
                  <a:cubicBezTo>
                    <a:pt x="2268" y="977"/>
                    <a:pt x="2583" y="662"/>
                    <a:pt x="2962" y="662"/>
                  </a:cubicBezTo>
                  <a:close/>
                  <a:moveTo>
                    <a:pt x="5009" y="2899"/>
                  </a:moveTo>
                  <a:cubicBezTo>
                    <a:pt x="5198" y="2994"/>
                    <a:pt x="5324" y="3120"/>
                    <a:pt x="5387" y="3309"/>
                  </a:cubicBezTo>
                  <a:lnTo>
                    <a:pt x="6553" y="5860"/>
                  </a:lnTo>
                  <a:lnTo>
                    <a:pt x="6112" y="6302"/>
                  </a:lnTo>
                  <a:lnTo>
                    <a:pt x="4915" y="5104"/>
                  </a:lnTo>
                  <a:cubicBezTo>
                    <a:pt x="4836" y="5026"/>
                    <a:pt x="4749" y="4986"/>
                    <a:pt x="4663" y="4986"/>
                  </a:cubicBezTo>
                  <a:cubicBezTo>
                    <a:pt x="4576" y="4986"/>
                    <a:pt x="4490" y="5026"/>
                    <a:pt x="4411" y="5104"/>
                  </a:cubicBezTo>
                  <a:lnTo>
                    <a:pt x="3245" y="6302"/>
                  </a:lnTo>
                  <a:lnTo>
                    <a:pt x="2804" y="5860"/>
                  </a:lnTo>
                  <a:lnTo>
                    <a:pt x="3812" y="3592"/>
                  </a:lnTo>
                  <a:cubicBezTo>
                    <a:pt x="4033" y="3592"/>
                    <a:pt x="4411" y="3592"/>
                    <a:pt x="4757" y="3277"/>
                  </a:cubicBezTo>
                  <a:cubicBezTo>
                    <a:pt x="4883" y="3151"/>
                    <a:pt x="4978" y="3025"/>
                    <a:pt x="5009" y="2899"/>
                  </a:cubicBezTo>
                  <a:close/>
                  <a:moveTo>
                    <a:pt x="4694" y="5829"/>
                  </a:moveTo>
                  <a:lnTo>
                    <a:pt x="5860" y="6995"/>
                  </a:lnTo>
                  <a:cubicBezTo>
                    <a:pt x="5955" y="7073"/>
                    <a:pt x="6049" y="7113"/>
                    <a:pt x="6140" y="7113"/>
                  </a:cubicBezTo>
                  <a:cubicBezTo>
                    <a:pt x="6230" y="7113"/>
                    <a:pt x="6317" y="7073"/>
                    <a:pt x="6396" y="6995"/>
                  </a:cubicBezTo>
                  <a:lnTo>
                    <a:pt x="6868" y="6522"/>
                  </a:lnTo>
                  <a:lnTo>
                    <a:pt x="8443" y="9988"/>
                  </a:lnTo>
                  <a:lnTo>
                    <a:pt x="945" y="9988"/>
                  </a:lnTo>
                  <a:lnTo>
                    <a:pt x="2520" y="6522"/>
                  </a:lnTo>
                  <a:lnTo>
                    <a:pt x="2993" y="6995"/>
                  </a:lnTo>
                  <a:cubicBezTo>
                    <a:pt x="3072" y="7073"/>
                    <a:pt x="3158" y="7113"/>
                    <a:pt x="3245" y="7113"/>
                  </a:cubicBezTo>
                  <a:cubicBezTo>
                    <a:pt x="3332" y="7113"/>
                    <a:pt x="3418" y="7073"/>
                    <a:pt x="3497" y="6995"/>
                  </a:cubicBezTo>
                  <a:lnTo>
                    <a:pt x="4694" y="5829"/>
                  </a:lnTo>
                  <a:close/>
                  <a:moveTo>
                    <a:pt x="8270" y="4986"/>
                  </a:moveTo>
                  <a:cubicBezTo>
                    <a:pt x="8554" y="4986"/>
                    <a:pt x="8837" y="5120"/>
                    <a:pt x="8979" y="5388"/>
                  </a:cubicBezTo>
                  <a:lnTo>
                    <a:pt x="11310" y="9988"/>
                  </a:lnTo>
                  <a:lnTo>
                    <a:pt x="9231" y="9988"/>
                  </a:lnTo>
                  <a:lnTo>
                    <a:pt x="7341" y="5860"/>
                  </a:lnTo>
                  <a:lnTo>
                    <a:pt x="7561" y="5388"/>
                  </a:lnTo>
                  <a:cubicBezTo>
                    <a:pt x="7703" y="5120"/>
                    <a:pt x="7987" y="4986"/>
                    <a:pt x="8270" y="4986"/>
                  </a:cubicBezTo>
                  <a:close/>
                  <a:moveTo>
                    <a:pt x="2962" y="1"/>
                  </a:moveTo>
                  <a:cubicBezTo>
                    <a:pt x="2174" y="1"/>
                    <a:pt x="1512" y="662"/>
                    <a:pt x="1544" y="1481"/>
                  </a:cubicBezTo>
                  <a:cubicBezTo>
                    <a:pt x="1166" y="1639"/>
                    <a:pt x="851" y="2048"/>
                    <a:pt x="851" y="2521"/>
                  </a:cubicBezTo>
                  <a:cubicBezTo>
                    <a:pt x="851" y="3120"/>
                    <a:pt x="1323" y="3592"/>
                    <a:pt x="1890" y="3592"/>
                  </a:cubicBezTo>
                  <a:lnTo>
                    <a:pt x="3151" y="3592"/>
                  </a:lnTo>
                  <a:lnTo>
                    <a:pt x="126" y="10240"/>
                  </a:lnTo>
                  <a:cubicBezTo>
                    <a:pt x="0" y="10460"/>
                    <a:pt x="189" y="10744"/>
                    <a:pt x="441" y="10744"/>
                  </a:cubicBezTo>
                  <a:lnTo>
                    <a:pt x="11909" y="10744"/>
                  </a:lnTo>
                  <a:cubicBezTo>
                    <a:pt x="12161" y="10744"/>
                    <a:pt x="12350" y="10460"/>
                    <a:pt x="12224" y="10240"/>
                  </a:cubicBezTo>
                  <a:lnTo>
                    <a:pt x="9609" y="5073"/>
                  </a:lnTo>
                  <a:cubicBezTo>
                    <a:pt x="9339" y="4533"/>
                    <a:pt x="8814" y="4265"/>
                    <a:pt x="8290" y="4265"/>
                  </a:cubicBezTo>
                  <a:cubicBezTo>
                    <a:pt x="7774" y="4265"/>
                    <a:pt x="7260" y="4525"/>
                    <a:pt x="6994" y="5041"/>
                  </a:cubicBezTo>
                  <a:lnTo>
                    <a:pt x="6081" y="2994"/>
                  </a:lnTo>
                  <a:cubicBezTo>
                    <a:pt x="5860" y="2552"/>
                    <a:pt x="5482" y="2237"/>
                    <a:pt x="5041" y="2174"/>
                  </a:cubicBezTo>
                  <a:cubicBezTo>
                    <a:pt x="5009" y="2017"/>
                    <a:pt x="4883" y="1859"/>
                    <a:pt x="4789" y="1733"/>
                  </a:cubicBezTo>
                  <a:cubicBezTo>
                    <a:pt x="4663" y="1607"/>
                    <a:pt x="4537" y="1544"/>
                    <a:pt x="4379" y="1481"/>
                  </a:cubicBezTo>
                  <a:cubicBezTo>
                    <a:pt x="4411" y="662"/>
                    <a:pt x="378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40"/>
            <p:cNvSpPr/>
            <p:nvPr/>
          </p:nvSpPr>
          <p:spPr>
            <a:xfrm>
              <a:off x="-20388175" y="2789350"/>
              <a:ext cx="144150" cy="106350"/>
            </a:xfrm>
            <a:custGeom>
              <a:avLst/>
              <a:gdLst/>
              <a:ahLst/>
              <a:cxnLst/>
              <a:rect l="l" t="t" r="r" b="b"/>
              <a:pathLst>
                <a:path w="5766" h="4254" extrusionOk="0">
                  <a:moveTo>
                    <a:pt x="3938" y="662"/>
                  </a:moveTo>
                  <a:cubicBezTo>
                    <a:pt x="4537" y="662"/>
                    <a:pt x="5009" y="1135"/>
                    <a:pt x="5009" y="1734"/>
                  </a:cubicBezTo>
                  <a:cubicBezTo>
                    <a:pt x="5009" y="2238"/>
                    <a:pt x="4694" y="2647"/>
                    <a:pt x="4222" y="2742"/>
                  </a:cubicBezTo>
                  <a:cubicBezTo>
                    <a:pt x="4190" y="2647"/>
                    <a:pt x="4096" y="2490"/>
                    <a:pt x="4001" y="2395"/>
                  </a:cubicBezTo>
                  <a:cubicBezTo>
                    <a:pt x="3875" y="2269"/>
                    <a:pt x="3749" y="2206"/>
                    <a:pt x="3592" y="2175"/>
                  </a:cubicBezTo>
                  <a:lnTo>
                    <a:pt x="3592" y="2080"/>
                  </a:lnTo>
                  <a:cubicBezTo>
                    <a:pt x="3592" y="1639"/>
                    <a:pt x="3403" y="1293"/>
                    <a:pt x="3119" y="1009"/>
                  </a:cubicBezTo>
                  <a:cubicBezTo>
                    <a:pt x="3371" y="820"/>
                    <a:pt x="3623" y="662"/>
                    <a:pt x="3938" y="662"/>
                  </a:cubicBezTo>
                  <a:close/>
                  <a:moveTo>
                    <a:pt x="2174" y="1387"/>
                  </a:moveTo>
                  <a:cubicBezTo>
                    <a:pt x="2584" y="1387"/>
                    <a:pt x="2899" y="1702"/>
                    <a:pt x="2899" y="2080"/>
                  </a:cubicBezTo>
                  <a:lnTo>
                    <a:pt x="2899" y="2175"/>
                  </a:lnTo>
                  <a:cubicBezTo>
                    <a:pt x="2741" y="2206"/>
                    <a:pt x="2615" y="2269"/>
                    <a:pt x="2489" y="2395"/>
                  </a:cubicBezTo>
                  <a:cubicBezTo>
                    <a:pt x="2331" y="2553"/>
                    <a:pt x="2331" y="2742"/>
                    <a:pt x="2489" y="2899"/>
                  </a:cubicBezTo>
                  <a:cubicBezTo>
                    <a:pt x="2568" y="2978"/>
                    <a:pt x="2662" y="3017"/>
                    <a:pt x="2757" y="3017"/>
                  </a:cubicBezTo>
                  <a:cubicBezTo>
                    <a:pt x="2851" y="3017"/>
                    <a:pt x="2946" y="2978"/>
                    <a:pt x="3025" y="2899"/>
                  </a:cubicBezTo>
                  <a:cubicBezTo>
                    <a:pt x="3056" y="2868"/>
                    <a:pt x="3119" y="2836"/>
                    <a:pt x="3182" y="2836"/>
                  </a:cubicBezTo>
                  <a:lnTo>
                    <a:pt x="3277" y="2836"/>
                  </a:lnTo>
                  <a:cubicBezTo>
                    <a:pt x="3371" y="2836"/>
                    <a:pt x="3434" y="2868"/>
                    <a:pt x="3529" y="2962"/>
                  </a:cubicBezTo>
                  <a:cubicBezTo>
                    <a:pt x="3749" y="3183"/>
                    <a:pt x="3592" y="3529"/>
                    <a:pt x="3277" y="3529"/>
                  </a:cubicBezTo>
                  <a:lnTo>
                    <a:pt x="1166" y="3529"/>
                  </a:lnTo>
                  <a:cubicBezTo>
                    <a:pt x="977" y="3529"/>
                    <a:pt x="756" y="3340"/>
                    <a:pt x="819" y="3151"/>
                  </a:cubicBezTo>
                  <a:lnTo>
                    <a:pt x="819" y="3120"/>
                  </a:lnTo>
                  <a:cubicBezTo>
                    <a:pt x="851" y="2962"/>
                    <a:pt x="977" y="2836"/>
                    <a:pt x="1134" y="2805"/>
                  </a:cubicBezTo>
                  <a:lnTo>
                    <a:pt x="1229" y="2805"/>
                  </a:lnTo>
                  <a:cubicBezTo>
                    <a:pt x="1323" y="2805"/>
                    <a:pt x="1355" y="2836"/>
                    <a:pt x="1386" y="2868"/>
                  </a:cubicBezTo>
                  <a:cubicBezTo>
                    <a:pt x="1465" y="2947"/>
                    <a:pt x="1560" y="2986"/>
                    <a:pt x="1654" y="2986"/>
                  </a:cubicBezTo>
                  <a:cubicBezTo>
                    <a:pt x="1749" y="2986"/>
                    <a:pt x="1843" y="2947"/>
                    <a:pt x="1922" y="2868"/>
                  </a:cubicBezTo>
                  <a:cubicBezTo>
                    <a:pt x="2079" y="2710"/>
                    <a:pt x="2079" y="2521"/>
                    <a:pt x="1922" y="2364"/>
                  </a:cubicBezTo>
                  <a:cubicBezTo>
                    <a:pt x="1796" y="2238"/>
                    <a:pt x="1670" y="2175"/>
                    <a:pt x="1512" y="2112"/>
                  </a:cubicBezTo>
                  <a:cubicBezTo>
                    <a:pt x="1418" y="1734"/>
                    <a:pt x="1733" y="1387"/>
                    <a:pt x="2174" y="1387"/>
                  </a:cubicBezTo>
                  <a:close/>
                  <a:moveTo>
                    <a:pt x="4001" y="1"/>
                  </a:moveTo>
                  <a:cubicBezTo>
                    <a:pt x="3403" y="1"/>
                    <a:pt x="2836" y="284"/>
                    <a:pt x="2520" y="757"/>
                  </a:cubicBezTo>
                  <a:cubicBezTo>
                    <a:pt x="2426" y="694"/>
                    <a:pt x="2331" y="694"/>
                    <a:pt x="2205" y="694"/>
                  </a:cubicBezTo>
                  <a:cubicBezTo>
                    <a:pt x="1386" y="694"/>
                    <a:pt x="756" y="1387"/>
                    <a:pt x="788" y="2206"/>
                  </a:cubicBezTo>
                  <a:cubicBezTo>
                    <a:pt x="378" y="2269"/>
                    <a:pt x="63" y="2679"/>
                    <a:pt x="63" y="3120"/>
                  </a:cubicBezTo>
                  <a:cubicBezTo>
                    <a:pt x="0" y="3687"/>
                    <a:pt x="473" y="4222"/>
                    <a:pt x="1071" y="4254"/>
                  </a:cubicBezTo>
                  <a:lnTo>
                    <a:pt x="3434" y="4254"/>
                  </a:lnTo>
                  <a:cubicBezTo>
                    <a:pt x="3844" y="4159"/>
                    <a:pt x="4159" y="3907"/>
                    <a:pt x="4253" y="3529"/>
                  </a:cubicBezTo>
                  <a:cubicBezTo>
                    <a:pt x="5104" y="3372"/>
                    <a:pt x="5766" y="2679"/>
                    <a:pt x="5766" y="1765"/>
                  </a:cubicBezTo>
                  <a:cubicBezTo>
                    <a:pt x="5766" y="788"/>
                    <a:pt x="4978" y="1"/>
                    <a:pt x="40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40"/>
          <p:cNvGrpSpPr/>
          <p:nvPr/>
        </p:nvGrpSpPr>
        <p:grpSpPr>
          <a:xfrm>
            <a:off x="12502603" y="6498915"/>
            <a:ext cx="1350303" cy="1351078"/>
            <a:chOff x="-18666450" y="2059825"/>
            <a:chExt cx="304850" cy="305025"/>
          </a:xfrm>
        </p:grpSpPr>
        <p:sp>
          <p:nvSpPr>
            <p:cNvPr id="6698" name="Google Shape;6698;p40"/>
            <p:cNvSpPr/>
            <p:nvPr/>
          </p:nvSpPr>
          <p:spPr>
            <a:xfrm>
              <a:off x="-18471100" y="2202575"/>
              <a:ext cx="18125" cy="70925"/>
            </a:xfrm>
            <a:custGeom>
              <a:avLst/>
              <a:gdLst/>
              <a:ahLst/>
              <a:cxnLst/>
              <a:rect l="l" t="t" r="r" b="b"/>
              <a:pathLst>
                <a:path w="725" h="2837" extrusionOk="0">
                  <a:moveTo>
                    <a:pt x="347" y="1"/>
                  </a:moveTo>
                  <a:cubicBezTo>
                    <a:pt x="158" y="1"/>
                    <a:pt x="0" y="158"/>
                    <a:pt x="0" y="347"/>
                  </a:cubicBezTo>
                  <a:lnTo>
                    <a:pt x="0" y="2490"/>
                  </a:lnTo>
                  <a:cubicBezTo>
                    <a:pt x="0" y="2679"/>
                    <a:pt x="158" y="2836"/>
                    <a:pt x="347" y="2836"/>
                  </a:cubicBezTo>
                  <a:cubicBezTo>
                    <a:pt x="567" y="2836"/>
                    <a:pt x="725" y="2679"/>
                    <a:pt x="725" y="2490"/>
                  </a:cubicBezTo>
                  <a:lnTo>
                    <a:pt x="725" y="347"/>
                  </a:lnTo>
                  <a:cubicBezTo>
                    <a:pt x="725" y="190"/>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40"/>
            <p:cNvSpPr/>
            <p:nvPr/>
          </p:nvSpPr>
          <p:spPr>
            <a:xfrm>
              <a:off x="-18666450" y="2059825"/>
              <a:ext cx="304850" cy="305025"/>
            </a:xfrm>
            <a:custGeom>
              <a:avLst/>
              <a:gdLst/>
              <a:ahLst/>
              <a:cxnLst/>
              <a:rect l="l" t="t" r="r" b="b"/>
              <a:pathLst>
                <a:path w="12194" h="12201" extrusionOk="0">
                  <a:moveTo>
                    <a:pt x="8539" y="859"/>
                  </a:moveTo>
                  <a:cubicBezTo>
                    <a:pt x="8728" y="1017"/>
                    <a:pt x="8948" y="1300"/>
                    <a:pt x="9106" y="1647"/>
                  </a:cubicBezTo>
                  <a:cubicBezTo>
                    <a:pt x="8759" y="2088"/>
                    <a:pt x="8539" y="2623"/>
                    <a:pt x="8539" y="3253"/>
                  </a:cubicBezTo>
                  <a:lnTo>
                    <a:pt x="8539" y="3505"/>
                  </a:lnTo>
                  <a:cubicBezTo>
                    <a:pt x="8255" y="3222"/>
                    <a:pt x="7814" y="2749"/>
                    <a:pt x="7814" y="2214"/>
                  </a:cubicBezTo>
                  <a:cubicBezTo>
                    <a:pt x="7814" y="1615"/>
                    <a:pt x="8255" y="1111"/>
                    <a:pt x="8539" y="859"/>
                  </a:cubicBezTo>
                  <a:close/>
                  <a:moveTo>
                    <a:pt x="2080" y="2151"/>
                  </a:moveTo>
                  <a:lnTo>
                    <a:pt x="2080" y="2529"/>
                  </a:lnTo>
                  <a:cubicBezTo>
                    <a:pt x="2080" y="3096"/>
                    <a:pt x="1608" y="3568"/>
                    <a:pt x="1009" y="3568"/>
                  </a:cubicBezTo>
                  <a:lnTo>
                    <a:pt x="663" y="3568"/>
                  </a:lnTo>
                  <a:lnTo>
                    <a:pt x="663" y="3222"/>
                  </a:lnTo>
                  <a:cubicBezTo>
                    <a:pt x="663" y="2623"/>
                    <a:pt x="1135" y="2151"/>
                    <a:pt x="1702" y="2151"/>
                  </a:cubicBezTo>
                  <a:close/>
                  <a:moveTo>
                    <a:pt x="11374" y="1458"/>
                  </a:moveTo>
                  <a:lnTo>
                    <a:pt x="11374" y="1804"/>
                  </a:lnTo>
                  <a:cubicBezTo>
                    <a:pt x="11374" y="2749"/>
                    <a:pt x="10650" y="3505"/>
                    <a:pt x="9736" y="3568"/>
                  </a:cubicBezTo>
                  <a:lnTo>
                    <a:pt x="10587" y="2749"/>
                  </a:lnTo>
                  <a:cubicBezTo>
                    <a:pt x="10744" y="2592"/>
                    <a:pt x="10744" y="2403"/>
                    <a:pt x="10587" y="2245"/>
                  </a:cubicBezTo>
                  <a:cubicBezTo>
                    <a:pt x="10508" y="2166"/>
                    <a:pt x="10413" y="2127"/>
                    <a:pt x="10319" y="2127"/>
                  </a:cubicBezTo>
                  <a:cubicBezTo>
                    <a:pt x="10224" y="2127"/>
                    <a:pt x="10130" y="2166"/>
                    <a:pt x="10051" y="2245"/>
                  </a:cubicBezTo>
                  <a:lnTo>
                    <a:pt x="9232" y="3064"/>
                  </a:lnTo>
                  <a:cubicBezTo>
                    <a:pt x="9326" y="2151"/>
                    <a:pt x="10051" y="1458"/>
                    <a:pt x="11028" y="1458"/>
                  </a:cubicBezTo>
                  <a:close/>
                  <a:moveTo>
                    <a:pt x="663" y="4356"/>
                  </a:moveTo>
                  <a:cubicBezTo>
                    <a:pt x="1072" y="4514"/>
                    <a:pt x="1356" y="4923"/>
                    <a:pt x="1356" y="5396"/>
                  </a:cubicBezTo>
                  <a:lnTo>
                    <a:pt x="1356" y="6089"/>
                  </a:lnTo>
                  <a:cubicBezTo>
                    <a:pt x="1356" y="7097"/>
                    <a:pt x="2143" y="7885"/>
                    <a:pt x="3120" y="7885"/>
                  </a:cubicBezTo>
                  <a:lnTo>
                    <a:pt x="4191" y="7885"/>
                  </a:lnTo>
                  <a:cubicBezTo>
                    <a:pt x="4601" y="7885"/>
                    <a:pt x="4916" y="8200"/>
                    <a:pt x="4916" y="8578"/>
                  </a:cubicBezTo>
                  <a:cubicBezTo>
                    <a:pt x="4916" y="8987"/>
                    <a:pt x="4601" y="9302"/>
                    <a:pt x="4191" y="9302"/>
                  </a:cubicBezTo>
                  <a:lnTo>
                    <a:pt x="3845" y="9302"/>
                  </a:lnTo>
                  <a:cubicBezTo>
                    <a:pt x="2080" y="9302"/>
                    <a:pt x="663" y="7822"/>
                    <a:pt x="663" y="6089"/>
                  </a:cubicBezTo>
                  <a:lnTo>
                    <a:pt x="663" y="4356"/>
                  </a:lnTo>
                  <a:close/>
                  <a:moveTo>
                    <a:pt x="9169" y="4293"/>
                  </a:moveTo>
                  <a:lnTo>
                    <a:pt x="9169" y="6057"/>
                  </a:lnTo>
                  <a:cubicBezTo>
                    <a:pt x="9169" y="6273"/>
                    <a:pt x="9334" y="6416"/>
                    <a:pt x="9510" y="6416"/>
                  </a:cubicBezTo>
                  <a:cubicBezTo>
                    <a:pt x="9564" y="6416"/>
                    <a:pt x="9620" y="6402"/>
                    <a:pt x="9673" y="6372"/>
                  </a:cubicBezTo>
                  <a:lnTo>
                    <a:pt x="10587" y="5900"/>
                  </a:lnTo>
                  <a:lnTo>
                    <a:pt x="10587" y="6656"/>
                  </a:lnTo>
                  <a:lnTo>
                    <a:pt x="10650" y="6656"/>
                  </a:lnTo>
                  <a:lnTo>
                    <a:pt x="9358" y="7948"/>
                  </a:lnTo>
                  <a:cubicBezTo>
                    <a:pt x="9263" y="8042"/>
                    <a:pt x="9232" y="8137"/>
                    <a:pt x="9232" y="8231"/>
                  </a:cubicBezTo>
                  <a:cubicBezTo>
                    <a:pt x="9358" y="9460"/>
                    <a:pt x="9862" y="10626"/>
                    <a:pt x="10744" y="11445"/>
                  </a:cubicBezTo>
                  <a:lnTo>
                    <a:pt x="7783" y="11445"/>
                  </a:lnTo>
                  <a:lnTo>
                    <a:pt x="7783" y="9649"/>
                  </a:lnTo>
                  <a:cubicBezTo>
                    <a:pt x="7783" y="9460"/>
                    <a:pt x="7625" y="9302"/>
                    <a:pt x="7436" y="9302"/>
                  </a:cubicBezTo>
                  <a:cubicBezTo>
                    <a:pt x="7216" y="9302"/>
                    <a:pt x="7058" y="9460"/>
                    <a:pt x="7058" y="9649"/>
                  </a:cubicBezTo>
                  <a:lnTo>
                    <a:pt x="7058" y="11445"/>
                  </a:lnTo>
                  <a:lnTo>
                    <a:pt x="4853" y="11445"/>
                  </a:lnTo>
                  <a:lnTo>
                    <a:pt x="4853" y="11098"/>
                  </a:lnTo>
                  <a:cubicBezTo>
                    <a:pt x="4853" y="10909"/>
                    <a:pt x="4695" y="10752"/>
                    <a:pt x="4506" y="10752"/>
                  </a:cubicBezTo>
                  <a:cubicBezTo>
                    <a:pt x="4317" y="10752"/>
                    <a:pt x="4160" y="10909"/>
                    <a:pt x="4160" y="11098"/>
                  </a:cubicBezTo>
                  <a:lnTo>
                    <a:pt x="4160" y="11445"/>
                  </a:lnTo>
                  <a:lnTo>
                    <a:pt x="1923" y="11445"/>
                  </a:lnTo>
                  <a:cubicBezTo>
                    <a:pt x="2332" y="11035"/>
                    <a:pt x="2710" y="10468"/>
                    <a:pt x="2962" y="9869"/>
                  </a:cubicBezTo>
                  <a:cubicBezTo>
                    <a:pt x="3246" y="9901"/>
                    <a:pt x="3530" y="9964"/>
                    <a:pt x="3813" y="9964"/>
                  </a:cubicBezTo>
                  <a:lnTo>
                    <a:pt x="4160" y="9964"/>
                  </a:lnTo>
                  <a:cubicBezTo>
                    <a:pt x="4947" y="9964"/>
                    <a:pt x="5577" y="9334"/>
                    <a:pt x="5577" y="8546"/>
                  </a:cubicBezTo>
                  <a:cubicBezTo>
                    <a:pt x="5577" y="7759"/>
                    <a:pt x="4947" y="7128"/>
                    <a:pt x="4160" y="7128"/>
                  </a:cubicBezTo>
                  <a:lnTo>
                    <a:pt x="3435" y="7128"/>
                  </a:lnTo>
                  <a:lnTo>
                    <a:pt x="3435" y="4293"/>
                  </a:lnTo>
                  <a:lnTo>
                    <a:pt x="4160" y="4293"/>
                  </a:lnTo>
                  <a:lnTo>
                    <a:pt x="4160" y="5364"/>
                  </a:lnTo>
                  <a:cubicBezTo>
                    <a:pt x="4160" y="5553"/>
                    <a:pt x="4317" y="5711"/>
                    <a:pt x="4506" y="5711"/>
                  </a:cubicBezTo>
                  <a:cubicBezTo>
                    <a:pt x="4695" y="5711"/>
                    <a:pt x="4853" y="5553"/>
                    <a:pt x="4853" y="5364"/>
                  </a:cubicBezTo>
                  <a:lnTo>
                    <a:pt x="4853" y="4293"/>
                  </a:lnTo>
                  <a:lnTo>
                    <a:pt x="6333" y="4293"/>
                  </a:lnTo>
                  <a:lnTo>
                    <a:pt x="6333" y="6782"/>
                  </a:lnTo>
                  <a:cubicBezTo>
                    <a:pt x="6333" y="6971"/>
                    <a:pt x="6491" y="7128"/>
                    <a:pt x="6680" y="7128"/>
                  </a:cubicBezTo>
                  <a:cubicBezTo>
                    <a:pt x="6869" y="7128"/>
                    <a:pt x="7027" y="6971"/>
                    <a:pt x="7027" y="6782"/>
                  </a:cubicBezTo>
                  <a:lnTo>
                    <a:pt x="7027" y="4293"/>
                  </a:lnTo>
                  <a:close/>
                  <a:moveTo>
                    <a:pt x="8539" y="1"/>
                  </a:moveTo>
                  <a:cubicBezTo>
                    <a:pt x="8460" y="1"/>
                    <a:pt x="8381" y="24"/>
                    <a:pt x="8318" y="71"/>
                  </a:cubicBezTo>
                  <a:cubicBezTo>
                    <a:pt x="8287" y="103"/>
                    <a:pt x="7121" y="985"/>
                    <a:pt x="7121" y="2151"/>
                  </a:cubicBezTo>
                  <a:cubicBezTo>
                    <a:pt x="7121" y="2718"/>
                    <a:pt x="7373" y="3222"/>
                    <a:pt x="7657" y="3568"/>
                  </a:cubicBezTo>
                  <a:lnTo>
                    <a:pt x="3151" y="3568"/>
                  </a:lnTo>
                  <a:cubicBezTo>
                    <a:pt x="2931" y="3568"/>
                    <a:pt x="2773" y="3726"/>
                    <a:pt x="2773" y="3946"/>
                  </a:cubicBezTo>
                  <a:lnTo>
                    <a:pt x="2773" y="7097"/>
                  </a:lnTo>
                  <a:cubicBezTo>
                    <a:pt x="2364" y="6939"/>
                    <a:pt x="2080" y="6530"/>
                    <a:pt x="2080" y="6057"/>
                  </a:cubicBezTo>
                  <a:lnTo>
                    <a:pt x="2080" y="5364"/>
                  </a:lnTo>
                  <a:cubicBezTo>
                    <a:pt x="2080" y="4892"/>
                    <a:pt x="1923" y="4482"/>
                    <a:pt x="1639" y="4167"/>
                  </a:cubicBezTo>
                  <a:cubicBezTo>
                    <a:pt x="2301" y="3946"/>
                    <a:pt x="2836" y="3253"/>
                    <a:pt x="2836" y="2529"/>
                  </a:cubicBezTo>
                  <a:lnTo>
                    <a:pt x="2836" y="1804"/>
                  </a:lnTo>
                  <a:cubicBezTo>
                    <a:pt x="2836" y="1615"/>
                    <a:pt x="2647" y="1458"/>
                    <a:pt x="2458" y="1458"/>
                  </a:cubicBezTo>
                  <a:lnTo>
                    <a:pt x="1765" y="1458"/>
                  </a:lnTo>
                  <a:cubicBezTo>
                    <a:pt x="789" y="1458"/>
                    <a:pt x="1" y="2245"/>
                    <a:pt x="1" y="3222"/>
                  </a:cubicBezTo>
                  <a:lnTo>
                    <a:pt x="1" y="3946"/>
                  </a:lnTo>
                  <a:lnTo>
                    <a:pt x="1" y="6057"/>
                  </a:lnTo>
                  <a:cubicBezTo>
                    <a:pt x="1" y="7664"/>
                    <a:pt x="978" y="9082"/>
                    <a:pt x="2395" y="9680"/>
                  </a:cubicBezTo>
                  <a:cubicBezTo>
                    <a:pt x="2017" y="10436"/>
                    <a:pt x="1482" y="11067"/>
                    <a:pt x="852" y="11539"/>
                  </a:cubicBezTo>
                  <a:cubicBezTo>
                    <a:pt x="568" y="11728"/>
                    <a:pt x="694" y="12201"/>
                    <a:pt x="1041" y="12201"/>
                  </a:cubicBezTo>
                  <a:lnTo>
                    <a:pt x="11784" y="12201"/>
                  </a:lnTo>
                  <a:cubicBezTo>
                    <a:pt x="11941" y="12201"/>
                    <a:pt x="12099" y="12075"/>
                    <a:pt x="12162" y="11949"/>
                  </a:cubicBezTo>
                  <a:cubicBezTo>
                    <a:pt x="12193" y="11791"/>
                    <a:pt x="12162" y="11634"/>
                    <a:pt x="12004" y="11571"/>
                  </a:cubicBezTo>
                  <a:cubicBezTo>
                    <a:pt x="10933" y="10846"/>
                    <a:pt x="10209" y="9680"/>
                    <a:pt x="10051" y="8389"/>
                  </a:cubicBezTo>
                  <a:lnTo>
                    <a:pt x="11374" y="7065"/>
                  </a:lnTo>
                  <a:cubicBezTo>
                    <a:pt x="11437" y="7002"/>
                    <a:pt x="11469" y="6908"/>
                    <a:pt x="11469" y="6845"/>
                  </a:cubicBezTo>
                  <a:lnTo>
                    <a:pt x="11469" y="5427"/>
                  </a:lnTo>
                  <a:cubicBezTo>
                    <a:pt x="11469" y="5301"/>
                    <a:pt x="11406" y="5175"/>
                    <a:pt x="11311" y="5112"/>
                  </a:cubicBezTo>
                  <a:cubicBezTo>
                    <a:pt x="11264" y="5065"/>
                    <a:pt x="11209" y="5041"/>
                    <a:pt x="11150" y="5041"/>
                  </a:cubicBezTo>
                  <a:cubicBezTo>
                    <a:pt x="11091" y="5041"/>
                    <a:pt x="11028" y="5065"/>
                    <a:pt x="10965" y="5112"/>
                  </a:cubicBezTo>
                  <a:lnTo>
                    <a:pt x="10051" y="5585"/>
                  </a:lnTo>
                  <a:lnTo>
                    <a:pt x="10051" y="4356"/>
                  </a:lnTo>
                  <a:cubicBezTo>
                    <a:pt x="11154" y="4104"/>
                    <a:pt x="12099" y="3064"/>
                    <a:pt x="12099" y="1804"/>
                  </a:cubicBezTo>
                  <a:lnTo>
                    <a:pt x="12099" y="1111"/>
                  </a:lnTo>
                  <a:cubicBezTo>
                    <a:pt x="12099" y="891"/>
                    <a:pt x="11941" y="733"/>
                    <a:pt x="11752" y="733"/>
                  </a:cubicBezTo>
                  <a:lnTo>
                    <a:pt x="11059" y="733"/>
                  </a:lnTo>
                  <a:cubicBezTo>
                    <a:pt x="10524" y="733"/>
                    <a:pt x="10051" y="891"/>
                    <a:pt x="9673" y="1143"/>
                  </a:cubicBezTo>
                  <a:cubicBezTo>
                    <a:pt x="9326" y="512"/>
                    <a:pt x="8759" y="103"/>
                    <a:pt x="8759" y="71"/>
                  </a:cubicBezTo>
                  <a:cubicBezTo>
                    <a:pt x="8696" y="24"/>
                    <a:pt x="8618" y="1"/>
                    <a:pt x="85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40"/>
          <p:cNvGrpSpPr/>
          <p:nvPr/>
        </p:nvGrpSpPr>
        <p:grpSpPr>
          <a:xfrm>
            <a:off x="12500887" y="8172620"/>
            <a:ext cx="1353735" cy="1343216"/>
            <a:chOff x="-18668025" y="2435725"/>
            <a:chExt cx="305625" cy="303250"/>
          </a:xfrm>
        </p:grpSpPr>
        <p:sp>
          <p:nvSpPr>
            <p:cNvPr id="6701" name="Google Shape;6701;p40"/>
            <p:cNvSpPr/>
            <p:nvPr/>
          </p:nvSpPr>
          <p:spPr>
            <a:xfrm>
              <a:off x="-18668025" y="2435725"/>
              <a:ext cx="305625" cy="303250"/>
            </a:xfrm>
            <a:custGeom>
              <a:avLst/>
              <a:gdLst/>
              <a:ahLst/>
              <a:cxnLst/>
              <a:rect l="l" t="t" r="r" b="b"/>
              <a:pathLst>
                <a:path w="12225" h="12130" extrusionOk="0">
                  <a:moveTo>
                    <a:pt x="2143" y="662"/>
                  </a:moveTo>
                  <a:cubicBezTo>
                    <a:pt x="2395" y="662"/>
                    <a:pt x="2679" y="756"/>
                    <a:pt x="2931" y="914"/>
                  </a:cubicBezTo>
                  <a:cubicBezTo>
                    <a:pt x="2679" y="977"/>
                    <a:pt x="2490" y="1103"/>
                    <a:pt x="2301" y="1260"/>
                  </a:cubicBezTo>
                  <a:cubicBezTo>
                    <a:pt x="1734" y="1670"/>
                    <a:pt x="1419" y="2206"/>
                    <a:pt x="1419" y="2804"/>
                  </a:cubicBezTo>
                  <a:lnTo>
                    <a:pt x="1419" y="3308"/>
                  </a:lnTo>
                  <a:cubicBezTo>
                    <a:pt x="978" y="3088"/>
                    <a:pt x="726" y="2647"/>
                    <a:pt x="726" y="2079"/>
                  </a:cubicBezTo>
                  <a:cubicBezTo>
                    <a:pt x="726" y="1292"/>
                    <a:pt x="1356" y="662"/>
                    <a:pt x="2143" y="662"/>
                  </a:cubicBezTo>
                  <a:close/>
                  <a:moveTo>
                    <a:pt x="10020" y="662"/>
                  </a:moveTo>
                  <a:cubicBezTo>
                    <a:pt x="10807" y="662"/>
                    <a:pt x="11437" y="1292"/>
                    <a:pt x="11437" y="2079"/>
                  </a:cubicBezTo>
                  <a:cubicBezTo>
                    <a:pt x="11437" y="2647"/>
                    <a:pt x="11122" y="3119"/>
                    <a:pt x="10681" y="3340"/>
                  </a:cubicBezTo>
                  <a:lnTo>
                    <a:pt x="10681" y="2804"/>
                  </a:lnTo>
                  <a:cubicBezTo>
                    <a:pt x="10681" y="2206"/>
                    <a:pt x="10366" y="1638"/>
                    <a:pt x="9799" y="1260"/>
                  </a:cubicBezTo>
                  <a:cubicBezTo>
                    <a:pt x="9610" y="1134"/>
                    <a:pt x="9421" y="1008"/>
                    <a:pt x="9169" y="945"/>
                  </a:cubicBezTo>
                  <a:cubicBezTo>
                    <a:pt x="9452" y="756"/>
                    <a:pt x="9736" y="662"/>
                    <a:pt x="10020" y="662"/>
                  </a:cubicBezTo>
                  <a:close/>
                  <a:moveTo>
                    <a:pt x="7909" y="1355"/>
                  </a:moveTo>
                  <a:cubicBezTo>
                    <a:pt x="8476" y="1355"/>
                    <a:pt x="9011" y="1512"/>
                    <a:pt x="9484" y="1827"/>
                  </a:cubicBezTo>
                  <a:cubicBezTo>
                    <a:pt x="9893" y="2079"/>
                    <a:pt x="10083" y="2458"/>
                    <a:pt x="10083" y="2804"/>
                  </a:cubicBezTo>
                  <a:lnTo>
                    <a:pt x="10083" y="3434"/>
                  </a:lnTo>
                  <a:cubicBezTo>
                    <a:pt x="10083" y="5072"/>
                    <a:pt x="10587" y="6774"/>
                    <a:pt x="11500" y="8223"/>
                  </a:cubicBezTo>
                  <a:cubicBezTo>
                    <a:pt x="10555" y="10176"/>
                    <a:pt x="8633" y="11436"/>
                    <a:pt x="6491" y="11436"/>
                  </a:cubicBezTo>
                  <a:lnTo>
                    <a:pt x="5640" y="11436"/>
                  </a:lnTo>
                  <a:cubicBezTo>
                    <a:pt x="3561" y="11436"/>
                    <a:pt x="1576" y="10176"/>
                    <a:pt x="757" y="8223"/>
                  </a:cubicBezTo>
                  <a:cubicBezTo>
                    <a:pt x="1671" y="6805"/>
                    <a:pt x="2143" y="5135"/>
                    <a:pt x="2143" y="3434"/>
                  </a:cubicBezTo>
                  <a:lnTo>
                    <a:pt x="2143" y="2804"/>
                  </a:lnTo>
                  <a:cubicBezTo>
                    <a:pt x="2143" y="2458"/>
                    <a:pt x="2332" y="2079"/>
                    <a:pt x="2710" y="1827"/>
                  </a:cubicBezTo>
                  <a:cubicBezTo>
                    <a:pt x="3120" y="1544"/>
                    <a:pt x="3719" y="1355"/>
                    <a:pt x="4286" y="1355"/>
                  </a:cubicBezTo>
                  <a:cubicBezTo>
                    <a:pt x="4884" y="1355"/>
                    <a:pt x="5483" y="1512"/>
                    <a:pt x="5924" y="1827"/>
                  </a:cubicBezTo>
                  <a:cubicBezTo>
                    <a:pt x="5971" y="1859"/>
                    <a:pt x="6034" y="1875"/>
                    <a:pt x="6105" y="1875"/>
                  </a:cubicBezTo>
                  <a:cubicBezTo>
                    <a:pt x="6176" y="1875"/>
                    <a:pt x="6255" y="1859"/>
                    <a:pt x="6333" y="1827"/>
                  </a:cubicBezTo>
                  <a:cubicBezTo>
                    <a:pt x="6743" y="1512"/>
                    <a:pt x="7342" y="1355"/>
                    <a:pt x="7909" y="1355"/>
                  </a:cubicBezTo>
                  <a:close/>
                  <a:moveTo>
                    <a:pt x="2143" y="0"/>
                  </a:moveTo>
                  <a:cubicBezTo>
                    <a:pt x="946" y="0"/>
                    <a:pt x="1" y="945"/>
                    <a:pt x="1" y="2143"/>
                  </a:cubicBezTo>
                  <a:cubicBezTo>
                    <a:pt x="1" y="3025"/>
                    <a:pt x="568" y="3812"/>
                    <a:pt x="1419" y="4127"/>
                  </a:cubicBezTo>
                  <a:cubicBezTo>
                    <a:pt x="1293" y="5514"/>
                    <a:pt x="820" y="6900"/>
                    <a:pt x="95" y="8034"/>
                  </a:cubicBezTo>
                  <a:cubicBezTo>
                    <a:pt x="1" y="8128"/>
                    <a:pt x="1" y="8286"/>
                    <a:pt x="32" y="8349"/>
                  </a:cubicBezTo>
                  <a:cubicBezTo>
                    <a:pt x="474" y="9483"/>
                    <a:pt x="1261" y="10428"/>
                    <a:pt x="2301" y="11121"/>
                  </a:cubicBezTo>
                  <a:cubicBezTo>
                    <a:pt x="3309" y="11783"/>
                    <a:pt x="4443" y="12130"/>
                    <a:pt x="5672" y="12130"/>
                  </a:cubicBezTo>
                  <a:lnTo>
                    <a:pt x="6554" y="12130"/>
                  </a:lnTo>
                  <a:cubicBezTo>
                    <a:pt x="7751" y="12130"/>
                    <a:pt x="8948" y="11783"/>
                    <a:pt x="9925" y="11121"/>
                  </a:cubicBezTo>
                  <a:cubicBezTo>
                    <a:pt x="10965" y="10428"/>
                    <a:pt x="11689" y="9483"/>
                    <a:pt x="12162" y="8349"/>
                  </a:cubicBezTo>
                  <a:cubicBezTo>
                    <a:pt x="12225" y="8223"/>
                    <a:pt x="12225" y="8128"/>
                    <a:pt x="12130" y="8034"/>
                  </a:cubicBezTo>
                  <a:cubicBezTo>
                    <a:pt x="11311" y="6868"/>
                    <a:pt x="10839" y="5514"/>
                    <a:pt x="10713" y="4127"/>
                  </a:cubicBezTo>
                  <a:cubicBezTo>
                    <a:pt x="11532" y="3812"/>
                    <a:pt x="12130" y="3025"/>
                    <a:pt x="12130" y="2143"/>
                  </a:cubicBezTo>
                  <a:cubicBezTo>
                    <a:pt x="12130" y="945"/>
                    <a:pt x="11185" y="0"/>
                    <a:pt x="10020" y="0"/>
                  </a:cubicBezTo>
                  <a:cubicBezTo>
                    <a:pt x="9389" y="0"/>
                    <a:pt x="8791" y="284"/>
                    <a:pt x="8381" y="756"/>
                  </a:cubicBezTo>
                  <a:cubicBezTo>
                    <a:pt x="8224" y="725"/>
                    <a:pt x="8035" y="725"/>
                    <a:pt x="7846" y="725"/>
                  </a:cubicBezTo>
                  <a:cubicBezTo>
                    <a:pt x="7184" y="725"/>
                    <a:pt x="6554" y="882"/>
                    <a:pt x="6081" y="1197"/>
                  </a:cubicBezTo>
                  <a:cubicBezTo>
                    <a:pt x="5546" y="851"/>
                    <a:pt x="4916" y="725"/>
                    <a:pt x="4254" y="725"/>
                  </a:cubicBezTo>
                  <a:cubicBezTo>
                    <a:pt x="4097" y="725"/>
                    <a:pt x="3908" y="725"/>
                    <a:pt x="3750" y="756"/>
                  </a:cubicBezTo>
                  <a:cubicBezTo>
                    <a:pt x="3340" y="284"/>
                    <a:pt x="2773"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40"/>
            <p:cNvSpPr/>
            <p:nvPr/>
          </p:nvSpPr>
          <p:spPr>
            <a:xfrm>
              <a:off x="-18596350" y="2524725"/>
              <a:ext cx="160700" cy="178800"/>
            </a:xfrm>
            <a:custGeom>
              <a:avLst/>
              <a:gdLst/>
              <a:ahLst/>
              <a:cxnLst/>
              <a:rect l="l" t="t" r="r" b="b"/>
              <a:pathLst>
                <a:path w="6428" h="7152" extrusionOk="0">
                  <a:moveTo>
                    <a:pt x="1072" y="693"/>
                  </a:moveTo>
                  <a:cubicBezTo>
                    <a:pt x="1261" y="693"/>
                    <a:pt x="1419" y="851"/>
                    <a:pt x="1419" y="1040"/>
                  </a:cubicBezTo>
                  <a:cubicBezTo>
                    <a:pt x="1419" y="1260"/>
                    <a:pt x="1261" y="1418"/>
                    <a:pt x="1072" y="1418"/>
                  </a:cubicBezTo>
                  <a:cubicBezTo>
                    <a:pt x="883" y="1418"/>
                    <a:pt x="726" y="1260"/>
                    <a:pt x="726" y="1040"/>
                  </a:cubicBezTo>
                  <a:cubicBezTo>
                    <a:pt x="726" y="851"/>
                    <a:pt x="883" y="693"/>
                    <a:pt x="1072" y="693"/>
                  </a:cubicBezTo>
                  <a:close/>
                  <a:moveTo>
                    <a:pt x="5325" y="693"/>
                  </a:moveTo>
                  <a:cubicBezTo>
                    <a:pt x="5514" y="693"/>
                    <a:pt x="5672" y="851"/>
                    <a:pt x="5672" y="1040"/>
                  </a:cubicBezTo>
                  <a:cubicBezTo>
                    <a:pt x="5672" y="1260"/>
                    <a:pt x="5514" y="1418"/>
                    <a:pt x="5325" y="1418"/>
                  </a:cubicBezTo>
                  <a:cubicBezTo>
                    <a:pt x="5136" y="1418"/>
                    <a:pt x="4979" y="1260"/>
                    <a:pt x="4979" y="1040"/>
                  </a:cubicBezTo>
                  <a:cubicBezTo>
                    <a:pt x="4979" y="851"/>
                    <a:pt x="5136" y="693"/>
                    <a:pt x="5325" y="693"/>
                  </a:cubicBezTo>
                  <a:close/>
                  <a:moveTo>
                    <a:pt x="3214" y="3781"/>
                  </a:moveTo>
                  <a:cubicBezTo>
                    <a:pt x="3372" y="3781"/>
                    <a:pt x="3529" y="3875"/>
                    <a:pt x="3561" y="4001"/>
                  </a:cubicBezTo>
                  <a:lnTo>
                    <a:pt x="3214" y="4442"/>
                  </a:lnTo>
                  <a:lnTo>
                    <a:pt x="2836" y="4001"/>
                  </a:lnTo>
                  <a:cubicBezTo>
                    <a:pt x="2899" y="3844"/>
                    <a:pt x="3057" y="3781"/>
                    <a:pt x="3214" y="3781"/>
                  </a:cubicBezTo>
                  <a:close/>
                  <a:moveTo>
                    <a:pt x="3214" y="1449"/>
                  </a:moveTo>
                  <a:cubicBezTo>
                    <a:pt x="3876" y="1449"/>
                    <a:pt x="4475" y="1922"/>
                    <a:pt x="4632" y="2552"/>
                  </a:cubicBezTo>
                  <a:lnTo>
                    <a:pt x="5136" y="4631"/>
                  </a:lnTo>
                  <a:cubicBezTo>
                    <a:pt x="5357" y="5545"/>
                    <a:pt x="4664" y="6459"/>
                    <a:pt x="3718" y="6459"/>
                  </a:cubicBezTo>
                  <a:lnTo>
                    <a:pt x="3561" y="6459"/>
                  </a:lnTo>
                  <a:lnTo>
                    <a:pt x="3561" y="5136"/>
                  </a:lnTo>
                  <a:lnTo>
                    <a:pt x="4191" y="4348"/>
                  </a:lnTo>
                  <a:cubicBezTo>
                    <a:pt x="4223" y="4285"/>
                    <a:pt x="4254" y="4190"/>
                    <a:pt x="4254" y="4127"/>
                  </a:cubicBezTo>
                  <a:cubicBezTo>
                    <a:pt x="4254" y="3529"/>
                    <a:pt x="3781" y="3056"/>
                    <a:pt x="3214" y="3056"/>
                  </a:cubicBezTo>
                  <a:cubicBezTo>
                    <a:pt x="2616" y="3056"/>
                    <a:pt x="2143" y="3529"/>
                    <a:pt x="2143" y="4127"/>
                  </a:cubicBezTo>
                  <a:cubicBezTo>
                    <a:pt x="2143" y="4190"/>
                    <a:pt x="2175" y="4285"/>
                    <a:pt x="2206" y="4348"/>
                  </a:cubicBezTo>
                  <a:lnTo>
                    <a:pt x="2836" y="5136"/>
                  </a:lnTo>
                  <a:lnTo>
                    <a:pt x="2836" y="6459"/>
                  </a:lnTo>
                  <a:lnTo>
                    <a:pt x="2679" y="6459"/>
                  </a:lnTo>
                  <a:cubicBezTo>
                    <a:pt x="1734" y="6459"/>
                    <a:pt x="1041" y="5545"/>
                    <a:pt x="1261" y="4631"/>
                  </a:cubicBezTo>
                  <a:lnTo>
                    <a:pt x="1797" y="2552"/>
                  </a:lnTo>
                  <a:cubicBezTo>
                    <a:pt x="1954" y="1891"/>
                    <a:pt x="2521" y="1449"/>
                    <a:pt x="3214" y="1449"/>
                  </a:cubicBezTo>
                  <a:close/>
                  <a:moveTo>
                    <a:pt x="1072" y="0"/>
                  </a:moveTo>
                  <a:cubicBezTo>
                    <a:pt x="473" y="0"/>
                    <a:pt x="1" y="441"/>
                    <a:pt x="1" y="1040"/>
                  </a:cubicBezTo>
                  <a:cubicBezTo>
                    <a:pt x="1" y="1638"/>
                    <a:pt x="473" y="2111"/>
                    <a:pt x="1072" y="2111"/>
                  </a:cubicBezTo>
                  <a:lnTo>
                    <a:pt x="1167" y="2111"/>
                  </a:lnTo>
                  <a:cubicBezTo>
                    <a:pt x="1104" y="2174"/>
                    <a:pt x="1104" y="2269"/>
                    <a:pt x="1072" y="2332"/>
                  </a:cubicBezTo>
                  <a:lnTo>
                    <a:pt x="568" y="4442"/>
                  </a:lnTo>
                  <a:cubicBezTo>
                    <a:pt x="221" y="5797"/>
                    <a:pt x="1261" y="7152"/>
                    <a:pt x="2679" y="7152"/>
                  </a:cubicBezTo>
                  <a:lnTo>
                    <a:pt x="3718" y="7152"/>
                  </a:lnTo>
                  <a:cubicBezTo>
                    <a:pt x="5136" y="7152"/>
                    <a:pt x="6207" y="5797"/>
                    <a:pt x="5829" y="4442"/>
                  </a:cubicBezTo>
                  <a:lnTo>
                    <a:pt x="5325" y="2332"/>
                  </a:lnTo>
                  <a:cubicBezTo>
                    <a:pt x="5294" y="2269"/>
                    <a:pt x="5294" y="2174"/>
                    <a:pt x="5262" y="2111"/>
                  </a:cubicBezTo>
                  <a:lnTo>
                    <a:pt x="5325" y="2111"/>
                  </a:lnTo>
                  <a:cubicBezTo>
                    <a:pt x="5924" y="2111"/>
                    <a:pt x="6396" y="1638"/>
                    <a:pt x="6396" y="1040"/>
                  </a:cubicBezTo>
                  <a:cubicBezTo>
                    <a:pt x="6428" y="473"/>
                    <a:pt x="5924" y="0"/>
                    <a:pt x="5325" y="0"/>
                  </a:cubicBezTo>
                  <a:cubicBezTo>
                    <a:pt x="4790" y="0"/>
                    <a:pt x="4317" y="410"/>
                    <a:pt x="4254" y="977"/>
                  </a:cubicBezTo>
                  <a:cubicBezTo>
                    <a:pt x="3939" y="788"/>
                    <a:pt x="3592" y="693"/>
                    <a:pt x="3214" y="693"/>
                  </a:cubicBezTo>
                  <a:cubicBezTo>
                    <a:pt x="2805" y="693"/>
                    <a:pt x="2458" y="819"/>
                    <a:pt x="2143" y="977"/>
                  </a:cubicBezTo>
                  <a:cubicBezTo>
                    <a:pt x="2112" y="410"/>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3" name="Google Shape;6703;p40"/>
          <p:cNvGrpSpPr/>
          <p:nvPr/>
        </p:nvGrpSpPr>
        <p:grpSpPr>
          <a:xfrm>
            <a:off x="12499170" y="9811830"/>
            <a:ext cx="1357168" cy="1350192"/>
            <a:chOff x="-18668800" y="2807475"/>
            <a:chExt cx="306400" cy="304825"/>
          </a:xfrm>
        </p:grpSpPr>
        <p:sp>
          <p:nvSpPr>
            <p:cNvPr id="6704" name="Google Shape;6704;p40"/>
            <p:cNvSpPr/>
            <p:nvPr/>
          </p:nvSpPr>
          <p:spPr>
            <a:xfrm>
              <a:off x="-18632575" y="2951600"/>
              <a:ext cx="18150" cy="35475"/>
            </a:xfrm>
            <a:custGeom>
              <a:avLst/>
              <a:gdLst/>
              <a:ahLst/>
              <a:cxnLst/>
              <a:rect l="l" t="t" r="r" b="b"/>
              <a:pathLst>
                <a:path w="726" h="1419" extrusionOk="0">
                  <a:moveTo>
                    <a:pt x="347" y="1"/>
                  </a:moveTo>
                  <a:cubicBezTo>
                    <a:pt x="158" y="1"/>
                    <a:pt x="1" y="158"/>
                    <a:pt x="1" y="347"/>
                  </a:cubicBezTo>
                  <a:lnTo>
                    <a:pt x="1" y="1072"/>
                  </a:lnTo>
                  <a:cubicBezTo>
                    <a:pt x="1" y="1261"/>
                    <a:pt x="158" y="1419"/>
                    <a:pt x="347" y="1419"/>
                  </a:cubicBezTo>
                  <a:cubicBezTo>
                    <a:pt x="568" y="1419"/>
                    <a:pt x="725" y="1261"/>
                    <a:pt x="725" y="1072"/>
                  </a:cubicBez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40"/>
            <p:cNvSpPr/>
            <p:nvPr/>
          </p:nvSpPr>
          <p:spPr>
            <a:xfrm>
              <a:off x="-18597125" y="2916175"/>
              <a:ext cx="18125" cy="35450"/>
            </a:xfrm>
            <a:custGeom>
              <a:avLst/>
              <a:gdLst/>
              <a:ahLst/>
              <a:cxnLst/>
              <a:rect l="l" t="t" r="r" b="b"/>
              <a:pathLst>
                <a:path w="725" h="1418" extrusionOk="0">
                  <a:moveTo>
                    <a:pt x="347" y="0"/>
                  </a:moveTo>
                  <a:cubicBezTo>
                    <a:pt x="158" y="0"/>
                    <a:pt x="0" y="158"/>
                    <a:pt x="0" y="347"/>
                  </a:cubicBezTo>
                  <a:lnTo>
                    <a:pt x="0" y="1071"/>
                  </a:lnTo>
                  <a:cubicBezTo>
                    <a:pt x="0" y="1260"/>
                    <a:pt x="158" y="1418"/>
                    <a:pt x="347" y="1418"/>
                  </a:cubicBezTo>
                  <a:cubicBezTo>
                    <a:pt x="567" y="1418"/>
                    <a:pt x="725" y="1260"/>
                    <a:pt x="725" y="1071"/>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40"/>
            <p:cNvSpPr/>
            <p:nvPr/>
          </p:nvSpPr>
          <p:spPr>
            <a:xfrm>
              <a:off x="-18668800" y="2807475"/>
              <a:ext cx="306400" cy="304825"/>
            </a:xfrm>
            <a:custGeom>
              <a:avLst/>
              <a:gdLst/>
              <a:ahLst/>
              <a:cxnLst/>
              <a:rect l="l" t="t" r="r" b="b"/>
              <a:pathLst>
                <a:path w="12256" h="12193" extrusionOk="0">
                  <a:moveTo>
                    <a:pt x="3970" y="946"/>
                  </a:moveTo>
                  <a:cubicBezTo>
                    <a:pt x="4128" y="1198"/>
                    <a:pt x="4348" y="1513"/>
                    <a:pt x="4348" y="1859"/>
                  </a:cubicBezTo>
                  <a:lnTo>
                    <a:pt x="4348" y="2017"/>
                  </a:lnTo>
                  <a:cubicBezTo>
                    <a:pt x="4299" y="2260"/>
                    <a:pt x="4476" y="2447"/>
                    <a:pt x="4690" y="2447"/>
                  </a:cubicBezTo>
                  <a:cubicBezTo>
                    <a:pt x="4753" y="2447"/>
                    <a:pt x="4819" y="2431"/>
                    <a:pt x="4884" y="2395"/>
                  </a:cubicBezTo>
                  <a:cubicBezTo>
                    <a:pt x="5041" y="2269"/>
                    <a:pt x="5230" y="2237"/>
                    <a:pt x="5451" y="2237"/>
                  </a:cubicBezTo>
                  <a:lnTo>
                    <a:pt x="5766" y="2237"/>
                  </a:lnTo>
                  <a:cubicBezTo>
                    <a:pt x="5608" y="2647"/>
                    <a:pt x="5199" y="2930"/>
                    <a:pt x="4726" y="2930"/>
                  </a:cubicBezTo>
                  <a:lnTo>
                    <a:pt x="3214" y="2930"/>
                  </a:lnTo>
                  <a:cubicBezTo>
                    <a:pt x="2741" y="2930"/>
                    <a:pt x="2363" y="2615"/>
                    <a:pt x="2206" y="2237"/>
                  </a:cubicBezTo>
                  <a:lnTo>
                    <a:pt x="2521" y="2237"/>
                  </a:lnTo>
                  <a:cubicBezTo>
                    <a:pt x="2710" y="2237"/>
                    <a:pt x="2899" y="2269"/>
                    <a:pt x="3056" y="2395"/>
                  </a:cubicBezTo>
                  <a:cubicBezTo>
                    <a:pt x="3117" y="2428"/>
                    <a:pt x="3179" y="2443"/>
                    <a:pt x="3238" y="2443"/>
                  </a:cubicBezTo>
                  <a:cubicBezTo>
                    <a:pt x="3459" y="2443"/>
                    <a:pt x="3648" y="2240"/>
                    <a:pt x="3624" y="2017"/>
                  </a:cubicBezTo>
                  <a:lnTo>
                    <a:pt x="3624" y="1859"/>
                  </a:lnTo>
                  <a:cubicBezTo>
                    <a:pt x="3624" y="1513"/>
                    <a:pt x="3813" y="1198"/>
                    <a:pt x="3970" y="946"/>
                  </a:cubicBezTo>
                  <a:close/>
                  <a:moveTo>
                    <a:pt x="8853" y="3718"/>
                  </a:moveTo>
                  <a:lnTo>
                    <a:pt x="9042" y="3907"/>
                  </a:lnTo>
                  <a:cubicBezTo>
                    <a:pt x="9168" y="4033"/>
                    <a:pt x="9294" y="4222"/>
                    <a:pt x="9326" y="4443"/>
                  </a:cubicBezTo>
                  <a:cubicBezTo>
                    <a:pt x="9382" y="4591"/>
                    <a:pt x="9536" y="4685"/>
                    <a:pt x="9686" y="4685"/>
                  </a:cubicBezTo>
                  <a:cubicBezTo>
                    <a:pt x="9790" y="4685"/>
                    <a:pt x="9892" y="4640"/>
                    <a:pt x="9956" y="4537"/>
                  </a:cubicBezTo>
                  <a:cubicBezTo>
                    <a:pt x="9988" y="4506"/>
                    <a:pt x="10051" y="4474"/>
                    <a:pt x="10051" y="4443"/>
                  </a:cubicBezTo>
                  <a:cubicBezTo>
                    <a:pt x="10271" y="4191"/>
                    <a:pt x="10681" y="4065"/>
                    <a:pt x="10901" y="4033"/>
                  </a:cubicBezTo>
                  <a:lnTo>
                    <a:pt x="10901" y="4033"/>
                  </a:lnTo>
                  <a:cubicBezTo>
                    <a:pt x="10870" y="4317"/>
                    <a:pt x="10775" y="4663"/>
                    <a:pt x="10523" y="4915"/>
                  </a:cubicBezTo>
                  <a:cubicBezTo>
                    <a:pt x="10460" y="4947"/>
                    <a:pt x="10429" y="4947"/>
                    <a:pt x="10397" y="4978"/>
                  </a:cubicBezTo>
                  <a:cubicBezTo>
                    <a:pt x="10145" y="5167"/>
                    <a:pt x="10240" y="5545"/>
                    <a:pt x="10523" y="5608"/>
                  </a:cubicBezTo>
                  <a:cubicBezTo>
                    <a:pt x="10712" y="5640"/>
                    <a:pt x="10870" y="5766"/>
                    <a:pt x="11027" y="5892"/>
                  </a:cubicBezTo>
                  <a:lnTo>
                    <a:pt x="11216" y="6081"/>
                  </a:lnTo>
                  <a:cubicBezTo>
                    <a:pt x="11059" y="6144"/>
                    <a:pt x="10901" y="6207"/>
                    <a:pt x="10744" y="6207"/>
                  </a:cubicBezTo>
                  <a:cubicBezTo>
                    <a:pt x="10460" y="6207"/>
                    <a:pt x="10208" y="6081"/>
                    <a:pt x="9988" y="5892"/>
                  </a:cubicBezTo>
                  <a:lnTo>
                    <a:pt x="8979" y="4852"/>
                  </a:lnTo>
                  <a:cubicBezTo>
                    <a:pt x="8727" y="4632"/>
                    <a:pt x="8664" y="4159"/>
                    <a:pt x="8853" y="3718"/>
                  </a:cubicBezTo>
                  <a:close/>
                  <a:moveTo>
                    <a:pt x="3970" y="3687"/>
                  </a:moveTo>
                  <a:cubicBezTo>
                    <a:pt x="4852" y="3687"/>
                    <a:pt x="5514" y="3750"/>
                    <a:pt x="6018" y="3939"/>
                  </a:cubicBezTo>
                  <a:cubicBezTo>
                    <a:pt x="5640" y="4096"/>
                    <a:pt x="5199" y="4348"/>
                    <a:pt x="4852" y="4726"/>
                  </a:cubicBezTo>
                  <a:cubicBezTo>
                    <a:pt x="4033" y="5577"/>
                    <a:pt x="3340" y="6837"/>
                    <a:pt x="3025" y="8129"/>
                  </a:cubicBezTo>
                  <a:cubicBezTo>
                    <a:pt x="2804" y="9042"/>
                    <a:pt x="2804" y="9830"/>
                    <a:pt x="2993" y="10492"/>
                  </a:cubicBezTo>
                  <a:cubicBezTo>
                    <a:pt x="2426" y="10113"/>
                    <a:pt x="2017" y="9578"/>
                    <a:pt x="1639" y="8948"/>
                  </a:cubicBezTo>
                  <a:cubicBezTo>
                    <a:pt x="1103" y="7971"/>
                    <a:pt x="757" y="6742"/>
                    <a:pt x="757" y="5797"/>
                  </a:cubicBezTo>
                  <a:cubicBezTo>
                    <a:pt x="757" y="4222"/>
                    <a:pt x="1576" y="3687"/>
                    <a:pt x="3970" y="3687"/>
                  </a:cubicBezTo>
                  <a:close/>
                  <a:moveTo>
                    <a:pt x="6672" y="4532"/>
                  </a:moveTo>
                  <a:cubicBezTo>
                    <a:pt x="7416" y="4532"/>
                    <a:pt x="8169" y="5082"/>
                    <a:pt x="9042" y="5955"/>
                  </a:cubicBezTo>
                  <a:cubicBezTo>
                    <a:pt x="10555" y="7467"/>
                    <a:pt x="11059" y="8538"/>
                    <a:pt x="9798" y="9735"/>
                  </a:cubicBezTo>
                  <a:cubicBezTo>
                    <a:pt x="9105" y="10460"/>
                    <a:pt x="7908" y="11090"/>
                    <a:pt x="6774" y="11374"/>
                  </a:cubicBezTo>
                  <a:cubicBezTo>
                    <a:pt x="6350" y="11482"/>
                    <a:pt x="5952" y="11535"/>
                    <a:pt x="5591" y="11535"/>
                  </a:cubicBezTo>
                  <a:cubicBezTo>
                    <a:pt x="4905" y="11535"/>
                    <a:pt x="4352" y="11346"/>
                    <a:pt x="4002" y="10996"/>
                  </a:cubicBezTo>
                  <a:cubicBezTo>
                    <a:pt x="3466" y="10460"/>
                    <a:pt x="3340" y="9452"/>
                    <a:pt x="3655" y="8255"/>
                  </a:cubicBezTo>
                  <a:cubicBezTo>
                    <a:pt x="3939" y="7089"/>
                    <a:pt x="4569" y="5923"/>
                    <a:pt x="5262" y="5230"/>
                  </a:cubicBezTo>
                  <a:cubicBezTo>
                    <a:pt x="5746" y="4746"/>
                    <a:pt x="6207" y="4532"/>
                    <a:pt x="6672" y="4532"/>
                  </a:cubicBezTo>
                  <a:close/>
                  <a:moveTo>
                    <a:pt x="3935" y="0"/>
                  </a:moveTo>
                  <a:cubicBezTo>
                    <a:pt x="3844" y="0"/>
                    <a:pt x="3750" y="32"/>
                    <a:pt x="3687" y="95"/>
                  </a:cubicBezTo>
                  <a:cubicBezTo>
                    <a:pt x="3655" y="126"/>
                    <a:pt x="3025" y="694"/>
                    <a:pt x="2899" y="1481"/>
                  </a:cubicBezTo>
                  <a:cubicBezTo>
                    <a:pt x="2804" y="1418"/>
                    <a:pt x="2647" y="1418"/>
                    <a:pt x="2521" y="1418"/>
                  </a:cubicBezTo>
                  <a:lnTo>
                    <a:pt x="1796" y="1418"/>
                  </a:lnTo>
                  <a:cubicBezTo>
                    <a:pt x="1607" y="1418"/>
                    <a:pt x="1450" y="1576"/>
                    <a:pt x="1450" y="1796"/>
                  </a:cubicBezTo>
                  <a:cubicBezTo>
                    <a:pt x="1450" y="2300"/>
                    <a:pt x="1639" y="2741"/>
                    <a:pt x="1954" y="3056"/>
                  </a:cubicBezTo>
                  <a:cubicBezTo>
                    <a:pt x="694" y="3371"/>
                    <a:pt x="0" y="4222"/>
                    <a:pt x="0" y="5671"/>
                  </a:cubicBezTo>
                  <a:cubicBezTo>
                    <a:pt x="0" y="6774"/>
                    <a:pt x="378" y="8097"/>
                    <a:pt x="1009" y="9200"/>
                  </a:cubicBezTo>
                  <a:cubicBezTo>
                    <a:pt x="1702" y="10397"/>
                    <a:pt x="2552" y="11153"/>
                    <a:pt x="3466" y="11405"/>
                  </a:cubicBezTo>
                  <a:cubicBezTo>
                    <a:pt x="4002" y="11941"/>
                    <a:pt x="4758" y="12193"/>
                    <a:pt x="5545" y="12193"/>
                  </a:cubicBezTo>
                  <a:cubicBezTo>
                    <a:pt x="5986" y="12193"/>
                    <a:pt x="6427" y="12098"/>
                    <a:pt x="6932" y="11972"/>
                  </a:cubicBezTo>
                  <a:cubicBezTo>
                    <a:pt x="8192" y="11657"/>
                    <a:pt x="9483" y="10964"/>
                    <a:pt x="10303" y="10177"/>
                  </a:cubicBezTo>
                  <a:cubicBezTo>
                    <a:pt x="11374" y="9105"/>
                    <a:pt x="11468" y="8034"/>
                    <a:pt x="10838" y="6900"/>
                  </a:cubicBezTo>
                  <a:lnTo>
                    <a:pt x="10838" y="6900"/>
                  </a:lnTo>
                  <a:cubicBezTo>
                    <a:pt x="10921" y="6917"/>
                    <a:pt x="11002" y="6924"/>
                    <a:pt x="11081" y="6924"/>
                  </a:cubicBezTo>
                  <a:cubicBezTo>
                    <a:pt x="11453" y="6924"/>
                    <a:pt x="11787" y="6750"/>
                    <a:pt x="12098" y="6490"/>
                  </a:cubicBezTo>
                  <a:cubicBezTo>
                    <a:pt x="12256" y="6333"/>
                    <a:pt x="12256" y="6112"/>
                    <a:pt x="12098" y="5955"/>
                  </a:cubicBezTo>
                  <a:lnTo>
                    <a:pt x="11563" y="5451"/>
                  </a:lnTo>
                  <a:cubicBezTo>
                    <a:pt x="11500" y="5388"/>
                    <a:pt x="11374" y="5293"/>
                    <a:pt x="11248" y="5230"/>
                  </a:cubicBezTo>
                  <a:cubicBezTo>
                    <a:pt x="11689" y="4537"/>
                    <a:pt x="11657" y="3718"/>
                    <a:pt x="11657" y="3687"/>
                  </a:cubicBezTo>
                  <a:cubicBezTo>
                    <a:pt x="11657" y="3497"/>
                    <a:pt x="11500" y="3371"/>
                    <a:pt x="11311" y="3308"/>
                  </a:cubicBezTo>
                  <a:cubicBezTo>
                    <a:pt x="11303" y="3308"/>
                    <a:pt x="11283" y="3308"/>
                    <a:pt x="11252" y="3308"/>
                  </a:cubicBezTo>
                  <a:cubicBezTo>
                    <a:pt x="11038" y="3308"/>
                    <a:pt x="10318" y="3332"/>
                    <a:pt x="9767" y="3718"/>
                  </a:cubicBezTo>
                  <a:cubicBezTo>
                    <a:pt x="9672" y="3592"/>
                    <a:pt x="9609" y="3529"/>
                    <a:pt x="9515" y="3403"/>
                  </a:cubicBezTo>
                  <a:lnTo>
                    <a:pt x="9011" y="2899"/>
                  </a:lnTo>
                  <a:cubicBezTo>
                    <a:pt x="8932" y="2820"/>
                    <a:pt x="8845" y="2781"/>
                    <a:pt x="8759" y="2781"/>
                  </a:cubicBezTo>
                  <a:cubicBezTo>
                    <a:pt x="8672" y="2781"/>
                    <a:pt x="8586" y="2820"/>
                    <a:pt x="8507" y="2899"/>
                  </a:cubicBezTo>
                  <a:cubicBezTo>
                    <a:pt x="8160" y="3245"/>
                    <a:pt x="8003" y="3718"/>
                    <a:pt x="8003" y="4159"/>
                  </a:cubicBezTo>
                  <a:cubicBezTo>
                    <a:pt x="7751" y="4033"/>
                    <a:pt x="7530" y="3907"/>
                    <a:pt x="7278" y="3844"/>
                  </a:cubicBezTo>
                  <a:cubicBezTo>
                    <a:pt x="7247" y="3844"/>
                    <a:pt x="7215" y="3844"/>
                    <a:pt x="7215" y="3781"/>
                  </a:cubicBezTo>
                  <a:cubicBezTo>
                    <a:pt x="6900" y="3466"/>
                    <a:pt x="6459" y="3214"/>
                    <a:pt x="5860" y="3088"/>
                  </a:cubicBezTo>
                  <a:cubicBezTo>
                    <a:pt x="6207" y="2773"/>
                    <a:pt x="6427" y="2300"/>
                    <a:pt x="6427" y="1796"/>
                  </a:cubicBezTo>
                  <a:cubicBezTo>
                    <a:pt x="6427" y="1576"/>
                    <a:pt x="6270" y="1418"/>
                    <a:pt x="6049" y="1418"/>
                  </a:cubicBezTo>
                  <a:lnTo>
                    <a:pt x="5356" y="1418"/>
                  </a:lnTo>
                  <a:cubicBezTo>
                    <a:pt x="5230" y="1418"/>
                    <a:pt x="5073" y="1418"/>
                    <a:pt x="4947" y="1481"/>
                  </a:cubicBezTo>
                  <a:cubicBezTo>
                    <a:pt x="4789" y="694"/>
                    <a:pt x="4159" y="126"/>
                    <a:pt x="4159" y="95"/>
                  </a:cubicBezTo>
                  <a:cubicBezTo>
                    <a:pt x="4112" y="32"/>
                    <a:pt x="4025" y="0"/>
                    <a:pt x="39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40"/>
            <p:cNvSpPr/>
            <p:nvPr/>
          </p:nvSpPr>
          <p:spPr>
            <a:xfrm>
              <a:off x="-18496300" y="2977800"/>
              <a:ext cx="33100" cy="31925"/>
            </a:xfrm>
            <a:custGeom>
              <a:avLst/>
              <a:gdLst/>
              <a:ahLst/>
              <a:cxnLst/>
              <a:rect l="l" t="t" r="r" b="b"/>
              <a:pathLst>
                <a:path w="1324" h="1277" extrusionOk="0">
                  <a:moveTo>
                    <a:pt x="914" y="0"/>
                  </a:moveTo>
                  <a:cubicBezTo>
                    <a:pt x="827" y="0"/>
                    <a:pt x="740" y="40"/>
                    <a:pt x="662" y="119"/>
                  </a:cubicBezTo>
                  <a:lnTo>
                    <a:pt x="158" y="654"/>
                  </a:lnTo>
                  <a:cubicBezTo>
                    <a:pt x="0" y="812"/>
                    <a:pt x="0" y="1001"/>
                    <a:pt x="158" y="1158"/>
                  </a:cubicBezTo>
                  <a:cubicBezTo>
                    <a:pt x="205" y="1237"/>
                    <a:pt x="291" y="1276"/>
                    <a:pt x="386" y="1276"/>
                  </a:cubicBezTo>
                  <a:cubicBezTo>
                    <a:pt x="480" y="1276"/>
                    <a:pt x="583" y="1237"/>
                    <a:pt x="662" y="1158"/>
                  </a:cubicBezTo>
                  <a:lnTo>
                    <a:pt x="1166" y="654"/>
                  </a:lnTo>
                  <a:cubicBezTo>
                    <a:pt x="1323" y="497"/>
                    <a:pt x="1323" y="276"/>
                    <a:pt x="1166" y="119"/>
                  </a:cubicBezTo>
                  <a:cubicBezTo>
                    <a:pt x="1087" y="40"/>
                    <a:pt x="1000"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40"/>
            <p:cNvSpPr/>
            <p:nvPr/>
          </p:nvSpPr>
          <p:spPr>
            <a:xfrm>
              <a:off x="-18559325" y="3042375"/>
              <a:ext cx="33100" cy="31150"/>
            </a:xfrm>
            <a:custGeom>
              <a:avLst/>
              <a:gdLst/>
              <a:ahLst/>
              <a:cxnLst/>
              <a:rect l="l" t="t" r="r" b="b"/>
              <a:pathLst>
                <a:path w="1324" h="1246" extrusionOk="0">
                  <a:moveTo>
                    <a:pt x="902" y="1"/>
                  </a:moveTo>
                  <a:cubicBezTo>
                    <a:pt x="812" y="1"/>
                    <a:pt x="725" y="40"/>
                    <a:pt x="662" y="119"/>
                  </a:cubicBezTo>
                  <a:lnTo>
                    <a:pt x="158" y="623"/>
                  </a:lnTo>
                  <a:cubicBezTo>
                    <a:pt x="1" y="781"/>
                    <a:pt x="1" y="970"/>
                    <a:pt x="158" y="1127"/>
                  </a:cubicBezTo>
                  <a:cubicBezTo>
                    <a:pt x="237" y="1206"/>
                    <a:pt x="324" y="1245"/>
                    <a:pt x="410" y="1245"/>
                  </a:cubicBezTo>
                  <a:cubicBezTo>
                    <a:pt x="497" y="1245"/>
                    <a:pt x="583" y="1206"/>
                    <a:pt x="662" y="1127"/>
                  </a:cubicBezTo>
                  <a:lnTo>
                    <a:pt x="1166" y="623"/>
                  </a:lnTo>
                  <a:cubicBezTo>
                    <a:pt x="1324" y="465"/>
                    <a:pt x="1324" y="276"/>
                    <a:pt x="1166" y="119"/>
                  </a:cubicBezTo>
                  <a:cubicBezTo>
                    <a:pt x="1088" y="40"/>
                    <a:pt x="993" y="1"/>
                    <a:pt x="9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40"/>
            <p:cNvSpPr/>
            <p:nvPr/>
          </p:nvSpPr>
          <p:spPr>
            <a:xfrm>
              <a:off x="-18559325" y="2991175"/>
              <a:ext cx="33100" cy="31150"/>
            </a:xfrm>
            <a:custGeom>
              <a:avLst/>
              <a:gdLst/>
              <a:ahLst/>
              <a:cxnLst/>
              <a:rect l="l" t="t" r="r" b="b"/>
              <a:pathLst>
                <a:path w="1324" h="1246" extrusionOk="0">
                  <a:moveTo>
                    <a:pt x="914" y="1"/>
                  </a:moveTo>
                  <a:cubicBezTo>
                    <a:pt x="828" y="1"/>
                    <a:pt x="741" y="40"/>
                    <a:pt x="662" y="119"/>
                  </a:cubicBezTo>
                  <a:lnTo>
                    <a:pt x="158" y="623"/>
                  </a:lnTo>
                  <a:cubicBezTo>
                    <a:pt x="1" y="781"/>
                    <a:pt x="1" y="970"/>
                    <a:pt x="158" y="1127"/>
                  </a:cubicBezTo>
                  <a:cubicBezTo>
                    <a:pt x="205" y="1206"/>
                    <a:pt x="292" y="1245"/>
                    <a:pt x="387" y="1245"/>
                  </a:cubicBezTo>
                  <a:cubicBezTo>
                    <a:pt x="481" y="1245"/>
                    <a:pt x="583" y="1206"/>
                    <a:pt x="662" y="1127"/>
                  </a:cubicBezTo>
                  <a:lnTo>
                    <a:pt x="1166" y="623"/>
                  </a:lnTo>
                  <a:cubicBezTo>
                    <a:pt x="1324" y="466"/>
                    <a:pt x="1324" y="277"/>
                    <a:pt x="1166" y="119"/>
                  </a:cubicBezTo>
                  <a:cubicBezTo>
                    <a:pt x="1088" y="40"/>
                    <a:pt x="1001"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40"/>
            <p:cNvSpPr/>
            <p:nvPr/>
          </p:nvSpPr>
          <p:spPr>
            <a:xfrm>
              <a:off x="-18491575" y="3024275"/>
              <a:ext cx="33100" cy="31925"/>
            </a:xfrm>
            <a:custGeom>
              <a:avLst/>
              <a:gdLst/>
              <a:ahLst/>
              <a:cxnLst/>
              <a:rect l="l" t="t" r="r" b="b"/>
              <a:pathLst>
                <a:path w="1324" h="1277" extrusionOk="0">
                  <a:moveTo>
                    <a:pt x="902" y="0"/>
                  </a:moveTo>
                  <a:cubicBezTo>
                    <a:pt x="811" y="0"/>
                    <a:pt x="725" y="40"/>
                    <a:pt x="662" y="118"/>
                  </a:cubicBezTo>
                  <a:lnTo>
                    <a:pt x="158" y="654"/>
                  </a:lnTo>
                  <a:cubicBezTo>
                    <a:pt x="0" y="811"/>
                    <a:pt x="0" y="1000"/>
                    <a:pt x="158" y="1158"/>
                  </a:cubicBezTo>
                  <a:cubicBezTo>
                    <a:pt x="236" y="1237"/>
                    <a:pt x="323" y="1276"/>
                    <a:pt x="410" y="1276"/>
                  </a:cubicBezTo>
                  <a:cubicBezTo>
                    <a:pt x="496" y="1276"/>
                    <a:pt x="583" y="1237"/>
                    <a:pt x="662" y="1158"/>
                  </a:cubicBezTo>
                  <a:lnTo>
                    <a:pt x="1166" y="654"/>
                  </a:lnTo>
                  <a:cubicBezTo>
                    <a:pt x="1323" y="496"/>
                    <a:pt x="1323" y="276"/>
                    <a:pt x="1166" y="118"/>
                  </a:cubicBezTo>
                  <a:cubicBezTo>
                    <a:pt x="1087" y="40"/>
                    <a:pt x="992" y="0"/>
                    <a:pt x="9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40"/>
            <p:cNvSpPr/>
            <p:nvPr/>
          </p:nvSpPr>
          <p:spPr>
            <a:xfrm>
              <a:off x="-18522300" y="2928175"/>
              <a:ext cx="32300" cy="31125"/>
            </a:xfrm>
            <a:custGeom>
              <a:avLst/>
              <a:gdLst/>
              <a:ahLst/>
              <a:cxnLst/>
              <a:rect l="l" t="t" r="r" b="b"/>
              <a:pathLst>
                <a:path w="1292" h="1245" extrusionOk="0">
                  <a:moveTo>
                    <a:pt x="930" y="1"/>
                  </a:moveTo>
                  <a:cubicBezTo>
                    <a:pt x="835" y="1"/>
                    <a:pt x="741" y="40"/>
                    <a:pt x="662" y="119"/>
                  </a:cubicBezTo>
                  <a:lnTo>
                    <a:pt x="158" y="623"/>
                  </a:lnTo>
                  <a:cubicBezTo>
                    <a:pt x="0" y="780"/>
                    <a:pt x="0" y="969"/>
                    <a:pt x="158" y="1127"/>
                  </a:cubicBezTo>
                  <a:cubicBezTo>
                    <a:pt x="237" y="1206"/>
                    <a:pt x="331" y="1245"/>
                    <a:pt x="422" y="1245"/>
                  </a:cubicBezTo>
                  <a:cubicBezTo>
                    <a:pt x="512" y="1245"/>
                    <a:pt x="599" y="1206"/>
                    <a:pt x="662" y="1127"/>
                  </a:cubicBezTo>
                  <a:lnTo>
                    <a:pt x="1198" y="623"/>
                  </a:lnTo>
                  <a:cubicBezTo>
                    <a:pt x="1292" y="497"/>
                    <a:pt x="1292" y="276"/>
                    <a:pt x="1198" y="119"/>
                  </a:cubicBezTo>
                  <a:cubicBezTo>
                    <a:pt x="1119" y="40"/>
                    <a:pt x="1024" y="1"/>
                    <a:pt x="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40"/>
            <p:cNvSpPr/>
            <p:nvPr/>
          </p:nvSpPr>
          <p:spPr>
            <a:xfrm>
              <a:off x="-18446700" y="3004375"/>
              <a:ext cx="33900" cy="31325"/>
            </a:xfrm>
            <a:custGeom>
              <a:avLst/>
              <a:gdLst/>
              <a:ahLst/>
              <a:cxnLst/>
              <a:rect l="l" t="t" r="r" b="b"/>
              <a:pathLst>
                <a:path w="1356" h="1253" extrusionOk="0">
                  <a:moveTo>
                    <a:pt x="922" y="1"/>
                  </a:moveTo>
                  <a:cubicBezTo>
                    <a:pt x="828" y="1"/>
                    <a:pt x="741" y="32"/>
                    <a:pt x="694" y="95"/>
                  </a:cubicBezTo>
                  <a:lnTo>
                    <a:pt x="158" y="599"/>
                  </a:lnTo>
                  <a:cubicBezTo>
                    <a:pt x="1" y="757"/>
                    <a:pt x="1" y="977"/>
                    <a:pt x="158" y="1135"/>
                  </a:cubicBezTo>
                  <a:cubicBezTo>
                    <a:pt x="253" y="1214"/>
                    <a:pt x="347" y="1253"/>
                    <a:pt x="438" y="1253"/>
                  </a:cubicBezTo>
                  <a:cubicBezTo>
                    <a:pt x="529" y="1253"/>
                    <a:pt x="615" y="1214"/>
                    <a:pt x="694" y="1135"/>
                  </a:cubicBezTo>
                  <a:lnTo>
                    <a:pt x="1198" y="599"/>
                  </a:lnTo>
                  <a:cubicBezTo>
                    <a:pt x="1356" y="442"/>
                    <a:pt x="1356" y="253"/>
                    <a:pt x="1198" y="95"/>
                  </a:cubicBezTo>
                  <a:cubicBezTo>
                    <a:pt x="1119" y="32"/>
                    <a:pt x="1017" y="1"/>
                    <a:pt x="9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40"/>
          <p:cNvGrpSpPr/>
          <p:nvPr/>
        </p:nvGrpSpPr>
        <p:grpSpPr>
          <a:xfrm>
            <a:off x="20915682" y="6497588"/>
            <a:ext cx="1186304" cy="1353735"/>
            <a:chOff x="-16798200" y="2050575"/>
            <a:chExt cx="267825" cy="305625"/>
          </a:xfrm>
        </p:grpSpPr>
        <p:sp>
          <p:nvSpPr>
            <p:cNvPr id="6714" name="Google Shape;6714;p40"/>
            <p:cNvSpPr/>
            <p:nvPr/>
          </p:nvSpPr>
          <p:spPr>
            <a:xfrm>
              <a:off x="-16798200" y="2050575"/>
              <a:ext cx="267825" cy="305625"/>
            </a:xfrm>
            <a:custGeom>
              <a:avLst/>
              <a:gdLst/>
              <a:ahLst/>
              <a:cxnLst/>
              <a:rect l="l" t="t" r="r" b="b"/>
              <a:pathLst>
                <a:path w="10713" h="12225" extrusionOk="0">
                  <a:moveTo>
                    <a:pt x="5388" y="725"/>
                  </a:moveTo>
                  <a:cubicBezTo>
                    <a:pt x="7940" y="725"/>
                    <a:pt x="10051" y="2804"/>
                    <a:pt x="10051" y="5356"/>
                  </a:cubicBezTo>
                  <a:cubicBezTo>
                    <a:pt x="9988" y="5545"/>
                    <a:pt x="9830" y="5734"/>
                    <a:pt x="9641" y="5734"/>
                  </a:cubicBezTo>
                  <a:lnTo>
                    <a:pt x="1103" y="5734"/>
                  </a:lnTo>
                  <a:cubicBezTo>
                    <a:pt x="914" y="5734"/>
                    <a:pt x="757" y="5545"/>
                    <a:pt x="757" y="5356"/>
                  </a:cubicBezTo>
                  <a:cubicBezTo>
                    <a:pt x="757" y="2804"/>
                    <a:pt x="2836" y="725"/>
                    <a:pt x="5388" y="725"/>
                  </a:cubicBezTo>
                  <a:close/>
                  <a:moveTo>
                    <a:pt x="6050" y="6459"/>
                  </a:moveTo>
                  <a:cubicBezTo>
                    <a:pt x="6113" y="7561"/>
                    <a:pt x="6428" y="8664"/>
                    <a:pt x="6743" y="9609"/>
                  </a:cubicBezTo>
                  <a:cubicBezTo>
                    <a:pt x="6774" y="9767"/>
                    <a:pt x="6806" y="9893"/>
                    <a:pt x="6806" y="10050"/>
                  </a:cubicBezTo>
                  <a:cubicBezTo>
                    <a:pt x="6806" y="10491"/>
                    <a:pt x="6617" y="10901"/>
                    <a:pt x="6270" y="11185"/>
                  </a:cubicBezTo>
                  <a:cubicBezTo>
                    <a:pt x="6004" y="11387"/>
                    <a:pt x="5692" y="11481"/>
                    <a:pt x="5383" y="11481"/>
                  </a:cubicBezTo>
                  <a:cubicBezTo>
                    <a:pt x="4778" y="11481"/>
                    <a:pt x="4190" y="11118"/>
                    <a:pt x="4002" y="10491"/>
                  </a:cubicBezTo>
                  <a:cubicBezTo>
                    <a:pt x="3939" y="10176"/>
                    <a:pt x="3939" y="9861"/>
                    <a:pt x="4065" y="9546"/>
                  </a:cubicBezTo>
                  <a:cubicBezTo>
                    <a:pt x="4443" y="8601"/>
                    <a:pt x="4632" y="7530"/>
                    <a:pt x="4632" y="6459"/>
                  </a:cubicBezTo>
                  <a:close/>
                  <a:moveTo>
                    <a:pt x="5357" y="0"/>
                  </a:moveTo>
                  <a:cubicBezTo>
                    <a:pt x="2395" y="0"/>
                    <a:pt x="1" y="2395"/>
                    <a:pt x="1" y="5356"/>
                  </a:cubicBezTo>
                  <a:cubicBezTo>
                    <a:pt x="1" y="5955"/>
                    <a:pt x="473" y="6427"/>
                    <a:pt x="1072" y="6427"/>
                  </a:cubicBezTo>
                  <a:lnTo>
                    <a:pt x="3907" y="6427"/>
                  </a:lnTo>
                  <a:cubicBezTo>
                    <a:pt x="3907" y="7404"/>
                    <a:pt x="3718" y="8381"/>
                    <a:pt x="3340" y="9263"/>
                  </a:cubicBezTo>
                  <a:cubicBezTo>
                    <a:pt x="3151" y="9704"/>
                    <a:pt x="3151" y="10208"/>
                    <a:pt x="3277" y="10680"/>
                  </a:cubicBezTo>
                  <a:cubicBezTo>
                    <a:pt x="3498" y="11500"/>
                    <a:pt x="4285" y="12224"/>
                    <a:pt x="5325" y="12224"/>
                  </a:cubicBezTo>
                  <a:cubicBezTo>
                    <a:pt x="6491" y="12224"/>
                    <a:pt x="7436" y="11279"/>
                    <a:pt x="7436" y="10082"/>
                  </a:cubicBezTo>
                  <a:cubicBezTo>
                    <a:pt x="7436" y="9861"/>
                    <a:pt x="7404" y="9641"/>
                    <a:pt x="7341" y="9420"/>
                  </a:cubicBezTo>
                  <a:cubicBezTo>
                    <a:pt x="7058" y="8538"/>
                    <a:pt x="6743" y="7498"/>
                    <a:pt x="6743" y="6459"/>
                  </a:cubicBezTo>
                  <a:lnTo>
                    <a:pt x="9578" y="6459"/>
                  </a:lnTo>
                  <a:cubicBezTo>
                    <a:pt x="10177" y="6459"/>
                    <a:pt x="10649" y="5986"/>
                    <a:pt x="10649" y="5388"/>
                  </a:cubicBezTo>
                  <a:cubicBezTo>
                    <a:pt x="10712" y="2395"/>
                    <a:pt x="8350"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40"/>
            <p:cNvSpPr/>
            <p:nvPr/>
          </p:nvSpPr>
          <p:spPr>
            <a:xfrm>
              <a:off x="-16743850" y="2123025"/>
              <a:ext cx="52800" cy="52800"/>
            </a:xfrm>
            <a:custGeom>
              <a:avLst/>
              <a:gdLst/>
              <a:ahLst/>
              <a:cxnLst/>
              <a:rect l="l" t="t" r="r" b="b"/>
              <a:pathLst>
                <a:path w="2112" h="2112" extrusionOk="0">
                  <a:moveTo>
                    <a:pt x="1040" y="694"/>
                  </a:moveTo>
                  <a:cubicBezTo>
                    <a:pt x="1261" y="694"/>
                    <a:pt x="1418" y="851"/>
                    <a:pt x="1418" y="1040"/>
                  </a:cubicBezTo>
                  <a:cubicBezTo>
                    <a:pt x="1418" y="1261"/>
                    <a:pt x="1261" y="1418"/>
                    <a:pt x="1040" y="1418"/>
                  </a:cubicBezTo>
                  <a:cubicBezTo>
                    <a:pt x="851" y="1418"/>
                    <a:pt x="694" y="1261"/>
                    <a:pt x="694" y="1040"/>
                  </a:cubicBezTo>
                  <a:cubicBezTo>
                    <a:pt x="694" y="851"/>
                    <a:pt x="851" y="694"/>
                    <a:pt x="1040" y="694"/>
                  </a:cubicBezTo>
                  <a:close/>
                  <a:moveTo>
                    <a:pt x="1040" y="1"/>
                  </a:moveTo>
                  <a:cubicBezTo>
                    <a:pt x="473" y="1"/>
                    <a:pt x="1" y="473"/>
                    <a:pt x="1" y="1040"/>
                  </a:cubicBezTo>
                  <a:cubicBezTo>
                    <a:pt x="1" y="1639"/>
                    <a:pt x="473" y="2112"/>
                    <a:pt x="1040" y="2112"/>
                  </a:cubicBezTo>
                  <a:cubicBezTo>
                    <a:pt x="1639" y="2112"/>
                    <a:pt x="2111" y="1639"/>
                    <a:pt x="2111" y="1040"/>
                  </a:cubicBezTo>
                  <a:cubicBezTo>
                    <a:pt x="2111"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40"/>
            <p:cNvSpPr/>
            <p:nvPr/>
          </p:nvSpPr>
          <p:spPr>
            <a:xfrm>
              <a:off x="-16691075" y="2087600"/>
              <a:ext cx="35475" cy="35450"/>
            </a:xfrm>
            <a:custGeom>
              <a:avLst/>
              <a:gdLst/>
              <a:ahLst/>
              <a:cxnLst/>
              <a:rect l="l" t="t" r="r" b="b"/>
              <a:pathLst>
                <a:path w="1419" h="1418" extrusionOk="0">
                  <a:moveTo>
                    <a:pt x="725" y="0"/>
                  </a:moveTo>
                  <a:cubicBezTo>
                    <a:pt x="315" y="0"/>
                    <a:pt x="0" y="315"/>
                    <a:pt x="0" y="693"/>
                  </a:cubicBezTo>
                  <a:cubicBezTo>
                    <a:pt x="0" y="1103"/>
                    <a:pt x="315" y="1418"/>
                    <a:pt x="725" y="1418"/>
                  </a:cubicBezTo>
                  <a:cubicBezTo>
                    <a:pt x="1103" y="1418"/>
                    <a:pt x="1418" y="1103"/>
                    <a:pt x="1418" y="693"/>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40"/>
          <p:cNvGrpSpPr/>
          <p:nvPr/>
        </p:nvGrpSpPr>
        <p:grpSpPr>
          <a:xfrm>
            <a:off x="20831967" y="9815319"/>
            <a:ext cx="1353735" cy="1343216"/>
            <a:chOff x="-16817100" y="2801175"/>
            <a:chExt cx="305625" cy="303250"/>
          </a:xfrm>
        </p:grpSpPr>
        <p:sp>
          <p:nvSpPr>
            <p:cNvPr id="6718" name="Google Shape;6718;p40"/>
            <p:cNvSpPr/>
            <p:nvPr/>
          </p:nvSpPr>
          <p:spPr>
            <a:xfrm>
              <a:off x="-16817100" y="2801175"/>
              <a:ext cx="305625" cy="232375"/>
            </a:xfrm>
            <a:custGeom>
              <a:avLst/>
              <a:gdLst/>
              <a:ahLst/>
              <a:cxnLst/>
              <a:rect l="l" t="t" r="r" b="b"/>
              <a:pathLst>
                <a:path w="12225" h="9295" extrusionOk="0">
                  <a:moveTo>
                    <a:pt x="8633" y="1418"/>
                  </a:moveTo>
                  <a:lnTo>
                    <a:pt x="8633" y="7152"/>
                  </a:lnTo>
                  <a:cubicBezTo>
                    <a:pt x="8507" y="7152"/>
                    <a:pt x="8381" y="7120"/>
                    <a:pt x="8286" y="7120"/>
                  </a:cubicBezTo>
                  <a:cubicBezTo>
                    <a:pt x="8034" y="7120"/>
                    <a:pt x="7845" y="7152"/>
                    <a:pt x="7656" y="7247"/>
                  </a:cubicBezTo>
                  <a:cubicBezTo>
                    <a:pt x="7373" y="6837"/>
                    <a:pt x="6963" y="6522"/>
                    <a:pt x="6491" y="6459"/>
                  </a:cubicBezTo>
                  <a:lnTo>
                    <a:pt x="6491" y="4600"/>
                  </a:lnTo>
                  <a:cubicBezTo>
                    <a:pt x="6491" y="4411"/>
                    <a:pt x="6333" y="4254"/>
                    <a:pt x="6144" y="4254"/>
                  </a:cubicBezTo>
                  <a:cubicBezTo>
                    <a:pt x="5955" y="4254"/>
                    <a:pt x="5798" y="4411"/>
                    <a:pt x="5798" y="4600"/>
                  </a:cubicBezTo>
                  <a:lnTo>
                    <a:pt x="5798" y="6459"/>
                  </a:lnTo>
                  <a:cubicBezTo>
                    <a:pt x="5325" y="6522"/>
                    <a:pt x="4884" y="6837"/>
                    <a:pt x="4663" y="7247"/>
                  </a:cubicBezTo>
                  <a:cubicBezTo>
                    <a:pt x="4443" y="7152"/>
                    <a:pt x="4222" y="7120"/>
                    <a:pt x="4033" y="7120"/>
                  </a:cubicBezTo>
                  <a:cubicBezTo>
                    <a:pt x="3907" y="7120"/>
                    <a:pt x="3781" y="7120"/>
                    <a:pt x="3655" y="7152"/>
                  </a:cubicBezTo>
                  <a:lnTo>
                    <a:pt x="3655" y="1418"/>
                  </a:lnTo>
                  <a:lnTo>
                    <a:pt x="4380" y="1418"/>
                  </a:lnTo>
                  <a:lnTo>
                    <a:pt x="4380" y="2458"/>
                  </a:lnTo>
                  <a:cubicBezTo>
                    <a:pt x="4380" y="2678"/>
                    <a:pt x="4537" y="2836"/>
                    <a:pt x="4726" y="2836"/>
                  </a:cubicBezTo>
                  <a:cubicBezTo>
                    <a:pt x="4915" y="2836"/>
                    <a:pt x="5073" y="2678"/>
                    <a:pt x="5073" y="2458"/>
                  </a:cubicBezTo>
                  <a:lnTo>
                    <a:pt x="5073" y="1418"/>
                  </a:lnTo>
                  <a:lnTo>
                    <a:pt x="5798" y="1418"/>
                  </a:lnTo>
                  <a:lnTo>
                    <a:pt x="5798" y="3182"/>
                  </a:lnTo>
                  <a:cubicBezTo>
                    <a:pt x="5798" y="3371"/>
                    <a:pt x="5955" y="3529"/>
                    <a:pt x="6144" y="3529"/>
                  </a:cubicBezTo>
                  <a:cubicBezTo>
                    <a:pt x="6333" y="3529"/>
                    <a:pt x="6491" y="3371"/>
                    <a:pt x="6491" y="3182"/>
                  </a:cubicBezTo>
                  <a:lnTo>
                    <a:pt x="6491" y="1418"/>
                  </a:lnTo>
                  <a:lnTo>
                    <a:pt x="7215" y="1418"/>
                  </a:lnTo>
                  <a:lnTo>
                    <a:pt x="7215" y="2458"/>
                  </a:lnTo>
                  <a:cubicBezTo>
                    <a:pt x="7215" y="2678"/>
                    <a:pt x="7373" y="2836"/>
                    <a:pt x="7562" y="2836"/>
                  </a:cubicBezTo>
                  <a:cubicBezTo>
                    <a:pt x="7751" y="2836"/>
                    <a:pt x="7940" y="2678"/>
                    <a:pt x="7940" y="2458"/>
                  </a:cubicBezTo>
                  <a:lnTo>
                    <a:pt x="7940" y="1418"/>
                  </a:lnTo>
                  <a:close/>
                  <a:moveTo>
                    <a:pt x="6144" y="7120"/>
                  </a:moveTo>
                  <a:cubicBezTo>
                    <a:pt x="6585" y="7120"/>
                    <a:pt x="7026" y="7404"/>
                    <a:pt x="7184" y="7845"/>
                  </a:cubicBezTo>
                  <a:cubicBezTo>
                    <a:pt x="7227" y="7998"/>
                    <a:pt x="7378" y="8091"/>
                    <a:pt x="7528" y="8091"/>
                  </a:cubicBezTo>
                  <a:cubicBezTo>
                    <a:pt x="7595" y="8091"/>
                    <a:pt x="7662" y="8073"/>
                    <a:pt x="7719" y="8034"/>
                  </a:cubicBezTo>
                  <a:cubicBezTo>
                    <a:pt x="7877" y="7908"/>
                    <a:pt x="8129" y="7845"/>
                    <a:pt x="8318" y="7845"/>
                  </a:cubicBezTo>
                  <a:cubicBezTo>
                    <a:pt x="8790" y="7845"/>
                    <a:pt x="9169" y="8160"/>
                    <a:pt x="9326" y="8538"/>
                  </a:cubicBezTo>
                  <a:lnTo>
                    <a:pt x="3025" y="8538"/>
                  </a:lnTo>
                  <a:cubicBezTo>
                    <a:pt x="3120" y="8160"/>
                    <a:pt x="3498" y="7845"/>
                    <a:pt x="3970" y="7845"/>
                  </a:cubicBezTo>
                  <a:cubicBezTo>
                    <a:pt x="4191" y="7845"/>
                    <a:pt x="4411" y="7908"/>
                    <a:pt x="4569" y="8034"/>
                  </a:cubicBezTo>
                  <a:cubicBezTo>
                    <a:pt x="4624" y="8071"/>
                    <a:pt x="4680" y="8086"/>
                    <a:pt x="4741" y="8086"/>
                  </a:cubicBezTo>
                  <a:cubicBezTo>
                    <a:pt x="4785" y="8086"/>
                    <a:pt x="4832" y="8079"/>
                    <a:pt x="4884" y="8066"/>
                  </a:cubicBezTo>
                  <a:cubicBezTo>
                    <a:pt x="5010" y="8034"/>
                    <a:pt x="5073" y="7940"/>
                    <a:pt x="5136" y="7845"/>
                  </a:cubicBezTo>
                  <a:cubicBezTo>
                    <a:pt x="5293" y="7404"/>
                    <a:pt x="5671" y="7120"/>
                    <a:pt x="6144" y="7120"/>
                  </a:cubicBezTo>
                  <a:close/>
                  <a:moveTo>
                    <a:pt x="9704" y="694"/>
                  </a:moveTo>
                  <a:cubicBezTo>
                    <a:pt x="9893" y="694"/>
                    <a:pt x="10051" y="851"/>
                    <a:pt x="10051" y="1072"/>
                  </a:cubicBezTo>
                  <a:lnTo>
                    <a:pt x="10051" y="6049"/>
                  </a:lnTo>
                  <a:cubicBezTo>
                    <a:pt x="10051" y="6270"/>
                    <a:pt x="10208" y="6427"/>
                    <a:pt x="10397" y="6427"/>
                  </a:cubicBezTo>
                  <a:cubicBezTo>
                    <a:pt x="10618" y="6427"/>
                    <a:pt x="10775" y="6270"/>
                    <a:pt x="10775" y="6049"/>
                  </a:cubicBezTo>
                  <a:lnTo>
                    <a:pt x="10775" y="2111"/>
                  </a:lnTo>
                  <a:lnTo>
                    <a:pt x="11122" y="2111"/>
                  </a:lnTo>
                  <a:cubicBezTo>
                    <a:pt x="11311" y="2111"/>
                    <a:pt x="11500" y="2269"/>
                    <a:pt x="11500" y="2489"/>
                  </a:cubicBezTo>
                  <a:lnTo>
                    <a:pt x="11500" y="8538"/>
                  </a:lnTo>
                  <a:lnTo>
                    <a:pt x="10019" y="8538"/>
                  </a:lnTo>
                  <a:cubicBezTo>
                    <a:pt x="9925" y="8097"/>
                    <a:pt x="9641" y="7719"/>
                    <a:pt x="9326" y="7467"/>
                  </a:cubicBezTo>
                  <a:lnTo>
                    <a:pt x="9326" y="1072"/>
                  </a:lnTo>
                  <a:cubicBezTo>
                    <a:pt x="9326" y="851"/>
                    <a:pt x="9515" y="694"/>
                    <a:pt x="9704" y="694"/>
                  </a:cubicBezTo>
                  <a:close/>
                  <a:moveTo>
                    <a:pt x="2584" y="694"/>
                  </a:moveTo>
                  <a:cubicBezTo>
                    <a:pt x="2773" y="694"/>
                    <a:pt x="2931" y="851"/>
                    <a:pt x="2931" y="1072"/>
                  </a:cubicBezTo>
                  <a:lnTo>
                    <a:pt x="2931" y="7530"/>
                  </a:lnTo>
                  <a:cubicBezTo>
                    <a:pt x="2584" y="7782"/>
                    <a:pt x="2332" y="8160"/>
                    <a:pt x="2269" y="8570"/>
                  </a:cubicBezTo>
                  <a:lnTo>
                    <a:pt x="757" y="8570"/>
                  </a:lnTo>
                  <a:lnTo>
                    <a:pt x="757" y="2489"/>
                  </a:lnTo>
                  <a:cubicBezTo>
                    <a:pt x="757" y="2269"/>
                    <a:pt x="946" y="2111"/>
                    <a:pt x="1135" y="2111"/>
                  </a:cubicBezTo>
                  <a:lnTo>
                    <a:pt x="1513" y="2111"/>
                  </a:lnTo>
                  <a:lnTo>
                    <a:pt x="1513" y="6049"/>
                  </a:lnTo>
                  <a:cubicBezTo>
                    <a:pt x="1513" y="6270"/>
                    <a:pt x="1670" y="6427"/>
                    <a:pt x="1859" y="6427"/>
                  </a:cubicBezTo>
                  <a:cubicBezTo>
                    <a:pt x="2048" y="6427"/>
                    <a:pt x="2206" y="6270"/>
                    <a:pt x="2206" y="6049"/>
                  </a:cubicBezTo>
                  <a:lnTo>
                    <a:pt x="2206" y="1072"/>
                  </a:lnTo>
                  <a:cubicBezTo>
                    <a:pt x="2206" y="851"/>
                    <a:pt x="2363" y="694"/>
                    <a:pt x="2584" y="694"/>
                  </a:cubicBezTo>
                  <a:close/>
                  <a:moveTo>
                    <a:pt x="2521" y="0"/>
                  </a:moveTo>
                  <a:cubicBezTo>
                    <a:pt x="1922" y="0"/>
                    <a:pt x="1450" y="473"/>
                    <a:pt x="1450" y="1072"/>
                  </a:cubicBezTo>
                  <a:lnTo>
                    <a:pt x="1450" y="1418"/>
                  </a:lnTo>
                  <a:lnTo>
                    <a:pt x="1103" y="1418"/>
                  </a:lnTo>
                  <a:cubicBezTo>
                    <a:pt x="505" y="1418"/>
                    <a:pt x="1" y="1891"/>
                    <a:pt x="1" y="2489"/>
                  </a:cubicBezTo>
                  <a:lnTo>
                    <a:pt x="1" y="8948"/>
                  </a:lnTo>
                  <a:cubicBezTo>
                    <a:pt x="1" y="9137"/>
                    <a:pt x="158" y="9294"/>
                    <a:pt x="347" y="9294"/>
                  </a:cubicBezTo>
                  <a:lnTo>
                    <a:pt x="11815" y="9294"/>
                  </a:lnTo>
                  <a:cubicBezTo>
                    <a:pt x="12004" y="9294"/>
                    <a:pt x="12162" y="9137"/>
                    <a:pt x="12162" y="8948"/>
                  </a:cubicBezTo>
                  <a:lnTo>
                    <a:pt x="12162" y="2489"/>
                  </a:lnTo>
                  <a:cubicBezTo>
                    <a:pt x="12225" y="1891"/>
                    <a:pt x="11689" y="1418"/>
                    <a:pt x="11122" y="1418"/>
                  </a:cubicBezTo>
                  <a:lnTo>
                    <a:pt x="10744" y="1418"/>
                  </a:lnTo>
                  <a:lnTo>
                    <a:pt x="10744" y="1072"/>
                  </a:lnTo>
                  <a:cubicBezTo>
                    <a:pt x="10744" y="473"/>
                    <a:pt x="10271" y="0"/>
                    <a:pt x="9704" y="0"/>
                  </a:cubicBezTo>
                  <a:cubicBezTo>
                    <a:pt x="9232" y="0"/>
                    <a:pt x="8822" y="315"/>
                    <a:pt x="8664" y="694"/>
                  </a:cubicBezTo>
                  <a:lnTo>
                    <a:pt x="3561" y="694"/>
                  </a:lnTo>
                  <a:cubicBezTo>
                    <a:pt x="3403" y="284"/>
                    <a:pt x="2994"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40"/>
            <p:cNvSpPr/>
            <p:nvPr/>
          </p:nvSpPr>
          <p:spPr>
            <a:xfrm>
              <a:off x="-16636725" y="2889375"/>
              <a:ext cx="18125" cy="72500"/>
            </a:xfrm>
            <a:custGeom>
              <a:avLst/>
              <a:gdLst/>
              <a:ahLst/>
              <a:cxnLst/>
              <a:rect l="l" t="t" r="r" b="b"/>
              <a:pathLst>
                <a:path w="725" h="2900" extrusionOk="0">
                  <a:moveTo>
                    <a:pt x="347" y="1"/>
                  </a:moveTo>
                  <a:cubicBezTo>
                    <a:pt x="158" y="1"/>
                    <a:pt x="0" y="158"/>
                    <a:pt x="0" y="379"/>
                  </a:cubicBezTo>
                  <a:lnTo>
                    <a:pt x="0" y="2521"/>
                  </a:lnTo>
                  <a:cubicBezTo>
                    <a:pt x="0" y="2742"/>
                    <a:pt x="158" y="2899"/>
                    <a:pt x="347" y="2899"/>
                  </a:cubicBezTo>
                  <a:cubicBezTo>
                    <a:pt x="536" y="2899"/>
                    <a:pt x="725" y="2742"/>
                    <a:pt x="725" y="2521"/>
                  </a:cubicBezTo>
                  <a:lnTo>
                    <a:pt x="725" y="379"/>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40"/>
            <p:cNvSpPr/>
            <p:nvPr/>
          </p:nvSpPr>
          <p:spPr>
            <a:xfrm>
              <a:off x="-16708400" y="2889375"/>
              <a:ext cx="17350" cy="72500"/>
            </a:xfrm>
            <a:custGeom>
              <a:avLst/>
              <a:gdLst/>
              <a:ahLst/>
              <a:cxnLst/>
              <a:rect l="l" t="t" r="r" b="b"/>
              <a:pathLst>
                <a:path w="694" h="2900" extrusionOk="0">
                  <a:moveTo>
                    <a:pt x="347" y="1"/>
                  </a:moveTo>
                  <a:cubicBezTo>
                    <a:pt x="158" y="1"/>
                    <a:pt x="0" y="158"/>
                    <a:pt x="0" y="379"/>
                  </a:cubicBezTo>
                  <a:lnTo>
                    <a:pt x="0" y="2521"/>
                  </a:lnTo>
                  <a:cubicBezTo>
                    <a:pt x="0" y="2742"/>
                    <a:pt x="158" y="2899"/>
                    <a:pt x="347" y="2899"/>
                  </a:cubicBezTo>
                  <a:cubicBezTo>
                    <a:pt x="536" y="2899"/>
                    <a:pt x="693" y="2742"/>
                    <a:pt x="693" y="2521"/>
                  </a:cubicBezTo>
                  <a:lnTo>
                    <a:pt x="693" y="379"/>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40"/>
            <p:cNvSpPr/>
            <p:nvPr/>
          </p:nvSpPr>
          <p:spPr>
            <a:xfrm>
              <a:off x="-16816300" y="3050850"/>
              <a:ext cx="72475" cy="18150"/>
            </a:xfrm>
            <a:custGeom>
              <a:avLst/>
              <a:gdLst/>
              <a:ahLst/>
              <a:cxnLst/>
              <a:rect l="l" t="t" r="r" b="b"/>
              <a:pathLst>
                <a:path w="2899" h="726" extrusionOk="0">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40"/>
            <p:cNvSpPr/>
            <p:nvPr/>
          </p:nvSpPr>
          <p:spPr>
            <a:xfrm>
              <a:off x="-16779300" y="3086300"/>
              <a:ext cx="88250" cy="18125"/>
            </a:xfrm>
            <a:custGeom>
              <a:avLst/>
              <a:gdLst/>
              <a:ahLst/>
              <a:cxnLst/>
              <a:rect l="l" t="t" r="r" b="b"/>
              <a:pathLst>
                <a:path w="3530" h="725" extrusionOk="0">
                  <a:moveTo>
                    <a:pt x="347" y="0"/>
                  </a:moveTo>
                  <a:cubicBezTo>
                    <a:pt x="158" y="0"/>
                    <a:pt x="1" y="158"/>
                    <a:pt x="1" y="378"/>
                  </a:cubicBezTo>
                  <a:cubicBezTo>
                    <a:pt x="1" y="567"/>
                    <a:pt x="158" y="725"/>
                    <a:pt x="347" y="725"/>
                  </a:cubicBezTo>
                  <a:lnTo>
                    <a:pt x="3183" y="725"/>
                  </a:lnTo>
                  <a:cubicBezTo>
                    <a:pt x="3372" y="725"/>
                    <a:pt x="3529" y="567"/>
                    <a:pt x="3529" y="378"/>
                  </a:cubicBezTo>
                  <a:cubicBezTo>
                    <a:pt x="3529" y="221"/>
                    <a:pt x="337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40"/>
            <p:cNvSpPr/>
            <p:nvPr/>
          </p:nvSpPr>
          <p:spPr>
            <a:xfrm>
              <a:off x="-16636725" y="3086300"/>
              <a:ext cx="88225" cy="18125"/>
            </a:xfrm>
            <a:custGeom>
              <a:avLst/>
              <a:gdLst/>
              <a:ahLst/>
              <a:cxnLst/>
              <a:rect l="l" t="t" r="r" b="b"/>
              <a:pathLst>
                <a:path w="3529" h="725" extrusionOk="0">
                  <a:moveTo>
                    <a:pt x="347" y="0"/>
                  </a:moveTo>
                  <a:cubicBezTo>
                    <a:pt x="158" y="0"/>
                    <a:pt x="0" y="158"/>
                    <a:pt x="0" y="378"/>
                  </a:cubicBezTo>
                  <a:cubicBezTo>
                    <a:pt x="0" y="567"/>
                    <a:pt x="158" y="725"/>
                    <a:pt x="347" y="725"/>
                  </a:cubicBezTo>
                  <a:lnTo>
                    <a:pt x="3182" y="725"/>
                  </a:lnTo>
                  <a:cubicBezTo>
                    <a:pt x="3371" y="725"/>
                    <a:pt x="3529" y="567"/>
                    <a:pt x="3529" y="378"/>
                  </a:cubicBezTo>
                  <a:cubicBezTo>
                    <a:pt x="3529" y="221"/>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40"/>
            <p:cNvSpPr/>
            <p:nvPr/>
          </p:nvSpPr>
          <p:spPr>
            <a:xfrm>
              <a:off x="-16583950" y="3050850"/>
              <a:ext cx="72475" cy="18150"/>
            </a:xfrm>
            <a:custGeom>
              <a:avLst/>
              <a:gdLst/>
              <a:ahLst/>
              <a:cxnLst/>
              <a:rect l="l" t="t" r="r" b="b"/>
              <a:pathLst>
                <a:path w="2899" h="726" extrusionOk="0">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40"/>
            <p:cNvSpPr/>
            <p:nvPr/>
          </p:nvSpPr>
          <p:spPr>
            <a:xfrm>
              <a:off x="-16726525" y="3050850"/>
              <a:ext cx="125250" cy="18150"/>
            </a:xfrm>
            <a:custGeom>
              <a:avLst/>
              <a:gdLst/>
              <a:ahLst/>
              <a:cxnLst/>
              <a:rect l="l" t="t" r="r" b="b"/>
              <a:pathLst>
                <a:path w="5010" h="726" extrusionOk="0">
                  <a:moveTo>
                    <a:pt x="347" y="0"/>
                  </a:moveTo>
                  <a:cubicBezTo>
                    <a:pt x="158" y="0"/>
                    <a:pt x="1" y="158"/>
                    <a:pt x="1" y="378"/>
                  </a:cubicBezTo>
                  <a:cubicBezTo>
                    <a:pt x="1" y="568"/>
                    <a:pt x="158" y="725"/>
                    <a:pt x="347" y="725"/>
                  </a:cubicBezTo>
                  <a:lnTo>
                    <a:pt x="4663" y="725"/>
                  </a:lnTo>
                  <a:cubicBezTo>
                    <a:pt x="4852" y="725"/>
                    <a:pt x="5010" y="568"/>
                    <a:pt x="5010" y="378"/>
                  </a:cubicBezTo>
                  <a:cubicBezTo>
                    <a:pt x="5010" y="158"/>
                    <a:pt x="4852"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6" name="Google Shape;6726;p40"/>
          <p:cNvGrpSpPr/>
          <p:nvPr/>
        </p:nvGrpSpPr>
        <p:grpSpPr>
          <a:xfrm>
            <a:off x="19142699" y="11503449"/>
            <a:ext cx="1357168" cy="1353735"/>
            <a:chOff x="-15717575" y="2786200"/>
            <a:chExt cx="306400" cy="305625"/>
          </a:xfrm>
        </p:grpSpPr>
        <p:sp>
          <p:nvSpPr>
            <p:cNvPr id="6727" name="Google Shape;6727;p40"/>
            <p:cNvSpPr/>
            <p:nvPr/>
          </p:nvSpPr>
          <p:spPr>
            <a:xfrm>
              <a:off x="-15717575" y="2786200"/>
              <a:ext cx="306400" cy="305625"/>
            </a:xfrm>
            <a:custGeom>
              <a:avLst/>
              <a:gdLst/>
              <a:ahLst/>
              <a:cxnLst/>
              <a:rect l="l" t="t" r="r" b="b"/>
              <a:pathLst>
                <a:path w="12256" h="12225" extrusionOk="0">
                  <a:moveTo>
                    <a:pt x="1387" y="788"/>
                  </a:moveTo>
                  <a:cubicBezTo>
                    <a:pt x="1796" y="788"/>
                    <a:pt x="2111" y="1103"/>
                    <a:pt x="2111" y="1513"/>
                  </a:cubicBezTo>
                  <a:lnTo>
                    <a:pt x="2111" y="4727"/>
                  </a:lnTo>
                  <a:cubicBezTo>
                    <a:pt x="2111" y="5325"/>
                    <a:pt x="2584" y="5798"/>
                    <a:pt x="3151" y="5798"/>
                  </a:cubicBezTo>
                  <a:lnTo>
                    <a:pt x="3907" y="5798"/>
                  </a:lnTo>
                  <a:cubicBezTo>
                    <a:pt x="4096" y="5798"/>
                    <a:pt x="4254" y="5640"/>
                    <a:pt x="4254" y="5420"/>
                  </a:cubicBezTo>
                  <a:lnTo>
                    <a:pt x="4254" y="3309"/>
                  </a:lnTo>
                  <a:cubicBezTo>
                    <a:pt x="4254" y="2332"/>
                    <a:pt x="5041" y="1545"/>
                    <a:pt x="6049" y="1545"/>
                  </a:cubicBezTo>
                  <a:cubicBezTo>
                    <a:pt x="7026" y="1545"/>
                    <a:pt x="7814" y="2332"/>
                    <a:pt x="7814" y="3309"/>
                  </a:cubicBezTo>
                  <a:lnTo>
                    <a:pt x="7814" y="8318"/>
                  </a:lnTo>
                  <a:cubicBezTo>
                    <a:pt x="7814" y="8507"/>
                    <a:pt x="7971" y="8665"/>
                    <a:pt x="8160" y="8665"/>
                  </a:cubicBezTo>
                  <a:lnTo>
                    <a:pt x="8916" y="8665"/>
                  </a:lnTo>
                  <a:cubicBezTo>
                    <a:pt x="9515" y="8665"/>
                    <a:pt x="9988" y="8192"/>
                    <a:pt x="9988" y="7593"/>
                  </a:cubicBezTo>
                  <a:lnTo>
                    <a:pt x="9988" y="5105"/>
                  </a:lnTo>
                  <a:cubicBezTo>
                    <a:pt x="9988" y="4727"/>
                    <a:pt x="10303" y="4411"/>
                    <a:pt x="10681" y="4411"/>
                  </a:cubicBezTo>
                  <a:cubicBezTo>
                    <a:pt x="11090" y="4411"/>
                    <a:pt x="11405" y="4727"/>
                    <a:pt x="11405" y="5105"/>
                  </a:cubicBezTo>
                  <a:lnTo>
                    <a:pt x="11405" y="7562"/>
                  </a:lnTo>
                  <a:lnTo>
                    <a:pt x="11437" y="7562"/>
                  </a:lnTo>
                  <a:cubicBezTo>
                    <a:pt x="11437" y="8948"/>
                    <a:pt x="10334" y="10051"/>
                    <a:pt x="8948" y="10051"/>
                  </a:cubicBezTo>
                  <a:lnTo>
                    <a:pt x="8192" y="10051"/>
                  </a:lnTo>
                  <a:cubicBezTo>
                    <a:pt x="8003" y="10051"/>
                    <a:pt x="7845" y="10208"/>
                    <a:pt x="7845" y="10397"/>
                  </a:cubicBezTo>
                  <a:lnTo>
                    <a:pt x="7845" y="11500"/>
                  </a:lnTo>
                  <a:lnTo>
                    <a:pt x="4254" y="11500"/>
                  </a:lnTo>
                  <a:lnTo>
                    <a:pt x="4254" y="7562"/>
                  </a:lnTo>
                  <a:cubicBezTo>
                    <a:pt x="4254" y="7373"/>
                    <a:pt x="4096" y="7215"/>
                    <a:pt x="3907" y="7215"/>
                  </a:cubicBezTo>
                  <a:lnTo>
                    <a:pt x="3151" y="7215"/>
                  </a:lnTo>
                  <a:cubicBezTo>
                    <a:pt x="1796" y="7215"/>
                    <a:pt x="694" y="6113"/>
                    <a:pt x="694" y="4727"/>
                  </a:cubicBezTo>
                  <a:lnTo>
                    <a:pt x="694" y="1513"/>
                  </a:lnTo>
                  <a:cubicBezTo>
                    <a:pt x="694" y="1103"/>
                    <a:pt x="1009" y="788"/>
                    <a:pt x="1387" y="788"/>
                  </a:cubicBezTo>
                  <a:close/>
                  <a:moveTo>
                    <a:pt x="1418" y="1"/>
                  </a:moveTo>
                  <a:cubicBezTo>
                    <a:pt x="631" y="1"/>
                    <a:pt x="1" y="631"/>
                    <a:pt x="1" y="1419"/>
                  </a:cubicBezTo>
                  <a:lnTo>
                    <a:pt x="1" y="4664"/>
                  </a:lnTo>
                  <a:cubicBezTo>
                    <a:pt x="1" y="6428"/>
                    <a:pt x="1481" y="7877"/>
                    <a:pt x="3246" y="7877"/>
                  </a:cubicBezTo>
                  <a:lnTo>
                    <a:pt x="3624" y="7877"/>
                  </a:lnTo>
                  <a:lnTo>
                    <a:pt x="3624" y="11500"/>
                  </a:lnTo>
                  <a:lnTo>
                    <a:pt x="2584" y="11500"/>
                  </a:lnTo>
                  <a:cubicBezTo>
                    <a:pt x="2363" y="11500"/>
                    <a:pt x="2206" y="11658"/>
                    <a:pt x="2206" y="11847"/>
                  </a:cubicBezTo>
                  <a:cubicBezTo>
                    <a:pt x="2206" y="12036"/>
                    <a:pt x="2363" y="12225"/>
                    <a:pt x="2584" y="12225"/>
                  </a:cubicBezTo>
                  <a:lnTo>
                    <a:pt x="9704" y="12225"/>
                  </a:lnTo>
                  <a:cubicBezTo>
                    <a:pt x="9893" y="12225"/>
                    <a:pt x="10051" y="12036"/>
                    <a:pt x="10051" y="11847"/>
                  </a:cubicBezTo>
                  <a:cubicBezTo>
                    <a:pt x="10051" y="11658"/>
                    <a:pt x="9893" y="11500"/>
                    <a:pt x="9704" y="11500"/>
                  </a:cubicBezTo>
                  <a:lnTo>
                    <a:pt x="8633" y="11500"/>
                  </a:lnTo>
                  <a:lnTo>
                    <a:pt x="8633" y="10744"/>
                  </a:lnTo>
                  <a:lnTo>
                    <a:pt x="9042" y="10744"/>
                  </a:lnTo>
                  <a:cubicBezTo>
                    <a:pt x="10807" y="10744"/>
                    <a:pt x="12256" y="9295"/>
                    <a:pt x="12256" y="7530"/>
                  </a:cubicBezTo>
                  <a:lnTo>
                    <a:pt x="12256" y="5042"/>
                  </a:lnTo>
                  <a:cubicBezTo>
                    <a:pt x="12130" y="4285"/>
                    <a:pt x="11500" y="3624"/>
                    <a:pt x="10712" y="3624"/>
                  </a:cubicBezTo>
                  <a:cubicBezTo>
                    <a:pt x="9925" y="3624"/>
                    <a:pt x="9294" y="4254"/>
                    <a:pt x="9294" y="5042"/>
                  </a:cubicBezTo>
                  <a:lnTo>
                    <a:pt x="9294" y="7530"/>
                  </a:lnTo>
                  <a:cubicBezTo>
                    <a:pt x="9294" y="7719"/>
                    <a:pt x="9137" y="7877"/>
                    <a:pt x="8948" y="7877"/>
                  </a:cubicBezTo>
                  <a:lnTo>
                    <a:pt x="8570" y="7877"/>
                  </a:lnTo>
                  <a:lnTo>
                    <a:pt x="8570" y="3246"/>
                  </a:lnTo>
                  <a:cubicBezTo>
                    <a:pt x="8570" y="1860"/>
                    <a:pt x="7467" y="757"/>
                    <a:pt x="6081" y="757"/>
                  </a:cubicBezTo>
                  <a:cubicBezTo>
                    <a:pt x="4695" y="757"/>
                    <a:pt x="3592" y="1860"/>
                    <a:pt x="3592" y="3246"/>
                  </a:cubicBezTo>
                  <a:lnTo>
                    <a:pt x="3592" y="5010"/>
                  </a:lnTo>
                  <a:lnTo>
                    <a:pt x="3214" y="5010"/>
                  </a:lnTo>
                  <a:cubicBezTo>
                    <a:pt x="2993" y="5010"/>
                    <a:pt x="2836" y="4853"/>
                    <a:pt x="2836" y="4664"/>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40"/>
            <p:cNvSpPr/>
            <p:nvPr/>
          </p:nvSpPr>
          <p:spPr>
            <a:xfrm>
              <a:off x="-15593125" y="2859450"/>
              <a:ext cx="18125" cy="35475"/>
            </a:xfrm>
            <a:custGeom>
              <a:avLst/>
              <a:gdLst/>
              <a:ahLst/>
              <a:cxnLst/>
              <a:rect l="l" t="t" r="r" b="b"/>
              <a:pathLst>
                <a:path w="725" h="1419" extrusionOk="0">
                  <a:moveTo>
                    <a:pt x="347" y="1"/>
                  </a:moveTo>
                  <a:cubicBezTo>
                    <a:pt x="158" y="1"/>
                    <a:pt x="0" y="158"/>
                    <a:pt x="0" y="347"/>
                  </a:cubicBezTo>
                  <a:lnTo>
                    <a:pt x="0" y="1040"/>
                  </a:lnTo>
                  <a:cubicBezTo>
                    <a:pt x="0" y="1261"/>
                    <a:pt x="158" y="1418"/>
                    <a:pt x="347" y="1418"/>
                  </a:cubicBezTo>
                  <a:cubicBezTo>
                    <a:pt x="536" y="1418"/>
                    <a:pt x="725" y="1261"/>
                    <a:pt x="725" y="1040"/>
                  </a:cubicBezTo>
                  <a:lnTo>
                    <a:pt x="725" y="347"/>
                  </a:ln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40"/>
            <p:cNvSpPr/>
            <p:nvPr/>
          </p:nvSpPr>
          <p:spPr>
            <a:xfrm>
              <a:off x="-15593125" y="2966575"/>
              <a:ext cx="17350" cy="35475"/>
            </a:xfrm>
            <a:custGeom>
              <a:avLst/>
              <a:gdLst/>
              <a:ahLst/>
              <a:cxnLst/>
              <a:rect l="l" t="t" r="r" b="b"/>
              <a:pathLst>
                <a:path w="694" h="1419" extrusionOk="0">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40"/>
            <p:cNvSpPr/>
            <p:nvPr/>
          </p:nvSpPr>
          <p:spPr>
            <a:xfrm>
              <a:off x="-15557675" y="2859450"/>
              <a:ext cx="17350" cy="35475"/>
            </a:xfrm>
            <a:custGeom>
              <a:avLst/>
              <a:gdLst/>
              <a:ahLst/>
              <a:cxnLst/>
              <a:rect l="l" t="t" r="r" b="b"/>
              <a:pathLst>
                <a:path w="694" h="1419" extrusionOk="0">
                  <a:moveTo>
                    <a:pt x="347" y="1"/>
                  </a:moveTo>
                  <a:cubicBezTo>
                    <a:pt x="158" y="1"/>
                    <a:pt x="0" y="158"/>
                    <a:pt x="0" y="347"/>
                  </a:cubicBezTo>
                  <a:lnTo>
                    <a:pt x="0" y="1040"/>
                  </a:lnTo>
                  <a:cubicBezTo>
                    <a:pt x="0" y="1261"/>
                    <a:pt x="158" y="1418"/>
                    <a:pt x="347" y="1418"/>
                  </a:cubicBezTo>
                  <a:cubicBezTo>
                    <a:pt x="536" y="1418"/>
                    <a:pt x="693" y="1261"/>
                    <a:pt x="693" y="1040"/>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40"/>
            <p:cNvSpPr/>
            <p:nvPr/>
          </p:nvSpPr>
          <p:spPr>
            <a:xfrm>
              <a:off x="-15557675" y="2966575"/>
              <a:ext cx="17350" cy="35475"/>
            </a:xfrm>
            <a:custGeom>
              <a:avLst/>
              <a:gdLst/>
              <a:ahLst/>
              <a:cxnLst/>
              <a:rect l="l" t="t" r="r" b="b"/>
              <a:pathLst>
                <a:path w="694" h="1419" extrusionOk="0">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40"/>
            <p:cNvSpPr/>
            <p:nvPr/>
          </p:nvSpPr>
          <p:spPr>
            <a:xfrm>
              <a:off x="-15575800" y="2913025"/>
              <a:ext cx="18125" cy="35450"/>
            </a:xfrm>
            <a:custGeom>
              <a:avLst/>
              <a:gdLst/>
              <a:ahLst/>
              <a:cxnLst/>
              <a:rect l="l" t="t" r="r" b="b"/>
              <a:pathLst>
                <a:path w="725" h="1418" extrusionOk="0">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40"/>
            <p:cNvSpPr/>
            <p:nvPr/>
          </p:nvSpPr>
          <p:spPr>
            <a:xfrm>
              <a:off x="-15575800" y="3019350"/>
              <a:ext cx="18125" cy="35450"/>
            </a:xfrm>
            <a:custGeom>
              <a:avLst/>
              <a:gdLst/>
              <a:ahLst/>
              <a:cxnLst/>
              <a:rect l="l" t="t" r="r" b="b"/>
              <a:pathLst>
                <a:path w="725" h="1418" extrusionOk="0">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40"/>
          <p:cNvGrpSpPr/>
          <p:nvPr/>
        </p:nvGrpSpPr>
        <p:grpSpPr>
          <a:xfrm>
            <a:off x="5858431" y="6499308"/>
            <a:ext cx="1353735" cy="1350303"/>
            <a:chOff x="-20173175" y="2038750"/>
            <a:chExt cx="305625" cy="304850"/>
          </a:xfrm>
        </p:grpSpPr>
        <p:sp>
          <p:nvSpPr>
            <p:cNvPr id="6735" name="Google Shape;6735;p40"/>
            <p:cNvSpPr/>
            <p:nvPr/>
          </p:nvSpPr>
          <p:spPr>
            <a:xfrm>
              <a:off x="-20173175" y="2038750"/>
              <a:ext cx="197725" cy="303275"/>
            </a:xfrm>
            <a:custGeom>
              <a:avLst/>
              <a:gdLst/>
              <a:ahLst/>
              <a:cxnLst/>
              <a:rect l="l" t="t" r="r" b="b"/>
              <a:pathLst>
                <a:path w="7909" h="12131" extrusionOk="0">
                  <a:moveTo>
                    <a:pt x="2175" y="3624"/>
                  </a:moveTo>
                  <a:cubicBezTo>
                    <a:pt x="3120" y="3781"/>
                    <a:pt x="3908" y="4506"/>
                    <a:pt x="4160" y="5451"/>
                  </a:cubicBezTo>
                  <a:cubicBezTo>
                    <a:pt x="3845" y="5294"/>
                    <a:pt x="3372" y="5136"/>
                    <a:pt x="2931" y="5042"/>
                  </a:cubicBezTo>
                  <a:cubicBezTo>
                    <a:pt x="2521" y="4663"/>
                    <a:pt x="2238" y="4191"/>
                    <a:pt x="2175" y="3624"/>
                  </a:cubicBezTo>
                  <a:close/>
                  <a:moveTo>
                    <a:pt x="6932" y="725"/>
                  </a:moveTo>
                  <a:cubicBezTo>
                    <a:pt x="6302" y="2332"/>
                    <a:pt x="6302" y="4159"/>
                    <a:pt x="6932" y="5766"/>
                  </a:cubicBezTo>
                  <a:lnTo>
                    <a:pt x="5168" y="5766"/>
                  </a:lnTo>
                  <a:cubicBezTo>
                    <a:pt x="5798" y="4159"/>
                    <a:pt x="5798" y="2332"/>
                    <a:pt x="5168" y="725"/>
                  </a:cubicBezTo>
                  <a:close/>
                  <a:moveTo>
                    <a:pt x="2490" y="5766"/>
                  </a:moveTo>
                  <a:cubicBezTo>
                    <a:pt x="3025" y="5766"/>
                    <a:pt x="3530" y="5955"/>
                    <a:pt x="3908" y="6113"/>
                  </a:cubicBezTo>
                  <a:cubicBezTo>
                    <a:pt x="3530" y="6270"/>
                    <a:pt x="3025" y="6459"/>
                    <a:pt x="2490" y="6459"/>
                  </a:cubicBezTo>
                  <a:cubicBezTo>
                    <a:pt x="1923" y="6459"/>
                    <a:pt x="1419" y="6270"/>
                    <a:pt x="1009" y="6113"/>
                  </a:cubicBezTo>
                  <a:cubicBezTo>
                    <a:pt x="1387" y="5924"/>
                    <a:pt x="1891" y="5766"/>
                    <a:pt x="2490" y="5766"/>
                  </a:cubicBezTo>
                  <a:close/>
                  <a:moveTo>
                    <a:pt x="4128" y="6743"/>
                  </a:moveTo>
                  <a:lnTo>
                    <a:pt x="4128" y="6743"/>
                  </a:lnTo>
                  <a:cubicBezTo>
                    <a:pt x="3908" y="7688"/>
                    <a:pt x="3120" y="8444"/>
                    <a:pt x="2112" y="8570"/>
                  </a:cubicBezTo>
                  <a:cubicBezTo>
                    <a:pt x="2206" y="8003"/>
                    <a:pt x="2490" y="7530"/>
                    <a:pt x="2868" y="7152"/>
                  </a:cubicBezTo>
                  <a:cubicBezTo>
                    <a:pt x="3372" y="7058"/>
                    <a:pt x="3813" y="6900"/>
                    <a:pt x="4128" y="6743"/>
                  </a:cubicBezTo>
                  <a:close/>
                  <a:moveTo>
                    <a:pt x="6932" y="6428"/>
                  </a:moveTo>
                  <a:cubicBezTo>
                    <a:pt x="6270" y="8034"/>
                    <a:pt x="6270" y="9893"/>
                    <a:pt x="6932" y="11469"/>
                  </a:cubicBezTo>
                  <a:lnTo>
                    <a:pt x="5168" y="11469"/>
                  </a:lnTo>
                  <a:cubicBezTo>
                    <a:pt x="5798" y="9862"/>
                    <a:pt x="5798" y="8034"/>
                    <a:pt x="5168" y="6428"/>
                  </a:cubicBezTo>
                  <a:close/>
                  <a:moveTo>
                    <a:pt x="4664" y="1"/>
                  </a:moveTo>
                  <a:cubicBezTo>
                    <a:pt x="4380" y="1"/>
                    <a:pt x="4223" y="284"/>
                    <a:pt x="4349" y="536"/>
                  </a:cubicBezTo>
                  <a:cubicBezTo>
                    <a:pt x="5010" y="1860"/>
                    <a:pt x="5168" y="3403"/>
                    <a:pt x="4758" y="4853"/>
                  </a:cubicBezTo>
                  <a:cubicBezTo>
                    <a:pt x="4286" y="3718"/>
                    <a:pt x="3151" y="2868"/>
                    <a:pt x="1797" y="2868"/>
                  </a:cubicBezTo>
                  <a:cubicBezTo>
                    <a:pt x="1608" y="2868"/>
                    <a:pt x="1450" y="3057"/>
                    <a:pt x="1450" y="3246"/>
                  </a:cubicBezTo>
                  <a:cubicBezTo>
                    <a:pt x="1450" y="3907"/>
                    <a:pt x="1639" y="4537"/>
                    <a:pt x="2017" y="5042"/>
                  </a:cubicBezTo>
                  <a:cubicBezTo>
                    <a:pt x="978" y="5199"/>
                    <a:pt x="158" y="5766"/>
                    <a:pt x="158" y="5798"/>
                  </a:cubicBezTo>
                  <a:cubicBezTo>
                    <a:pt x="95" y="5861"/>
                    <a:pt x="1" y="5955"/>
                    <a:pt x="1" y="6081"/>
                  </a:cubicBezTo>
                  <a:cubicBezTo>
                    <a:pt x="1" y="6207"/>
                    <a:pt x="32" y="6302"/>
                    <a:pt x="158" y="6333"/>
                  </a:cubicBezTo>
                  <a:cubicBezTo>
                    <a:pt x="190" y="6396"/>
                    <a:pt x="978" y="6932"/>
                    <a:pt x="2017" y="7089"/>
                  </a:cubicBezTo>
                  <a:cubicBezTo>
                    <a:pt x="1639" y="7593"/>
                    <a:pt x="1450" y="8287"/>
                    <a:pt x="1450" y="8917"/>
                  </a:cubicBezTo>
                  <a:cubicBezTo>
                    <a:pt x="1450" y="9106"/>
                    <a:pt x="1608" y="9263"/>
                    <a:pt x="1797" y="9263"/>
                  </a:cubicBezTo>
                  <a:cubicBezTo>
                    <a:pt x="3151" y="9263"/>
                    <a:pt x="4286" y="8476"/>
                    <a:pt x="4758" y="7278"/>
                  </a:cubicBezTo>
                  <a:lnTo>
                    <a:pt x="4758" y="7278"/>
                  </a:lnTo>
                  <a:cubicBezTo>
                    <a:pt x="5168" y="8696"/>
                    <a:pt x="5010" y="10271"/>
                    <a:pt x="4349" y="11626"/>
                  </a:cubicBezTo>
                  <a:cubicBezTo>
                    <a:pt x="4223" y="11847"/>
                    <a:pt x="4380" y="12130"/>
                    <a:pt x="4664" y="12130"/>
                  </a:cubicBezTo>
                  <a:lnTo>
                    <a:pt x="7499" y="12130"/>
                  </a:lnTo>
                  <a:cubicBezTo>
                    <a:pt x="7751" y="12130"/>
                    <a:pt x="7909" y="11878"/>
                    <a:pt x="7814" y="11626"/>
                  </a:cubicBezTo>
                  <a:cubicBezTo>
                    <a:pt x="6932" y="9925"/>
                    <a:pt x="6932" y="7908"/>
                    <a:pt x="7814" y="6239"/>
                  </a:cubicBezTo>
                  <a:cubicBezTo>
                    <a:pt x="7846" y="6144"/>
                    <a:pt x="7846" y="6018"/>
                    <a:pt x="7814" y="5924"/>
                  </a:cubicBezTo>
                  <a:cubicBezTo>
                    <a:pt x="6932" y="4222"/>
                    <a:pt x="6932" y="2206"/>
                    <a:pt x="7814" y="505"/>
                  </a:cubicBezTo>
                  <a:cubicBezTo>
                    <a:pt x="7909" y="284"/>
                    <a:pt x="7720" y="1"/>
                    <a:pt x="74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40"/>
            <p:cNvSpPr/>
            <p:nvPr/>
          </p:nvSpPr>
          <p:spPr>
            <a:xfrm>
              <a:off x="-19962875" y="2110425"/>
              <a:ext cx="95325" cy="233175"/>
            </a:xfrm>
            <a:custGeom>
              <a:avLst/>
              <a:gdLst/>
              <a:ahLst/>
              <a:cxnLst/>
              <a:rect l="l" t="t" r="r" b="b"/>
              <a:pathLst>
                <a:path w="3813" h="9327" extrusionOk="0">
                  <a:moveTo>
                    <a:pt x="2773" y="725"/>
                  </a:moveTo>
                  <a:cubicBezTo>
                    <a:pt x="2269" y="1859"/>
                    <a:pt x="2269" y="3151"/>
                    <a:pt x="2773" y="4317"/>
                  </a:cubicBezTo>
                  <a:lnTo>
                    <a:pt x="1103" y="4317"/>
                  </a:lnTo>
                  <a:cubicBezTo>
                    <a:pt x="1639" y="3151"/>
                    <a:pt x="1639" y="1859"/>
                    <a:pt x="1103" y="725"/>
                  </a:cubicBezTo>
                  <a:close/>
                  <a:moveTo>
                    <a:pt x="2742" y="4978"/>
                  </a:moveTo>
                  <a:cubicBezTo>
                    <a:pt x="2458" y="5546"/>
                    <a:pt x="2332" y="6176"/>
                    <a:pt x="2332" y="6806"/>
                  </a:cubicBezTo>
                  <a:cubicBezTo>
                    <a:pt x="2332" y="7467"/>
                    <a:pt x="2490" y="8066"/>
                    <a:pt x="2742" y="8602"/>
                  </a:cubicBezTo>
                  <a:lnTo>
                    <a:pt x="1072" y="8602"/>
                  </a:lnTo>
                  <a:cubicBezTo>
                    <a:pt x="1355" y="8066"/>
                    <a:pt x="1482" y="7436"/>
                    <a:pt x="1482" y="6806"/>
                  </a:cubicBezTo>
                  <a:cubicBezTo>
                    <a:pt x="1482" y="6176"/>
                    <a:pt x="1355" y="5546"/>
                    <a:pt x="1072" y="4978"/>
                  </a:cubicBezTo>
                  <a:close/>
                  <a:moveTo>
                    <a:pt x="473" y="1"/>
                  </a:moveTo>
                  <a:cubicBezTo>
                    <a:pt x="221" y="1"/>
                    <a:pt x="32" y="347"/>
                    <a:pt x="158" y="568"/>
                  </a:cubicBezTo>
                  <a:cubicBezTo>
                    <a:pt x="914" y="1670"/>
                    <a:pt x="1009" y="3151"/>
                    <a:pt x="158" y="4474"/>
                  </a:cubicBezTo>
                  <a:cubicBezTo>
                    <a:pt x="95" y="4600"/>
                    <a:pt x="95" y="4726"/>
                    <a:pt x="158" y="4852"/>
                  </a:cubicBezTo>
                  <a:cubicBezTo>
                    <a:pt x="946" y="6050"/>
                    <a:pt x="946" y="7625"/>
                    <a:pt x="158" y="8759"/>
                  </a:cubicBezTo>
                  <a:cubicBezTo>
                    <a:pt x="1" y="9011"/>
                    <a:pt x="158" y="9326"/>
                    <a:pt x="473" y="9326"/>
                  </a:cubicBezTo>
                  <a:lnTo>
                    <a:pt x="3309" y="9326"/>
                  </a:lnTo>
                  <a:cubicBezTo>
                    <a:pt x="3592" y="9326"/>
                    <a:pt x="3813" y="9011"/>
                    <a:pt x="3624" y="8759"/>
                  </a:cubicBezTo>
                  <a:cubicBezTo>
                    <a:pt x="2836" y="7593"/>
                    <a:pt x="2836" y="6018"/>
                    <a:pt x="3624" y="4852"/>
                  </a:cubicBezTo>
                  <a:cubicBezTo>
                    <a:pt x="3718" y="4726"/>
                    <a:pt x="3718" y="4600"/>
                    <a:pt x="3624" y="4474"/>
                  </a:cubicBezTo>
                  <a:cubicBezTo>
                    <a:pt x="2836" y="3277"/>
                    <a:pt x="2836" y="1765"/>
                    <a:pt x="3624" y="568"/>
                  </a:cubicBezTo>
                  <a:cubicBezTo>
                    <a:pt x="3813" y="347"/>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37" name="Google Shape;6737;p40"/>
          <p:cNvSpPr/>
          <p:nvPr/>
        </p:nvSpPr>
        <p:spPr>
          <a:xfrm>
            <a:off x="5858154" y="8172303"/>
            <a:ext cx="1346759" cy="1344987"/>
          </a:xfrm>
          <a:custGeom>
            <a:avLst/>
            <a:gdLst/>
            <a:ahLst/>
            <a:cxnLst/>
            <a:rect l="l" t="t" r="r" b="b"/>
            <a:pathLst>
              <a:path w="12162" h="12146" extrusionOk="0">
                <a:moveTo>
                  <a:pt x="8979" y="686"/>
                </a:moveTo>
                <a:lnTo>
                  <a:pt x="11437" y="1946"/>
                </a:lnTo>
                <a:lnTo>
                  <a:pt x="11437" y="5096"/>
                </a:lnTo>
                <a:lnTo>
                  <a:pt x="8979" y="6357"/>
                </a:lnTo>
                <a:lnTo>
                  <a:pt x="8444" y="6073"/>
                </a:lnTo>
                <a:cubicBezTo>
                  <a:pt x="8444" y="5821"/>
                  <a:pt x="8381" y="5569"/>
                  <a:pt x="8286" y="5285"/>
                </a:cubicBezTo>
                <a:lnTo>
                  <a:pt x="9767" y="4939"/>
                </a:lnTo>
                <a:cubicBezTo>
                  <a:pt x="9956" y="4907"/>
                  <a:pt x="10082" y="4718"/>
                  <a:pt x="10019" y="4498"/>
                </a:cubicBezTo>
                <a:cubicBezTo>
                  <a:pt x="9993" y="4342"/>
                  <a:pt x="9861" y="4229"/>
                  <a:pt x="9709" y="4229"/>
                </a:cubicBezTo>
                <a:cubicBezTo>
                  <a:pt x="9676" y="4229"/>
                  <a:pt x="9643" y="4235"/>
                  <a:pt x="9609" y="4246"/>
                </a:cubicBezTo>
                <a:lnTo>
                  <a:pt x="7940" y="4655"/>
                </a:lnTo>
                <a:cubicBezTo>
                  <a:pt x="7877" y="4592"/>
                  <a:pt x="7814" y="4498"/>
                  <a:pt x="7751" y="4435"/>
                </a:cubicBezTo>
                <a:lnTo>
                  <a:pt x="8570" y="2986"/>
                </a:lnTo>
                <a:cubicBezTo>
                  <a:pt x="8664" y="2828"/>
                  <a:pt x="8601" y="2576"/>
                  <a:pt x="8444" y="2513"/>
                </a:cubicBezTo>
                <a:cubicBezTo>
                  <a:pt x="8385" y="2477"/>
                  <a:pt x="8317" y="2460"/>
                  <a:pt x="8250" y="2460"/>
                </a:cubicBezTo>
                <a:cubicBezTo>
                  <a:pt x="8139" y="2460"/>
                  <a:pt x="8030" y="2509"/>
                  <a:pt x="7971" y="2607"/>
                </a:cubicBezTo>
                <a:lnTo>
                  <a:pt x="7184" y="3994"/>
                </a:lnTo>
                <a:cubicBezTo>
                  <a:pt x="6963" y="3868"/>
                  <a:pt x="6774" y="3805"/>
                  <a:pt x="6490" y="3710"/>
                </a:cubicBezTo>
                <a:lnTo>
                  <a:pt x="6490" y="1946"/>
                </a:lnTo>
                <a:lnTo>
                  <a:pt x="8979" y="686"/>
                </a:lnTo>
                <a:close/>
                <a:moveTo>
                  <a:pt x="2438" y="3498"/>
                </a:moveTo>
                <a:cubicBezTo>
                  <a:pt x="2782" y="3498"/>
                  <a:pt x="3112" y="3707"/>
                  <a:pt x="3245" y="4088"/>
                </a:cubicBezTo>
                <a:lnTo>
                  <a:pt x="4191" y="6451"/>
                </a:lnTo>
                <a:cubicBezTo>
                  <a:pt x="3876" y="6231"/>
                  <a:pt x="2363" y="5380"/>
                  <a:pt x="2017" y="5191"/>
                </a:cubicBezTo>
                <a:cubicBezTo>
                  <a:pt x="1481" y="4907"/>
                  <a:pt x="1387" y="4183"/>
                  <a:pt x="1796" y="3773"/>
                </a:cubicBezTo>
                <a:cubicBezTo>
                  <a:pt x="1983" y="3587"/>
                  <a:pt x="2213" y="3498"/>
                  <a:pt x="2438" y="3498"/>
                </a:cubicBezTo>
                <a:close/>
                <a:moveTo>
                  <a:pt x="5970" y="4409"/>
                </a:moveTo>
                <a:cubicBezTo>
                  <a:pt x="6417" y="4409"/>
                  <a:pt x="6857" y="4584"/>
                  <a:pt x="7184" y="4939"/>
                </a:cubicBezTo>
                <a:cubicBezTo>
                  <a:pt x="7940" y="5695"/>
                  <a:pt x="7877" y="6987"/>
                  <a:pt x="6995" y="7648"/>
                </a:cubicBezTo>
                <a:lnTo>
                  <a:pt x="5230" y="6955"/>
                </a:lnTo>
                <a:lnTo>
                  <a:pt x="4506" y="5191"/>
                </a:lnTo>
                <a:cubicBezTo>
                  <a:pt x="4870" y="4671"/>
                  <a:pt x="5424" y="4409"/>
                  <a:pt x="5970" y="4409"/>
                </a:cubicBezTo>
                <a:close/>
                <a:moveTo>
                  <a:pt x="3025" y="6609"/>
                </a:moveTo>
                <a:lnTo>
                  <a:pt x="4632" y="7491"/>
                </a:lnTo>
                <a:lnTo>
                  <a:pt x="5545" y="9129"/>
                </a:lnTo>
                <a:lnTo>
                  <a:pt x="5419" y="9223"/>
                </a:lnTo>
                <a:lnTo>
                  <a:pt x="2899" y="6703"/>
                </a:lnTo>
                <a:lnTo>
                  <a:pt x="3025" y="6609"/>
                </a:lnTo>
                <a:close/>
                <a:moveTo>
                  <a:pt x="2395" y="7207"/>
                </a:moveTo>
                <a:lnTo>
                  <a:pt x="4915" y="9759"/>
                </a:lnTo>
                <a:lnTo>
                  <a:pt x="4758" y="9917"/>
                </a:lnTo>
                <a:cubicBezTo>
                  <a:pt x="4632" y="10011"/>
                  <a:pt x="4537" y="10106"/>
                  <a:pt x="4411" y="10232"/>
                </a:cubicBezTo>
                <a:lnTo>
                  <a:pt x="1922" y="7743"/>
                </a:lnTo>
                <a:cubicBezTo>
                  <a:pt x="1985" y="7617"/>
                  <a:pt x="2111" y="7491"/>
                  <a:pt x="2237" y="7396"/>
                </a:cubicBezTo>
                <a:lnTo>
                  <a:pt x="2395" y="7207"/>
                </a:lnTo>
                <a:close/>
                <a:moveTo>
                  <a:pt x="5734" y="7900"/>
                </a:moveTo>
                <a:cubicBezTo>
                  <a:pt x="6018" y="8026"/>
                  <a:pt x="7782" y="8719"/>
                  <a:pt x="8066" y="8845"/>
                </a:cubicBezTo>
                <a:cubicBezTo>
                  <a:pt x="8664" y="9066"/>
                  <a:pt x="8822" y="9854"/>
                  <a:pt x="8381" y="10295"/>
                </a:cubicBezTo>
                <a:cubicBezTo>
                  <a:pt x="8196" y="10479"/>
                  <a:pt x="7968" y="10564"/>
                  <a:pt x="7744" y="10564"/>
                </a:cubicBezTo>
                <a:cubicBezTo>
                  <a:pt x="7432" y="10564"/>
                  <a:pt x="7128" y="10399"/>
                  <a:pt x="6963" y="10106"/>
                </a:cubicBezTo>
                <a:cubicBezTo>
                  <a:pt x="6837" y="9854"/>
                  <a:pt x="5860" y="8089"/>
                  <a:pt x="5734" y="7900"/>
                </a:cubicBezTo>
                <a:close/>
                <a:moveTo>
                  <a:pt x="1576" y="8404"/>
                </a:moveTo>
                <a:lnTo>
                  <a:pt x="3750" y="10578"/>
                </a:lnTo>
                <a:cubicBezTo>
                  <a:pt x="3447" y="10661"/>
                  <a:pt x="3132" y="10707"/>
                  <a:pt x="2819" y="10707"/>
                </a:cubicBezTo>
                <a:cubicBezTo>
                  <a:pt x="2414" y="10707"/>
                  <a:pt x="2012" y="10630"/>
                  <a:pt x="1639" y="10452"/>
                </a:cubicBezTo>
                <a:cubicBezTo>
                  <a:pt x="1324" y="9791"/>
                  <a:pt x="1324" y="9034"/>
                  <a:pt x="1576" y="8404"/>
                </a:cubicBezTo>
                <a:close/>
                <a:moveTo>
                  <a:pt x="8956" y="0"/>
                </a:moveTo>
                <a:cubicBezTo>
                  <a:pt x="8901" y="0"/>
                  <a:pt x="8853" y="8"/>
                  <a:pt x="8822" y="24"/>
                </a:cubicBezTo>
                <a:lnTo>
                  <a:pt x="5986" y="1442"/>
                </a:lnTo>
                <a:cubicBezTo>
                  <a:pt x="5860" y="1505"/>
                  <a:pt x="5766" y="1631"/>
                  <a:pt x="5766" y="1757"/>
                </a:cubicBezTo>
                <a:lnTo>
                  <a:pt x="5766" y="3710"/>
                </a:lnTo>
                <a:cubicBezTo>
                  <a:pt x="5199" y="3773"/>
                  <a:pt x="4632" y="4025"/>
                  <a:pt x="4254" y="4435"/>
                </a:cubicBezTo>
                <a:lnTo>
                  <a:pt x="4002" y="3805"/>
                </a:lnTo>
                <a:cubicBezTo>
                  <a:pt x="3751" y="3149"/>
                  <a:pt x="3134" y="2788"/>
                  <a:pt x="2505" y="2788"/>
                </a:cubicBezTo>
                <a:cubicBezTo>
                  <a:pt x="2107" y="2788"/>
                  <a:pt x="1704" y="2932"/>
                  <a:pt x="1387" y="3238"/>
                </a:cubicBezTo>
                <a:cubicBezTo>
                  <a:pt x="631" y="3994"/>
                  <a:pt x="788" y="5285"/>
                  <a:pt x="1733" y="5821"/>
                </a:cubicBezTo>
                <a:lnTo>
                  <a:pt x="2426" y="6199"/>
                </a:lnTo>
                <a:lnTo>
                  <a:pt x="1765" y="6861"/>
                </a:lnTo>
                <a:cubicBezTo>
                  <a:pt x="788" y="7869"/>
                  <a:pt x="473" y="9349"/>
                  <a:pt x="1009" y="10641"/>
                </a:cubicBezTo>
                <a:lnTo>
                  <a:pt x="158" y="11523"/>
                </a:lnTo>
                <a:cubicBezTo>
                  <a:pt x="0" y="11681"/>
                  <a:pt x="0" y="11870"/>
                  <a:pt x="158" y="12027"/>
                </a:cubicBezTo>
                <a:cubicBezTo>
                  <a:pt x="237" y="12106"/>
                  <a:pt x="323" y="12146"/>
                  <a:pt x="410" y="12146"/>
                </a:cubicBezTo>
                <a:cubicBezTo>
                  <a:pt x="497" y="12146"/>
                  <a:pt x="583" y="12106"/>
                  <a:pt x="662" y="12027"/>
                </a:cubicBezTo>
                <a:lnTo>
                  <a:pt x="1544" y="11177"/>
                </a:lnTo>
                <a:cubicBezTo>
                  <a:pt x="1966" y="11341"/>
                  <a:pt x="2408" y="11422"/>
                  <a:pt x="2846" y="11422"/>
                </a:cubicBezTo>
                <a:cubicBezTo>
                  <a:pt x="3752" y="11422"/>
                  <a:pt x="4646" y="11079"/>
                  <a:pt x="5325" y="10421"/>
                </a:cubicBezTo>
                <a:lnTo>
                  <a:pt x="5986" y="9759"/>
                </a:lnTo>
                <a:lnTo>
                  <a:pt x="6364" y="10452"/>
                </a:lnTo>
                <a:cubicBezTo>
                  <a:pt x="6672" y="10994"/>
                  <a:pt x="7217" y="11277"/>
                  <a:pt x="7776" y="11277"/>
                </a:cubicBezTo>
                <a:cubicBezTo>
                  <a:pt x="8190" y="11277"/>
                  <a:pt x="8612" y="11121"/>
                  <a:pt x="8948" y="10799"/>
                </a:cubicBezTo>
                <a:cubicBezTo>
                  <a:pt x="9767" y="9980"/>
                  <a:pt x="9483" y="8593"/>
                  <a:pt x="8381" y="8184"/>
                </a:cubicBezTo>
                <a:lnTo>
                  <a:pt x="7751" y="7932"/>
                </a:lnTo>
                <a:cubicBezTo>
                  <a:pt x="8066" y="7617"/>
                  <a:pt x="8255" y="7270"/>
                  <a:pt x="8381" y="6829"/>
                </a:cubicBezTo>
                <a:lnTo>
                  <a:pt x="8822" y="7081"/>
                </a:lnTo>
                <a:cubicBezTo>
                  <a:pt x="8885" y="7097"/>
                  <a:pt x="8940" y="7105"/>
                  <a:pt x="8991" y="7105"/>
                </a:cubicBezTo>
                <a:cubicBezTo>
                  <a:pt x="9042" y="7105"/>
                  <a:pt x="9090" y="7097"/>
                  <a:pt x="9137" y="7081"/>
                </a:cubicBezTo>
                <a:lnTo>
                  <a:pt x="11972" y="5663"/>
                </a:lnTo>
                <a:cubicBezTo>
                  <a:pt x="12098" y="5569"/>
                  <a:pt x="12161" y="5443"/>
                  <a:pt x="12161" y="5348"/>
                </a:cubicBezTo>
                <a:lnTo>
                  <a:pt x="12161" y="1757"/>
                </a:lnTo>
                <a:cubicBezTo>
                  <a:pt x="12161" y="1631"/>
                  <a:pt x="12067" y="1473"/>
                  <a:pt x="11972" y="1442"/>
                </a:cubicBezTo>
                <a:lnTo>
                  <a:pt x="9137" y="24"/>
                </a:lnTo>
                <a:cubicBezTo>
                  <a:pt x="9074" y="8"/>
                  <a:pt x="9011" y="0"/>
                  <a:pt x="89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8" name="Google Shape;6738;p40"/>
          <p:cNvGrpSpPr/>
          <p:nvPr/>
        </p:nvGrpSpPr>
        <p:grpSpPr>
          <a:xfrm>
            <a:off x="5861919" y="9810062"/>
            <a:ext cx="1346759" cy="1353735"/>
            <a:chOff x="-20173175" y="2787775"/>
            <a:chExt cx="304050" cy="305625"/>
          </a:xfrm>
        </p:grpSpPr>
        <p:sp>
          <p:nvSpPr>
            <p:cNvPr id="6739" name="Google Shape;6739;p40"/>
            <p:cNvSpPr/>
            <p:nvPr/>
          </p:nvSpPr>
          <p:spPr>
            <a:xfrm>
              <a:off x="-19959725" y="2896475"/>
              <a:ext cx="18150" cy="18150"/>
            </a:xfrm>
            <a:custGeom>
              <a:avLst/>
              <a:gdLst/>
              <a:ahLst/>
              <a:cxnLst/>
              <a:rect l="l" t="t" r="r" b="b"/>
              <a:pathLst>
                <a:path w="726" h="726" extrusionOk="0">
                  <a:moveTo>
                    <a:pt x="347" y="0"/>
                  </a:moveTo>
                  <a:cubicBezTo>
                    <a:pt x="158" y="0"/>
                    <a:pt x="1" y="158"/>
                    <a:pt x="1" y="347"/>
                  </a:cubicBezTo>
                  <a:cubicBezTo>
                    <a:pt x="1" y="505"/>
                    <a:pt x="158" y="725"/>
                    <a:pt x="347" y="725"/>
                  </a:cubicBezTo>
                  <a:cubicBezTo>
                    <a:pt x="568" y="725"/>
                    <a:pt x="725" y="568"/>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40"/>
            <p:cNvSpPr/>
            <p:nvPr/>
          </p:nvSpPr>
          <p:spPr>
            <a:xfrm>
              <a:off x="-19941600" y="28602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40"/>
            <p:cNvSpPr/>
            <p:nvPr/>
          </p:nvSpPr>
          <p:spPr>
            <a:xfrm>
              <a:off x="-20102275" y="2895675"/>
              <a:ext cx="18125" cy="17375"/>
            </a:xfrm>
            <a:custGeom>
              <a:avLst/>
              <a:gdLst/>
              <a:ahLst/>
              <a:cxnLst/>
              <a:rect l="l" t="t" r="r" b="b"/>
              <a:pathLst>
                <a:path w="725" h="695" extrusionOk="0">
                  <a:moveTo>
                    <a:pt x="347" y="1"/>
                  </a:moveTo>
                  <a:cubicBezTo>
                    <a:pt x="158" y="1"/>
                    <a:pt x="0" y="159"/>
                    <a:pt x="0" y="348"/>
                  </a:cubicBezTo>
                  <a:cubicBezTo>
                    <a:pt x="0" y="537"/>
                    <a:pt x="158" y="694"/>
                    <a:pt x="347" y="694"/>
                  </a:cubicBezTo>
                  <a:cubicBezTo>
                    <a:pt x="536" y="694"/>
                    <a:pt x="725" y="537"/>
                    <a:pt x="725" y="348"/>
                  </a:cubicBezTo>
                  <a:cubicBezTo>
                    <a:pt x="725"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40"/>
            <p:cNvSpPr/>
            <p:nvPr/>
          </p:nvSpPr>
          <p:spPr>
            <a:xfrm>
              <a:off x="-20120400" y="286025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40"/>
            <p:cNvSpPr/>
            <p:nvPr/>
          </p:nvSpPr>
          <p:spPr>
            <a:xfrm>
              <a:off x="-20173175" y="2787775"/>
              <a:ext cx="304050" cy="305625"/>
            </a:xfrm>
            <a:custGeom>
              <a:avLst/>
              <a:gdLst/>
              <a:ahLst/>
              <a:cxnLst/>
              <a:rect l="l" t="t" r="r" b="b"/>
              <a:pathLst>
                <a:path w="12162" h="12225" extrusionOk="0">
                  <a:moveTo>
                    <a:pt x="11437" y="1482"/>
                  </a:moveTo>
                  <a:lnTo>
                    <a:pt x="11437" y="3246"/>
                  </a:lnTo>
                  <a:lnTo>
                    <a:pt x="11406" y="3246"/>
                  </a:lnTo>
                  <a:cubicBezTo>
                    <a:pt x="11406" y="3844"/>
                    <a:pt x="10902" y="4317"/>
                    <a:pt x="10303" y="4317"/>
                  </a:cubicBezTo>
                  <a:cubicBezTo>
                    <a:pt x="10114" y="4317"/>
                    <a:pt x="9957" y="4475"/>
                    <a:pt x="9957" y="4664"/>
                  </a:cubicBezTo>
                  <a:cubicBezTo>
                    <a:pt x="9957" y="5262"/>
                    <a:pt x="9484" y="5735"/>
                    <a:pt x="8885" y="5735"/>
                  </a:cubicBezTo>
                  <a:lnTo>
                    <a:pt x="7121" y="5735"/>
                  </a:lnTo>
                  <a:cubicBezTo>
                    <a:pt x="7279" y="3435"/>
                    <a:pt x="9137" y="1639"/>
                    <a:pt x="11437" y="1482"/>
                  </a:cubicBezTo>
                  <a:close/>
                  <a:moveTo>
                    <a:pt x="663" y="1513"/>
                  </a:moveTo>
                  <a:cubicBezTo>
                    <a:pt x="2962" y="1671"/>
                    <a:pt x="4790" y="3529"/>
                    <a:pt x="4947" y="5766"/>
                  </a:cubicBezTo>
                  <a:lnTo>
                    <a:pt x="3183" y="5766"/>
                  </a:lnTo>
                  <a:cubicBezTo>
                    <a:pt x="2584" y="5766"/>
                    <a:pt x="2143" y="5294"/>
                    <a:pt x="2143" y="4695"/>
                  </a:cubicBezTo>
                  <a:cubicBezTo>
                    <a:pt x="2143" y="4506"/>
                    <a:pt x="1986" y="4348"/>
                    <a:pt x="1765" y="4348"/>
                  </a:cubicBezTo>
                  <a:cubicBezTo>
                    <a:pt x="1198" y="4348"/>
                    <a:pt x="663" y="3876"/>
                    <a:pt x="663" y="3277"/>
                  </a:cubicBezTo>
                  <a:lnTo>
                    <a:pt x="663" y="1513"/>
                  </a:lnTo>
                  <a:close/>
                  <a:moveTo>
                    <a:pt x="6018" y="4317"/>
                  </a:moveTo>
                  <a:cubicBezTo>
                    <a:pt x="6207" y="4317"/>
                    <a:pt x="6365" y="4475"/>
                    <a:pt x="6365" y="4664"/>
                  </a:cubicBezTo>
                  <a:lnTo>
                    <a:pt x="6365" y="8948"/>
                  </a:lnTo>
                  <a:cubicBezTo>
                    <a:pt x="6365" y="9169"/>
                    <a:pt x="6207" y="9326"/>
                    <a:pt x="6018" y="9326"/>
                  </a:cubicBezTo>
                  <a:cubicBezTo>
                    <a:pt x="5829" y="9326"/>
                    <a:pt x="5672" y="9169"/>
                    <a:pt x="5672" y="8948"/>
                  </a:cubicBezTo>
                  <a:lnTo>
                    <a:pt x="5672" y="4664"/>
                  </a:lnTo>
                  <a:cubicBezTo>
                    <a:pt x="5672" y="4475"/>
                    <a:pt x="5829" y="4317"/>
                    <a:pt x="6018" y="4317"/>
                  </a:cubicBezTo>
                  <a:close/>
                  <a:moveTo>
                    <a:pt x="4947" y="6459"/>
                  </a:moveTo>
                  <a:lnTo>
                    <a:pt x="4947" y="8948"/>
                  </a:lnTo>
                  <a:lnTo>
                    <a:pt x="4947" y="11122"/>
                  </a:lnTo>
                  <a:cubicBezTo>
                    <a:pt x="4947" y="11311"/>
                    <a:pt x="4790" y="11469"/>
                    <a:pt x="4601" y="11469"/>
                  </a:cubicBezTo>
                  <a:cubicBezTo>
                    <a:pt x="4412" y="11469"/>
                    <a:pt x="4254" y="11311"/>
                    <a:pt x="4254" y="11122"/>
                  </a:cubicBezTo>
                  <a:cubicBezTo>
                    <a:pt x="4254" y="10838"/>
                    <a:pt x="4128" y="10586"/>
                    <a:pt x="3939" y="10366"/>
                  </a:cubicBezTo>
                  <a:cubicBezTo>
                    <a:pt x="3750" y="10177"/>
                    <a:pt x="3467" y="10051"/>
                    <a:pt x="3183" y="10051"/>
                  </a:cubicBezTo>
                  <a:cubicBezTo>
                    <a:pt x="2175" y="10051"/>
                    <a:pt x="1324" y="9200"/>
                    <a:pt x="1419" y="8161"/>
                  </a:cubicBezTo>
                  <a:cubicBezTo>
                    <a:pt x="1450" y="7215"/>
                    <a:pt x="2332" y="6459"/>
                    <a:pt x="3309" y="6459"/>
                  </a:cubicBezTo>
                  <a:close/>
                  <a:moveTo>
                    <a:pt x="8791" y="6491"/>
                  </a:moveTo>
                  <a:cubicBezTo>
                    <a:pt x="9767" y="6491"/>
                    <a:pt x="10618" y="7215"/>
                    <a:pt x="10681" y="8161"/>
                  </a:cubicBezTo>
                  <a:cubicBezTo>
                    <a:pt x="10713" y="9200"/>
                    <a:pt x="9925" y="10051"/>
                    <a:pt x="8885" y="10051"/>
                  </a:cubicBezTo>
                  <a:cubicBezTo>
                    <a:pt x="8633" y="10051"/>
                    <a:pt x="8350" y="10177"/>
                    <a:pt x="8161" y="10366"/>
                  </a:cubicBezTo>
                  <a:cubicBezTo>
                    <a:pt x="7940" y="10586"/>
                    <a:pt x="7846" y="10838"/>
                    <a:pt x="7846" y="11122"/>
                  </a:cubicBezTo>
                  <a:cubicBezTo>
                    <a:pt x="7846" y="11311"/>
                    <a:pt x="7688" y="11469"/>
                    <a:pt x="7468" y="11469"/>
                  </a:cubicBezTo>
                  <a:cubicBezTo>
                    <a:pt x="7279" y="11469"/>
                    <a:pt x="7121" y="11311"/>
                    <a:pt x="7121" y="11122"/>
                  </a:cubicBezTo>
                  <a:lnTo>
                    <a:pt x="7121" y="8948"/>
                  </a:lnTo>
                  <a:lnTo>
                    <a:pt x="7121" y="6491"/>
                  </a:lnTo>
                  <a:close/>
                  <a:moveTo>
                    <a:pt x="4632" y="1"/>
                  </a:moveTo>
                  <a:cubicBezTo>
                    <a:pt x="4443" y="1"/>
                    <a:pt x="4286" y="158"/>
                    <a:pt x="4286" y="379"/>
                  </a:cubicBezTo>
                  <a:cubicBezTo>
                    <a:pt x="4286" y="568"/>
                    <a:pt x="4443" y="725"/>
                    <a:pt x="4632" y="725"/>
                  </a:cubicBezTo>
                  <a:cubicBezTo>
                    <a:pt x="5231" y="725"/>
                    <a:pt x="5703" y="1230"/>
                    <a:pt x="5703" y="1828"/>
                  </a:cubicBezTo>
                  <a:lnTo>
                    <a:pt x="5703" y="3687"/>
                  </a:lnTo>
                  <a:cubicBezTo>
                    <a:pt x="5546" y="3750"/>
                    <a:pt x="5388" y="3844"/>
                    <a:pt x="5262" y="4002"/>
                  </a:cubicBezTo>
                  <a:cubicBezTo>
                    <a:pt x="4443" y="2112"/>
                    <a:pt x="2553" y="757"/>
                    <a:pt x="348" y="757"/>
                  </a:cubicBezTo>
                  <a:cubicBezTo>
                    <a:pt x="158" y="757"/>
                    <a:pt x="1" y="914"/>
                    <a:pt x="1" y="1135"/>
                  </a:cubicBezTo>
                  <a:lnTo>
                    <a:pt x="1" y="3246"/>
                  </a:lnTo>
                  <a:cubicBezTo>
                    <a:pt x="1" y="4159"/>
                    <a:pt x="663" y="4853"/>
                    <a:pt x="1482" y="5010"/>
                  </a:cubicBezTo>
                  <a:cubicBezTo>
                    <a:pt x="1576" y="5451"/>
                    <a:pt x="1797" y="5798"/>
                    <a:pt x="2112" y="6081"/>
                  </a:cubicBezTo>
                  <a:cubicBezTo>
                    <a:pt x="1324" y="6491"/>
                    <a:pt x="820" y="7215"/>
                    <a:pt x="757" y="8129"/>
                  </a:cubicBezTo>
                  <a:cubicBezTo>
                    <a:pt x="663" y="9547"/>
                    <a:pt x="1797" y="10775"/>
                    <a:pt x="3214" y="10775"/>
                  </a:cubicBezTo>
                  <a:cubicBezTo>
                    <a:pt x="3435" y="10775"/>
                    <a:pt x="3593" y="10965"/>
                    <a:pt x="3593" y="11154"/>
                  </a:cubicBezTo>
                  <a:cubicBezTo>
                    <a:pt x="3593" y="11752"/>
                    <a:pt x="4065" y="12225"/>
                    <a:pt x="4632" y="12225"/>
                  </a:cubicBezTo>
                  <a:cubicBezTo>
                    <a:pt x="5231" y="12225"/>
                    <a:pt x="5703" y="11752"/>
                    <a:pt x="5703" y="11154"/>
                  </a:cubicBezTo>
                  <a:lnTo>
                    <a:pt x="5703" y="10019"/>
                  </a:lnTo>
                  <a:cubicBezTo>
                    <a:pt x="5829" y="10051"/>
                    <a:pt x="5955" y="10082"/>
                    <a:pt x="6050" y="10082"/>
                  </a:cubicBezTo>
                  <a:cubicBezTo>
                    <a:pt x="6176" y="10082"/>
                    <a:pt x="6302" y="10051"/>
                    <a:pt x="6428" y="10019"/>
                  </a:cubicBezTo>
                  <a:lnTo>
                    <a:pt x="6428" y="11154"/>
                  </a:lnTo>
                  <a:cubicBezTo>
                    <a:pt x="6428" y="11752"/>
                    <a:pt x="6901" y="12225"/>
                    <a:pt x="7468" y="12225"/>
                  </a:cubicBezTo>
                  <a:cubicBezTo>
                    <a:pt x="8066" y="12225"/>
                    <a:pt x="8539" y="11752"/>
                    <a:pt x="8539" y="11154"/>
                  </a:cubicBezTo>
                  <a:cubicBezTo>
                    <a:pt x="8539" y="10965"/>
                    <a:pt x="8696" y="10775"/>
                    <a:pt x="8885" y="10775"/>
                  </a:cubicBezTo>
                  <a:cubicBezTo>
                    <a:pt x="10303" y="10775"/>
                    <a:pt x="11469" y="9578"/>
                    <a:pt x="11374" y="8129"/>
                  </a:cubicBezTo>
                  <a:cubicBezTo>
                    <a:pt x="11343" y="7499"/>
                    <a:pt x="11059" y="6869"/>
                    <a:pt x="10555" y="6428"/>
                  </a:cubicBezTo>
                  <a:cubicBezTo>
                    <a:pt x="10398" y="6270"/>
                    <a:pt x="10209" y="6176"/>
                    <a:pt x="10051" y="6081"/>
                  </a:cubicBezTo>
                  <a:cubicBezTo>
                    <a:pt x="10366" y="5798"/>
                    <a:pt x="10587" y="5451"/>
                    <a:pt x="10681" y="5010"/>
                  </a:cubicBezTo>
                  <a:cubicBezTo>
                    <a:pt x="11500" y="4853"/>
                    <a:pt x="12162" y="4159"/>
                    <a:pt x="12162" y="3246"/>
                  </a:cubicBezTo>
                  <a:lnTo>
                    <a:pt x="12162" y="1135"/>
                  </a:lnTo>
                  <a:cubicBezTo>
                    <a:pt x="12130" y="914"/>
                    <a:pt x="11973" y="757"/>
                    <a:pt x="11784" y="757"/>
                  </a:cubicBezTo>
                  <a:cubicBezTo>
                    <a:pt x="9578" y="757"/>
                    <a:pt x="7688" y="2112"/>
                    <a:pt x="6838" y="4002"/>
                  </a:cubicBezTo>
                  <a:cubicBezTo>
                    <a:pt x="6743" y="3876"/>
                    <a:pt x="6585" y="3750"/>
                    <a:pt x="6428" y="3687"/>
                  </a:cubicBezTo>
                  <a:lnTo>
                    <a:pt x="6428" y="1828"/>
                  </a:lnTo>
                  <a:cubicBezTo>
                    <a:pt x="6428" y="1230"/>
                    <a:pt x="6901" y="725"/>
                    <a:pt x="7468" y="725"/>
                  </a:cubicBezTo>
                  <a:cubicBezTo>
                    <a:pt x="7688" y="725"/>
                    <a:pt x="7846" y="568"/>
                    <a:pt x="7846" y="379"/>
                  </a:cubicBezTo>
                  <a:cubicBezTo>
                    <a:pt x="7846" y="158"/>
                    <a:pt x="7688" y="1"/>
                    <a:pt x="7468" y="1"/>
                  </a:cubicBezTo>
                  <a:cubicBezTo>
                    <a:pt x="6995" y="1"/>
                    <a:pt x="6522" y="221"/>
                    <a:pt x="6207" y="568"/>
                  </a:cubicBezTo>
                  <a:cubicBezTo>
                    <a:pt x="6144" y="631"/>
                    <a:pt x="6113" y="694"/>
                    <a:pt x="6050" y="757"/>
                  </a:cubicBezTo>
                  <a:cubicBezTo>
                    <a:pt x="6018" y="694"/>
                    <a:pt x="5955" y="631"/>
                    <a:pt x="5892" y="568"/>
                  </a:cubicBezTo>
                  <a:cubicBezTo>
                    <a:pt x="5546" y="221"/>
                    <a:pt x="510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40"/>
            <p:cNvSpPr/>
            <p:nvPr/>
          </p:nvSpPr>
          <p:spPr>
            <a:xfrm>
              <a:off x="-19977050" y="2967350"/>
              <a:ext cx="52800" cy="53600"/>
            </a:xfrm>
            <a:custGeom>
              <a:avLst/>
              <a:gdLst/>
              <a:ahLst/>
              <a:cxnLst/>
              <a:rect l="l" t="t" r="r" b="b"/>
              <a:pathLst>
                <a:path w="2112" h="2144" extrusionOk="0">
                  <a:moveTo>
                    <a:pt x="1040" y="726"/>
                  </a:moveTo>
                  <a:cubicBezTo>
                    <a:pt x="1261" y="726"/>
                    <a:pt x="1418" y="883"/>
                    <a:pt x="1418" y="1072"/>
                  </a:cubicBezTo>
                  <a:cubicBezTo>
                    <a:pt x="1418" y="1261"/>
                    <a:pt x="1261" y="1419"/>
                    <a:pt x="1040" y="1419"/>
                  </a:cubicBezTo>
                  <a:cubicBezTo>
                    <a:pt x="851" y="1419"/>
                    <a:pt x="694" y="1261"/>
                    <a:pt x="694" y="1072"/>
                  </a:cubicBezTo>
                  <a:cubicBezTo>
                    <a:pt x="694" y="883"/>
                    <a:pt x="851" y="726"/>
                    <a:pt x="1040" y="726"/>
                  </a:cubicBezTo>
                  <a:close/>
                  <a:moveTo>
                    <a:pt x="1040" y="1"/>
                  </a:moveTo>
                  <a:cubicBezTo>
                    <a:pt x="473" y="1"/>
                    <a:pt x="1" y="473"/>
                    <a:pt x="1" y="1072"/>
                  </a:cubicBezTo>
                  <a:cubicBezTo>
                    <a:pt x="1" y="1671"/>
                    <a:pt x="473" y="2143"/>
                    <a:pt x="1040" y="2143"/>
                  </a:cubicBezTo>
                  <a:cubicBezTo>
                    <a:pt x="1639" y="2143"/>
                    <a:pt x="2112" y="1671"/>
                    <a:pt x="2112" y="1072"/>
                  </a:cubicBezTo>
                  <a:cubicBezTo>
                    <a:pt x="2112"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40"/>
            <p:cNvSpPr/>
            <p:nvPr/>
          </p:nvSpPr>
          <p:spPr>
            <a:xfrm>
              <a:off x="-20119600" y="2967350"/>
              <a:ext cx="52800" cy="52800"/>
            </a:xfrm>
            <a:custGeom>
              <a:avLst/>
              <a:gdLst/>
              <a:ahLst/>
              <a:cxnLst/>
              <a:rect l="l" t="t" r="r" b="b"/>
              <a:pathLst>
                <a:path w="2112" h="2112" extrusionOk="0">
                  <a:moveTo>
                    <a:pt x="1040" y="726"/>
                  </a:moveTo>
                  <a:cubicBezTo>
                    <a:pt x="1229" y="726"/>
                    <a:pt x="1418" y="883"/>
                    <a:pt x="1418" y="1072"/>
                  </a:cubicBezTo>
                  <a:cubicBezTo>
                    <a:pt x="1418" y="1261"/>
                    <a:pt x="1229" y="1419"/>
                    <a:pt x="1040" y="1419"/>
                  </a:cubicBezTo>
                  <a:cubicBezTo>
                    <a:pt x="851" y="1419"/>
                    <a:pt x="693" y="1261"/>
                    <a:pt x="693" y="1072"/>
                  </a:cubicBezTo>
                  <a:cubicBezTo>
                    <a:pt x="693" y="883"/>
                    <a:pt x="851" y="726"/>
                    <a:pt x="1040" y="726"/>
                  </a:cubicBezTo>
                  <a:close/>
                  <a:moveTo>
                    <a:pt x="1040" y="1"/>
                  </a:moveTo>
                  <a:cubicBezTo>
                    <a:pt x="441" y="1"/>
                    <a:pt x="0" y="473"/>
                    <a:pt x="0" y="1072"/>
                  </a:cubicBezTo>
                  <a:cubicBezTo>
                    <a:pt x="0" y="1639"/>
                    <a:pt x="441" y="2112"/>
                    <a:pt x="1040" y="2112"/>
                  </a:cubicBezTo>
                  <a:cubicBezTo>
                    <a:pt x="1639" y="2112"/>
                    <a:pt x="2111" y="1639"/>
                    <a:pt x="2111" y="1072"/>
                  </a:cubicBezTo>
                  <a:cubicBezTo>
                    <a:pt x="2111"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40"/>
          <p:cNvGrpSpPr/>
          <p:nvPr/>
        </p:nvGrpSpPr>
        <p:grpSpPr>
          <a:xfrm>
            <a:off x="14195848" y="8172565"/>
            <a:ext cx="1350192" cy="1343326"/>
            <a:chOff x="-18294675" y="2434925"/>
            <a:chExt cx="304825" cy="303275"/>
          </a:xfrm>
        </p:grpSpPr>
        <p:sp>
          <p:nvSpPr>
            <p:cNvPr id="6747" name="Google Shape;6747;p40"/>
            <p:cNvSpPr/>
            <p:nvPr/>
          </p:nvSpPr>
          <p:spPr>
            <a:xfrm>
              <a:off x="-18294675" y="2434925"/>
              <a:ext cx="304825" cy="303275"/>
            </a:xfrm>
            <a:custGeom>
              <a:avLst/>
              <a:gdLst/>
              <a:ahLst/>
              <a:cxnLst/>
              <a:rect l="l" t="t" r="r" b="b"/>
              <a:pathLst>
                <a:path w="12193" h="12131" extrusionOk="0">
                  <a:moveTo>
                    <a:pt x="1103" y="694"/>
                  </a:moveTo>
                  <a:cubicBezTo>
                    <a:pt x="2363" y="694"/>
                    <a:pt x="3497" y="1450"/>
                    <a:pt x="4033" y="2584"/>
                  </a:cubicBezTo>
                  <a:cubicBezTo>
                    <a:pt x="3434" y="2836"/>
                    <a:pt x="2867" y="3214"/>
                    <a:pt x="2363" y="3687"/>
                  </a:cubicBezTo>
                  <a:lnTo>
                    <a:pt x="2237" y="3813"/>
                  </a:lnTo>
                  <a:cubicBezTo>
                    <a:pt x="1323" y="3214"/>
                    <a:pt x="756" y="2175"/>
                    <a:pt x="756" y="1072"/>
                  </a:cubicBezTo>
                  <a:lnTo>
                    <a:pt x="756" y="694"/>
                  </a:lnTo>
                  <a:close/>
                  <a:moveTo>
                    <a:pt x="11500" y="694"/>
                  </a:moveTo>
                  <a:lnTo>
                    <a:pt x="11500" y="1072"/>
                  </a:lnTo>
                  <a:cubicBezTo>
                    <a:pt x="11500" y="2175"/>
                    <a:pt x="10901" y="3214"/>
                    <a:pt x="9924" y="3813"/>
                  </a:cubicBezTo>
                  <a:cubicBezTo>
                    <a:pt x="9420" y="3277"/>
                    <a:pt x="8822" y="2868"/>
                    <a:pt x="8192" y="2584"/>
                  </a:cubicBezTo>
                  <a:cubicBezTo>
                    <a:pt x="8696" y="1450"/>
                    <a:pt x="9893" y="694"/>
                    <a:pt x="11153" y="694"/>
                  </a:cubicBezTo>
                  <a:close/>
                  <a:moveTo>
                    <a:pt x="2806" y="7389"/>
                  </a:moveTo>
                  <a:cubicBezTo>
                    <a:pt x="2924" y="7389"/>
                    <a:pt x="3043" y="7413"/>
                    <a:pt x="3151" y="7467"/>
                  </a:cubicBezTo>
                  <a:cubicBezTo>
                    <a:pt x="3434" y="7625"/>
                    <a:pt x="3623" y="7908"/>
                    <a:pt x="3623" y="8223"/>
                  </a:cubicBezTo>
                  <a:lnTo>
                    <a:pt x="3623" y="9011"/>
                  </a:lnTo>
                  <a:cubicBezTo>
                    <a:pt x="3182" y="8507"/>
                    <a:pt x="2552" y="8160"/>
                    <a:pt x="1891" y="7940"/>
                  </a:cubicBezTo>
                  <a:lnTo>
                    <a:pt x="2206" y="7625"/>
                  </a:lnTo>
                  <a:cubicBezTo>
                    <a:pt x="2351" y="7480"/>
                    <a:pt x="2578" y="7389"/>
                    <a:pt x="2806" y="7389"/>
                  </a:cubicBezTo>
                  <a:close/>
                  <a:moveTo>
                    <a:pt x="9468" y="7444"/>
                  </a:moveTo>
                  <a:cubicBezTo>
                    <a:pt x="9681" y="7444"/>
                    <a:pt x="9891" y="7528"/>
                    <a:pt x="10050" y="7688"/>
                  </a:cubicBezTo>
                  <a:lnTo>
                    <a:pt x="10365" y="8003"/>
                  </a:lnTo>
                  <a:cubicBezTo>
                    <a:pt x="9672" y="8160"/>
                    <a:pt x="9042" y="8507"/>
                    <a:pt x="8633" y="9043"/>
                  </a:cubicBezTo>
                  <a:lnTo>
                    <a:pt x="8633" y="8255"/>
                  </a:lnTo>
                  <a:cubicBezTo>
                    <a:pt x="8633" y="7940"/>
                    <a:pt x="8790" y="7688"/>
                    <a:pt x="9105" y="7530"/>
                  </a:cubicBezTo>
                  <a:cubicBezTo>
                    <a:pt x="9221" y="7473"/>
                    <a:pt x="9345" y="7444"/>
                    <a:pt x="9468" y="7444"/>
                  </a:cubicBezTo>
                  <a:close/>
                  <a:moveTo>
                    <a:pt x="6112" y="9484"/>
                  </a:moveTo>
                  <a:cubicBezTo>
                    <a:pt x="6270" y="9484"/>
                    <a:pt x="6427" y="9610"/>
                    <a:pt x="6459" y="9736"/>
                  </a:cubicBezTo>
                  <a:lnTo>
                    <a:pt x="6112" y="10145"/>
                  </a:lnTo>
                  <a:lnTo>
                    <a:pt x="5734" y="9736"/>
                  </a:lnTo>
                  <a:cubicBezTo>
                    <a:pt x="5797" y="9578"/>
                    <a:pt x="5955" y="9484"/>
                    <a:pt x="6112" y="9484"/>
                  </a:cubicBezTo>
                  <a:close/>
                  <a:moveTo>
                    <a:pt x="6270" y="2836"/>
                  </a:moveTo>
                  <a:cubicBezTo>
                    <a:pt x="8633" y="2899"/>
                    <a:pt x="10554" y="4884"/>
                    <a:pt x="10743" y="7310"/>
                  </a:cubicBezTo>
                  <a:lnTo>
                    <a:pt x="10554" y="7121"/>
                  </a:lnTo>
                  <a:cubicBezTo>
                    <a:pt x="10258" y="6824"/>
                    <a:pt x="9861" y="6664"/>
                    <a:pt x="9467" y="6664"/>
                  </a:cubicBezTo>
                  <a:cubicBezTo>
                    <a:pt x="9234" y="6664"/>
                    <a:pt x="9001" y="6720"/>
                    <a:pt x="8790" y="6837"/>
                  </a:cubicBezTo>
                  <a:cubicBezTo>
                    <a:pt x="8255" y="7121"/>
                    <a:pt x="7908" y="7625"/>
                    <a:pt x="7908" y="8223"/>
                  </a:cubicBezTo>
                  <a:lnTo>
                    <a:pt x="7908" y="9043"/>
                  </a:lnTo>
                  <a:cubicBezTo>
                    <a:pt x="7908" y="9641"/>
                    <a:pt x="7719" y="10240"/>
                    <a:pt x="7372" y="10744"/>
                  </a:cubicBezTo>
                  <a:cubicBezTo>
                    <a:pt x="7278" y="10870"/>
                    <a:pt x="7215" y="10933"/>
                    <a:pt x="7120" y="11027"/>
                  </a:cubicBezTo>
                  <a:cubicBezTo>
                    <a:pt x="6931" y="11216"/>
                    <a:pt x="6679" y="11342"/>
                    <a:pt x="6490" y="11374"/>
                  </a:cubicBezTo>
                  <a:lnTo>
                    <a:pt x="6490" y="10838"/>
                  </a:lnTo>
                  <a:lnTo>
                    <a:pt x="7120" y="10051"/>
                  </a:lnTo>
                  <a:cubicBezTo>
                    <a:pt x="7152" y="9956"/>
                    <a:pt x="7215" y="9893"/>
                    <a:pt x="7215" y="9799"/>
                  </a:cubicBezTo>
                  <a:cubicBezTo>
                    <a:pt x="7215" y="9200"/>
                    <a:pt x="6742" y="8728"/>
                    <a:pt x="6144" y="8728"/>
                  </a:cubicBezTo>
                  <a:cubicBezTo>
                    <a:pt x="5545" y="8728"/>
                    <a:pt x="5073" y="9200"/>
                    <a:pt x="5073" y="9799"/>
                  </a:cubicBezTo>
                  <a:cubicBezTo>
                    <a:pt x="5073" y="9893"/>
                    <a:pt x="5104" y="9956"/>
                    <a:pt x="5167" y="10051"/>
                  </a:cubicBezTo>
                  <a:lnTo>
                    <a:pt x="5797" y="10838"/>
                  </a:lnTo>
                  <a:lnTo>
                    <a:pt x="5797" y="11374"/>
                  </a:lnTo>
                  <a:cubicBezTo>
                    <a:pt x="5545" y="11311"/>
                    <a:pt x="5356" y="11185"/>
                    <a:pt x="5199" y="11027"/>
                  </a:cubicBezTo>
                  <a:cubicBezTo>
                    <a:pt x="5104" y="10933"/>
                    <a:pt x="5041" y="10838"/>
                    <a:pt x="4947" y="10744"/>
                  </a:cubicBezTo>
                  <a:cubicBezTo>
                    <a:pt x="4600" y="10271"/>
                    <a:pt x="4411" y="9673"/>
                    <a:pt x="4411" y="9043"/>
                  </a:cubicBezTo>
                  <a:lnTo>
                    <a:pt x="4411" y="8223"/>
                  </a:lnTo>
                  <a:cubicBezTo>
                    <a:pt x="4411" y="7625"/>
                    <a:pt x="4096" y="7121"/>
                    <a:pt x="3529" y="6837"/>
                  </a:cubicBezTo>
                  <a:cubicBezTo>
                    <a:pt x="3318" y="6720"/>
                    <a:pt x="3085" y="6664"/>
                    <a:pt x="2852" y="6664"/>
                  </a:cubicBezTo>
                  <a:cubicBezTo>
                    <a:pt x="2458" y="6664"/>
                    <a:pt x="2061" y="6824"/>
                    <a:pt x="1765" y="7121"/>
                  </a:cubicBezTo>
                  <a:lnTo>
                    <a:pt x="1576" y="7310"/>
                  </a:lnTo>
                  <a:cubicBezTo>
                    <a:pt x="1607" y="6270"/>
                    <a:pt x="2017" y="5230"/>
                    <a:pt x="2678" y="4443"/>
                  </a:cubicBezTo>
                  <a:cubicBezTo>
                    <a:pt x="2741" y="4317"/>
                    <a:pt x="2867" y="4254"/>
                    <a:pt x="2962" y="4128"/>
                  </a:cubicBezTo>
                  <a:cubicBezTo>
                    <a:pt x="3466" y="3655"/>
                    <a:pt x="4001" y="3309"/>
                    <a:pt x="4632" y="3057"/>
                  </a:cubicBezTo>
                  <a:cubicBezTo>
                    <a:pt x="5167" y="2899"/>
                    <a:pt x="5703" y="2836"/>
                    <a:pt x="6270" y="2836"/>
                  </a:cubicBezTo>
                  <a:close/>
                  <a:moveTo>
                    <a:pt x="11153" y="1"/>
                  </a:moveTo>
                  <a:cubicBezTo>
                    <a:pt x="10334" y="1"/>
                    <a:pt x="9483" y="253"/>
                    <a:pt x="8822" y="757"/>
                  </a:cubicBezTo>
                  <a:cubicBezTo>
                    <a:pt x="8255" y="1135"/>
                    <a:pt x="7782" y="1733"/>
                    <a:pt x="7530" y="2364"/>
                  </a:cubicBezTo>
                  <a:cubicBezTo>
                    <a:pt x="7120" y="2238"/>
                    <a:pt x="6679" y="2175"/>
                    <a:pt x="6270" y="2175"/>
                  </a:cubicBezTo>
                  <a:cubicBezTo>
                    <a:pt x="5703" y="2175"/>
                    <a:pt x="5199" y="2206"/>
                    <a:pt x="4695" y="2364"/>
                  </a:cubicBezTo>
                  <a:cubicBezTo>
                    <a:pt x="4411" y="1733"/>
                    <a:pt x="3938" y="1166"/>
                    <a:pt x="3371" y="788"/>
                  </a:cubicBezTo>
                  <a:cubicBezTo>
                    <a:pt x="2710" y="253"/>
                    <a:pt x="1891" y="32"/>
                    <a:pt x="1071" y="32"/>
                  </a:cubicBezTo>
                  <a:lnTo>
                    <a:pt x="347" y="32"/>
                  </a:lnTo>
                  <a:cubicBezTo>
                    <a:pt x="158" y="32"/>
                    <a:pt x="0" y="190"/>
                    <a:pt x="0" y="379"/>
                  </a:cubicBezTo>
                  <a:lnTo>
                    <a:pt x="0" y="1103"/>
                  </a:lnTo>
                  <a:cubicBezTo>
                    <a:pt x="0" y="1859"/>
                    <a:pt x="189" y="2553"/>
                    <a:pt x="599" y="3183"/>
                  </a:cubicBezTo>
                  <a:cubicBezTo>
                    <a:pt x="914" y="3655"/>
                    <a:pt x="1292" y="4096"/>
                    <a:pt x="1765" y="4411"/>
                  </a:cubicBezTo>
                  <a:cubicBezTo>
                    <a:pt x="1544" y="4726"/>
                    <a:pt x="1323" y="5073"/>
                    <a:pt x="1166" y="5420"/>
                  </a:cubicBezTo>
                  <a:cubicBezTo>
                    <a:pt x="914" y="6113"/>
                    <a:pt x="756" y="6806"/>
                    <a:pt x="756" y="7562"/>
                  </a:cubicBezTo>
                  <a:lnTo>
                    <a:pt x="756" y="8255"/>
                  </a:lnTo>
                  <a:cubicBezTo>
                    <a:pt x="756" y="8475"/>
                    <a:pt x="914" y="8633"/>
                    <a:pt x="1103" y="8633"/>
                  </a:cubicBezTo>
                  <a:cubicBezTo>
                    <a:pt x="1891" y="8633"/>
                    <a:pt x="2647" y="8980"/>
                    <a:pt x="3119" y="9610"/>
                  </a:cubicBezTo>
                  <a:lnTo>
                    <a:pt x="4316" y="11185"/>
                  </a:lnTo>
                  <a:cubicBezTo>
                    <a:pt x="4411" y="11311"/>
                    <a:pt x="4537" y="11405"/>
                    <a:pt x="4632" y="11531"/>
                  </a:cubicBezTo>
                  <a:cubicBezTo>
                    <a:pt x="5041" y="11941"/>
                    <a:pt x="5545" y="12130"/>
                    <a:pt x="6112" y="12130"/>
                  </a:cubicBezTo>
                  <a:cubicBezTo>
                    <a:pt x="6648" y="12130"/>
                    <a:pt x="7152" y="11941"/>
                    <a:pt x="7561" y="11531"/>
                  </a:cubicBezTo>
                  <a:cubicBezTo>
                    <a:pt x="7687" y="11405"/>
                    <a:pt x="7782" y="11311"/>
                    <a:pt x="7877" y="11185"/>
                  </a:cubicBezTo>
                  <a:lnTo>
                    <a:pt x="9105" y="9610"/>
                  </a:lnTo>
                  <a:cubicBezTo>
                    <a:pt x="9578" y="8980"/>
                    <a:pt x="10302" y="8633"/>
                    <a:pt x="11090" y="8633"/>
                  </a:cubicBezTo>
                  <a:cubicBezTo>
                    <a:pt x="11311" y="8633"/>
                    <a:pt x="11468" y="8475"/>
                    <a:pt x="11468" y="8255"/>
                  </a:cubicBezTo>
                  <a:lnTo>
                    <a:pt x="11468" y="7751"/>
                  </a:lnTo>
                  <a:cubicBezTo>
                    <a:pt x="11468" y="6522"/>
                    <a:pt x="11059" y="5388"/>
                    <a:pt x="10397" y="4411"/>
                  </a:cubicBezTo>
                  <a:cubicBezTo>
                    <a:pt x="10870" y="4096"/>
                    <a:pt x="11311" y="3655"/>
                    <a:pt x="11626" y="3151"/>
                  </a:cubicBezTo>
                  <a:cubicBezTo>
                    <a:pt x="12004" y="2521"/>
                    <a:pt x="12193" y="1796"/>
                    <a:pt x="12193" y="1072"/>
                  </a:cubicBezTo>
                  <a:lnTo>
                    <a:pt x="12193" y="347"/>
                  </a:lnTo>
                  <a:cubicBezTo>
                    <a:pt x="12193" y="158"/>
                    <a:pt x="12035" y="1"/>
                    <a:pt x="11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40"/>
            <p:cNvSpPr/>
            <p:nvPr/>
          </p:nvSpPr>
          <p:spPr>
            <a:xfrm>
              <a:off x="-18223800" y="2559575"/>
              <a:ext cx="37050" cy="36850"/>
            </a:xfrm>
            <a:custGeom>
              <a:avLst/>
              <a:gdLst/>
              <a:ahLst/>
              <a:cxnLst/>
              <a:rect l="l" t="t" r="r" b="b"/>
              <a:pathLst>
                <a:path w="1482" h="1474" extrusionOk="0">
                  <a:moveTo>
                    <a:pt x="410" y="0"/>
                  </a:moveTo>
                  <a:cubicBezTo>
                    <a:pt x="324" y="0"/>
                    <a:pt x="237" y="40"/>
                    <a:pt x="158" y="118"/>
                  </a:cubicBezTo>
                  <a:cubicBezTo>
                    <a:pt x="1" y="276"/>
                    <a:pt x="1" y="497"/>
                    <a:pt x="158" y="654"/>
                  </a:cubicBezTo>
                  <a:lnTo>
                    <a:pt x="851" y="1347"/>
                  </a:lnTo>
                  <a:cubicBezTo>
                    <a:pt x="946" y="1442"/>
                    <a:pt x="1009" y="1473"/>
                    <a:pt x="1103" y="1473"/>
                  </a:cubicBezTo>
                  <a:cubicBezTo>
                    <a:pt x="1166" y="1473"/>
                    <a:pt x="1292" y="1442"/>
                    <a:pt x="1324" y="1347"/>
                  </a:cubicBezTo>
                  <a:cubicBezTo>
                    <a:pt x="1481" y="1190"/>
                    <a:pt x="1481" y="1001"/>
                    <a:pt x="1324" y="843"/>
                  </a:cubicBezTo>
                  <a:lnTo>
                    <a:pt x="662" y="118"/>
                  </a:lnTo>
                  <a:cubicBezTo>
                    <a:pt x="584" y="40"/>
                    <a:pt x="497"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40"/>
            <p:cNvSpPr/>
            <p:nvPr/>
          </p:nvSpPr>
          <p:spPr>
            <a:xfrm>
              <a:off x="-18098550" y="2559575"/>
              <a:ext cx="37825" cy="36850"/>
            </a:xfrm>
            <a:custGeom>
              <a:avLst/>
              <a:gdLst/>
              <a:ahLst/>
              <a:cxnLst/>
              <a:rect l="l" t="t" r="r" b="b"/>
              <a:pathLst>
                <a:path w="1513" h="1474" extrusionOk="0">
                  <a:moveTo>
                    <a:pt x="1103" y="0"/>
                  </a:moveTo>
                  <a:cubicBezTo>
                    <a:pt x="1016" y="0"/>
                    <a:pt x="929" y="40"/>
                    <a:pt x="851" y="118"/>
                  </a:cubicBezTo>
                  <a:lnTo>
                    <a:pt x="158" y="843"/>
                  </a:lnTo>
                  <a:cubicBezTo>
                    <a:pt x="0" y="1001"/>
                    <a:pt x="0" y="1190"/>
                    <a:pt x="158" y="1347"/>
                  </a:cubicBezTo>
                  <a:cubicBezTo>
                    <a:pt x="221" y="1442"/>
                    <a:pt x="315" y="1473"/>
                    <a:pt x="410" y="1473"/>
                  </a:cubicBezTo>
                  <a:cubicBezTo>
                    <a:pt x="504" y="1473"/>
                    <a:pt x="630" y="1442"/>
                    <a:pt x="662" y="1347"/>
                  </a:cubicBezTo>
                  <a:lnTo>
                    <a:pt x="1355" y="623"/>
                  </a:lnTo>
                  <a:cubicBezTo>
                    <a:pt x="1512" y="465"/>
                    <a:pt x="1512" y="276"/>
                    <a:pt x="1355" y="118"/>
                  </a:cubicBezTo>
                  <a:cubicBezTo>
                    <a:pt x="1276" y="40"/>
                    <a:pt x="1189"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40"/>
          <p:cNvGrpSpPr/>
          <p:nvPr/>
        </p:nvGrpSpPr>
        <p:grpSpPr>
          <a:xfrm>
            <a:off x="14356303" y="9815262"/>
            <a:ext cx="1029282" cy="1343326"/>
            <a:chOff x="-18258450" y="2809825"/>
            <a:chExt cx="232375" cy="303275"/>
          </a:xfrm>
        </p:grpSpPr>
        <p:sp>
          <p:nvSpPr>
            <p:cNvPr id="6751" name="Google Shape;6751;p40"/>
            <p:cNvSpPr/>
            <p:nvPr/>
          </p:nvSpPr>
          <p:spPr>
            <a:xfrm>
              <a:off x="-18177325" y="29083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40"/>
            <p:cNvSpPr/>
            <p:nvPr/>
          </p:nvSpPr>
          <p:spPr>
            <a:xfrm>
              <a:off x="-18123775" y="290830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40"/>
            <p:cNvSpPr/>
            <p:nvPr/>
          </p:nvSpPr>
          <p:spPr>
            <a:xfrm>
              <a:off x="-18258450" y="2809825"/>
              <a:ext cx="232375" cy="303275"/>
            </a:xfrm>
            <a:custGeom>
              <a:avLst/>
              <a:gdLst/>
              <a:ahLst/>
              <a:cxnLst/>
              <a:rect l="l" t="t" r="r" b="b"/>
              <a:pathLst>
                <a:path w="9295" h="12131" extrusionOk="0">
                  <a:moveTo>
                    <a:pt x="4663" y="726"/>
                  </a:moveTo>
                  <a:cubicBezTo>
                    <a:pt x="5640" y="726"/>
                    <a:pt x="6617" y="1387"/>
                    <a:pt x="7373" y="2553"/>
                  </a:cubicBezTo>
                  <a:cubicBezTo>
                    <a:pt x="7121" y="2490"/>
                    <a:pt x="6459" y="2238"/>
                    <a:pt x="6175" y="2175"/>
                  </a:cubicBezTo>
                  <a:cubicBezTo>
                    <a:pt x="6144" y="2159"/>
                    <a:pt x="6097" y="2151"/>
                    <a:pt x="6049" y="2151"/>
                  </a:cubicBezTo>
                  <a:cubicBezTo>
                    <a:pt x="6002" y="2151"/>
                    <a:pt x="5955" y="2159"/>
                    <a:pt x="5923" y="2175"/>
                  </a:cubicBezTo>
                  <a:lnTo>
                    <a:pt x="4663" y="2805"/>
                  </a:lnTo>
                  <a:lnTo>
                    <a:pt x="3403" y="2175"/>
                  </a:lnTo>
                  <a:cubicBezTo>
                    <a:pt x="3356" y="2159"/>
                    <a:pt x="3301" y="2151"/>
                    <a:pt x="3249" y="2151"/>
                  </a:cubicBezTo>
                  <a:cubicBezTo>
                    <a:pt x="3198" y="2151"/>
                    <a:pt x="3151" y="2159"/>
                    <a:pt x="3120" y="2175"/>
                  </a:cubicBezTo>
                  <a:lnTo>
                    <a:pt x="1922" y="2553"/>
                  </a:lnTo>
                  <a:cubicBezTo>
                    <a:pt x="2710" y="1387"/>
                    <a:pt x="3718" y="726"/>
                    <a:pt x="4663" y="726"/>
                  </a:cubicBezTo>
                  <a:close/>
                  <a:moveTo>
                    <a:pt x="6144" y="2868"/>
                  </a:moveTo>
                  <a:lnTo>
                    <a:pt x="6617" y="3025"/>
                  </a:lnTo>
                  <a:cubicBezTo>
                    <a:pt x="7341" y="3908"/>
                    <a:pt x="7404" y="5168"/>
                    <a:pt x="6743" y="6081"/>
                  </a:cubicBezTo>
                  <a:lnTo>
                    <a:pt x="6112" y="6396"/>
                  </a:lnTo>
                  <a:lnTo>
                    <a:pt x="5041" y="5829"/>
                  </a:lnTo>
                  <a:lnTo>
                    <a:pt x="5041" y="5325"/>
                  </a:lnTo>
                  <a:cubicBezTo>
                    <a:pt x="5041" y="5136"/>
                    <a:pt x="4884" y="4979"/>
                    <a:pt x="4695" y="4979"/>
                  </a:cubicBezTo>
                  <a:cubicBezTo>
                    <a:pt x="4506" y="4979"/>
                    <a:pt x="4348" y="5136"/>
                    <a:pt x="4348" y="5325"/>
                  </a:cubicBezTo>
                  <a:lnTo>
                    <a:pt x="4348" y="5829"/>
                  </a:lnTo>
                  <a:lnTo>
                    <a:pt x="3277" y="6396"/>
                  </a:lnTo>
                  <a:lnTo>
                    <a:pt x="2647" y="6081"/>
                  </a:lnTo>
                  <a:cubicBezTo>
                    <a:pt x="1985" y="5136"/>
                    <a:pt x="2048" y="3908"/>
                    <a:pt x="2773" y="3025"/>
                  </a:cubicBezTo>
                  <a:lnTo>
                    <a:pt x="3246" y="2868"/>
                  </a:lnTo>
                  <a:lnTo>
                    <a:pt x="4537" y="3498"/>
                  </a:lnTo>
                  <a:cubicBezTo>
                    <a:pt x="4600" y="3530"/>
                    <a:pt x="4655" y="3545"/>
                    <a:pt x="4707" y="3545"/>
                  </a:cubicBezTo>
                  <a:cubicBezTo>
                    <a:pt x="4758" y="3545"/>
                    <a:pt x="4805" y="3530"/>
                    <a:pt x="4852" y="3498"/>
                  </a:cubicBezTo>
                  <a:lnTo>
                    <a:pt x="6144" y="2868"/>
                  </a:lnTo>
                  <a:close/>
                  <a:moveTo>
                    <a:pt x="7530" y="6459"/>
                  </a:moveTo>
                  <a:lnTo>
                    <a:pt x="8601" y="7027"/>
                  </a:lnTo>
                  <a:cubicBezTo>
                    <a:pt x="8507" y="9641"/>
                    <a:pt x="6932" y="11469"/>
                    <a:pt x="4663" y="11469"/>
                  </a:cubicBezTo>
                  <a:cubicBezTo>
                    <a:pt x="2363" y="11469"/>
                    <a:pt x="788" y="9704"/>
                    <a:pt x="725" y="7027"/>
                  </a:cubicBezTo>
                  <a:lnTo>
                    <a:pt x="1765" y="6459"/>
                  </a:lnTo>
                  <a:lnTo>
                    <a:pt x="2206" y="6648"/>
                  </a:lnTo>
                  <a:lnTo>
                    <a:pt x="3088" y="7090"/>
                  </a:lnTo>
                  <a:cubicBezTo>
                    <a:pt x="3135" y="7105"/>
                    <a:pt x="3190" y="7113"/>
                    <a:pt x="3246" y="7113"/>
                  </a:cubicBezTo>
                  <a:cubicBezTo>
                    <a:pt x="3301" y="7113"/>
                    <a:pt x="3356" y="7105"/>
                    <a:pt x="3403" y="7090"/>
                  </a:cubicBezTo>
                  <a:lnTo>
                    <a:pt x="4663" y="6459"/>
                  </a:lnTo>
                  <a:lnTo>
                    <a:pt x="5923" y="7090"/>
                  </a:lnTo>
                  <a:cubicBezTo>
                    <a:pt x="5971" y="7105"/>
                    <a:pt x="6026" y="7113"/>
                    <a:pt x="6081" y="7113"/>
                  </a:cubicBezTo>
                  <a:cubicBezTo>
                    <a:pt x="6136" y="7113"/>
                    <a:pt x="6191" y="7105"/>
                    <a:pt x="6238" y="7090"/>
                  </a:cubicBezTo>
                  <a:lnTo>
                    <a:pt x="7089" y="6648"/>
                  </a:lnTo>
                  <a:lnTo>
                    <a:pt x="7530" y="6459"/>
                  </a:lnTo>
                  <a:close/>
                  <a:moveTo>
                    <a:pt x="4663" y="1"/>
                  </a:moveTo>
                  <a:cubicBezTo>
                    <a:pt x="3214" y="1"/>
                    <a:pt x="1796" y="1135"/>
                    <a:pt x="883" y="3025"/>
                  </a:cubicBezTo>
                  <a:cubicBezTo>
                    <a:pt x="776" y="3265"/>
                    <a:pt x="939" y="3527"/>
                    <a:pt x="1163" y="3527"/>
                  </a:cubicBezTo>
                  <a:cubicBezTo>
                    <a:pt x="1205" y="3527"/>
                    <a:pt x="1248" y="3518"/>
                    <a:pt x="1292" y="3498"/>
                  </a:cubicBezTo>
                  <a:lnTo>
                    <a:pt x="1702" y="3403"/>
                  </a:lnTo>
                  <a:lnTo>
                    <a:pt x="1702" y="3403"/>
                  </a:lnTo>
                  <a:cubicBezTo>
                    <a:pt x="1387" y="4128"/>
                    <a:pt x="1355" y="4979"/>
                    <a:pt x="1607" y="5766"/>
                  </a:cubicBezTo>
                  <a:lnTo>
                    <a:pt x="221" y="6459"/>
                  </a:lnTo>
                  <a:cubicBezTo>
                    <a:pt x="95" y="6554"/>
                    <a:pt x="1" y="6648"/>
                    <a:pt x="1" y="6774"/>
                  </a:cubicBezTo>
                  <a:cubicBezTo>
                    <a:pt x="1" y="10209"/>
                    <a:pt x="2143" y="12130"/>
                    <a:pt x="4663" y="12130"/>
                  </a:cubicBezTo>
                  <a:cubicBezTo>
                    <a:pt x="7184" y="12130"/>
                    <a:pt x="9294" y="10177"/>
                    <a:pt x="9294" y="6774"/>
                  </a:cubicBezTo>
                  <a:cubicBezTo>
                    <a:pt x="9294" y="6648"/>
                    <a:pt x="9231" y="6554"/>
                    <a:pt x="9105" y="6459"/>
                  </a:cubicBezTo>
                  <a:lnTo>
                    <a:pt x="7688" y="5766"/>
                  </a:lnTo>
                  <a:cubicBezTo>
                    <a:pt x="7971" y="5010"/>
                    <a:pt x="7971" y="4191"/>
                    <a:pt x="7593" y="3403"/>
                  </a:cubicBezTo>
                  <a:lnTo>
                    <a:pt x="7593" y="3403"/>
                  </a:lnTo>
                  <a:lnTo>
                    <a:pt x="8003" y="3498"/>
                  </a:lnTo>
                  <a:cubicBezTo>
                    <a:pt x="8052" y="3518"/>
                    <a:pt x="8099" y="3527"/>
                    <a:pt x="8144" y="3527"/>
                  </a:cubicBezTo>
                  <a:cubicBezTo>
                    <a:pt x="8387" y="3527"/>
                    <a:pt x="8550" y="3265"/>
                    <a:pt x="8444" y="3025"/>
                  </a:cubicBezTo>
                  <a:cubicBezTo>
                    <a:pt x="7530" y="1135"/>
                    <a:pt x="6112"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4" name="Google Shape;6754;p40"/>
          <p:cNvSpPr/>
          <p:nvPr/>
        </p:nvSpPr>
        <p:spPr>
          <a:xfrm>
            <a:off x="2597542" y="11503834"/>
            <a:ext cx="1343326" cy="1353735"/>
          </a:xfrm>
          <a:custGeom>
            <a:avLst/>
            <a:gdLst/>
            <a:ahLst/>
            <a:cxnLst/>
            <a:rect l="l" t="t" r="r" b="b"/>
            <a:pathLst>
              <a:path w="12131" h="12225" extrusionOk="0">
                <a:moveTo>
                  <a:pt x="6050" y="756"/>
                </a:moveTo>
                <a:cubicBezTo>
                  <a:pt x="6239" y="756"/>
                  <a:pt x="6396" y="914"/>
                  <a:pt x="6396" y="1103"/>
                </a:cubicBezTo>
                <a:cubicBezTo>
                  <a:pt x="6396" y="1324"/>
                  <a:pt x="6239" y="1481"/>
                  <a:pt x="6050" y="1481"/>
                </a:cubicBezTo>
                <a:cubicBezTo>
                  <a:pt x="5861" y="1481"/>
                  <a:pt x="5703" y="1324"/>
                  <a:pt x="5703" y="1103"/>
                </a:cubicBezTo>
                <a:cubicBezTo>
                  <a:pt x="5703" y="914"/>
                  <a:pt x="5861" y="756"/>
                  <a:pt x="6050" y="756"/>
                </a:cubicBezTo>
                <a:close/>
                <a:moveTo>
                  <a:pt x="3183" y="2174"/>
                </a:moveTo>
                <a:cubicBezTo>
                  <a:pt x="3372" y="2174"/>
                  <a:pt x="3530" y="2332"/>
                  <a:pt x="3530" y="2521"/>
                </a:cubicBezTo>
                <a:cubicBezTo>
                  <a:pt x="3530" y="2741"/>
                  <a:pt x="3372" y="2899"/>
                  <a:pt x="3183" y="2899"/>
                </a:cubicBezTo>
                <a:cubicBezTo>
                  <a:pt x="2994" y="2899"/>
                  <a:pt x="2836" y="2741"/>
                  <a:pt x="2836" y="2521"/>
                </a:cubicBezTo>
                <a:cubicBezTo>
                  <a:pt x="2836" y="2332"/>
                  <a:pt x="2994" y="2174"/>
                  <a:pt x="3183" y="2174"/>
                </a:cubicBezTo>
                <a:close/>
                <a:moveTo>
                  <a:pt x="8885" y="2174"/>
                </a:moveTo>
                <a:cubicBezTo>
                  <a:pt x="9074" y="2174"/>
                  <a:pt x="9232" y="2332"/>
                  <a:pt x="9232" y="2521"/>
                </a:cubicBezTo>
                <a:cubicBezTo>
                  <a:pt x="9232" y="2741"/>
                  <a:pt x="9074" y="2899"/>
                  <a:pt x="8885" y="2899"/>
                </a:cubicBezTo>
                <a:cubicBezTo>
                  <a:pt x="8696" y="2899"/>
                  <a:pt x="8539" y="2741"/>
                  <a:pt x="8539" y="2521"/>
                </a:cubicBezTo>
                <a:cubicBezTo>
                  <a:pt x="8539" y="2332"/>
                  <a:pt x="8696" y="2174"/>
                  <a:pt x="8885" y="2174"/>
                </a:cubicBezTo>
                <a:close/>
                <a:moveTo>
                  <a:pt x="6050" y="3718"/>
                </a:moveTo>
                <a:cubicBezTo>
                  <a:pt x="6396" y="4033"/>
                  <a:pt x="7153" y="4726"/>
                  <a:pt x="7562" y="5640"/>
                </a:cubicBezTo>
                <a:cubicBezTo>
                  <a:pt x="6869" y="6238"/>
                  <a:pt x="6365" y="6931"/>
                  <a:pt x="6050" y="7814"/>
                </a:cubicBezTo>
                <a:cubicBezTo>
                  <a:pt x="5735" y="6994"/>
                  <a:pt x="5199" y="6238"/>
                  <a:pt x="4569" y="5640"/>
                </a:cubicBezTo>
                <a:cubicBezTo>
                  <a:pt x="4947" y="4726"/>
                  <a:pt x="5703" y="4033"/>
                  <a:pt x="6050" y="3718"/>
                </a:cubicBezTo>
                <a:close/>
                <a:moveTo>
                  <a:pt x="1009" y="5010"/>
                </a:moveTo>
                <a:cubicBezTo>
                  <a:pt x="3561" y="5010"/>
                  <a:pt x="5672" y="7089"/>
                  <a:pt x="5672" y="9704"/>
                </a:cubicBezTo>
                <a:lnTo>
                  <a:pt x="5672" y="10050"/>
                </a:lnTo>
                <a:lnTo>
                  <a:pt x="5294" y="10050"/>
                </a:lnTo>
                <a:cubicBezTo>
                  <a:pt x="2773" y="10050"/>
                  <a:pt x="663" y="7971"/>
                  <a:pt x="663" y="5356"/>
                </a:cubicBezTo>
                <a:lnTo>
                  <a:pt x="663" y="5010"/>
                </a:lnTo>
                <a:close/>
                <a:moveTo>
                  <a:pt x="11406" y="5010"/>
                </a:moveTo>
                <a:lnTo>
                  <a:pt x="11406" y="5356"/>
                </a:lnTo>
                <a:cubicBezTo>
                  <a:pt x="11406" y="7971"/>
                  <a:pt x="9326" y="10050"/>
                  <a:pt x="6775" y="10050"/>
                </a:cubicBezTo>
                <a:lnTo>
                  <a:pt x="6396" y="10050"/>
                </a:lnTo>
                <a:lnTo>
                  <a:pt x="6396" y="9704"/>
                </a:lnTo>
                <a:cubicBezTo>
                  <a:pt x="6396" y="7089"/>
                  <a:pt x="8507" y="5010"/>
                  <a:pt x="11059" y="5010"/>
                </a:cubicBezTo>
                <a:close/>
                <a:moveTo>
                  <a:pt x="7814" y="10649"/>
                </a:moveTo>
                <a:lnTo>
                  <a:pt x="7814" y="10775"/>
                </a:lnTo>
                <a:cubicBezTo>
                  <a:pt x="7814" y="11153"/>
                  <a:pt x="7499" y="11468"/>
                  <a:pt x="7121" y="11468"/>
                </a:cubicBezTo>
                <a:cubicBezTo>
                  <a:pt x="6712" y="11468"/>
                  <a:pt x="6396" y="11153"/>
                  <a:pt x="6396" y="10775"/>
                </a:cubicBezTo>
                <a:cubicBezTo>
                  <a:pt x="6838" y="10775"/>
                  <a:pt x="7247" y="10775"/>
                  <a:pt x="7814" y="10649"/>
                </a:cubicBezTo>
                <a:close/>
                <a:moveTo>
                  <a:pt x="4286" y="10680"/>
                </a:moveTo>
                <a:cubicBezTo>
                  <a:pt x="4884" y="10806"/>
                  <a:pt x="5262" y="10806"/>
                  <a:pt x="5703" y="10806"/>
                </a:cubicBezTo>
                <a:cubicBezTo>
                  <a:pt x="5703" y="11153"/>
                  <a:pt x="5388" y="11500"/>
                  <a:pt x="4979" y="11500"/>
                </a:cubicBezTo>
                <a:cubicBezTo>
                  <a:pt x="4601" y="11500"/>
                  <a:pt x="4286" y="11185"/>
                  <a:pt x="4286" y="10806"/>
                </a:cubicBezTo>
                <a:lnTo>
                  <a:pt x="4286" y="10680"/>
                </a:lnTo>
                <a:close/>
                <a:moveTo>
                  <a:pt x="6050" y="0"/>
                </a:moveTo>
                <a:cubicBezTo>
                  <a:pt x="5451" y="0"/>
                  <a:pt x="4979" y="473"/>
                  <a:pt x="4979" y="1071"/>
                </a:cubicBezTo>
                <a:cubicBezTo>
                  <a:pt x="4979" y="1544"/>
                  <a:pt x="5294" y="1922"/>
                  <a:pt x="5703" y="2080"/>
                </a:cubicBezTo>
                <a:lnTo>
                  <a:pt x="5703" y="3025"/>
                </a:lnTo>
                <a:cubicBezTo>
                  <a:pt x="5357" y="3308"/>
                  <a:pt x="4475" y="4096"/>
                  <a:pt x="3971" y="5167"/>
                </a:cubicBezTo>
                <a:cubicBezTo>
                  <a:pt x="3845" y="5104"/>
                  <a:pt x="3687" y="5010"/>
                  <a:pt x="3561" y="4947"/>
                </a:cubicBezTo>
                <a:lnTo>
                  <a:pt x="3561" y="3529"/>
                </a:lnTo>
                <a:cubicBezTo>
                  <a:pt x="4002" y="3371"/>
                  <a:pt x="4286" y="2962"/>
                  <a:pt x="4286" y="2489"/>
                </a:cubicBezTo>
                <a:cubicBezTo>
                  <a:pt x="4286" y="1891"/>
                  <a:pt x="3813" y="1418"/>
                  <a:pt x="3214" y="1418"/>
                </a:cubicBezTo>
                <a:cubicBezTo>
                  <a:pt x="2616" y="1418"/>
                  <a:pt x="2143" y="1891"/>
                  <a:pt x="2143" y="2489"/>
                </a:cubicBezTo>
                <a:cubicBezTo>
                  <a:pt x="2143" y="2962"/>
                  <a:pt x="2458" y="3371"/>
                  <a:pt x="2868" y="3529"/>
                </a:cubicBezTo>
                <a:lnTo>
                  <a:pt x="2868" y="4632"/>
                </a:lnTo>
                <a:cubicBezTo>
                  <a:pt x="2269" y="4411"/>
                  <a:pt x="1671" y="4316"/>
                  <a:pt x="1041" y="4316"/>
                </a:cubicBezTo>
                <a:lnTo>
                  <a:pt x="348" y="4316"/>
                </a:lnTo>
                <a:cubicBezTo>
                  <a:pt x="158" y="4316"/>
                  <a:pt x="1" y="4474"/>
                  <a:pt x="1" y="4663"/>
                </a:cubicBezTo>
                <a:lnTo>
                  <a:pt x="1" y="5356"/>
                </a:lnTo>
                <a:cubicBezTo>
                  <a:pt x="1" y="6774"/>
                  <a:pt x="537" y="8160"/>
                  <a:pt x="1576" y="9200"/>
                </a:cubicBezTo>
                <a:cubicBezTo>
                  <a:pt x="2143" y="9767"/>
                  <a:pt x="2836" y="10208"/>
                  <a:pt x="3561" y="10491"/>
                </a:cubicBezTo>
                <a:lnTo>
                  <a:pt x="3561" y="10806"/>
                </a:lnTo>
                <a:cubicBezTo>
                  <a:pt x="3561" y="11594"/>
                  <a:pt x="4191" y="12224"/>
                  <a:pt x="4979" y="12224"/>
                </a:cubicBezTo>
                <a:cubicBezTo>
                  <a:pt x="5420" y="12224"/>
                  <a:pt x="5829" y="12035"/>
                  <a:pt x="6050" y="11752"/>
                </a:cubicBezTo>
                <a:cubicBezTo>
                  <a:pt x="6333" y="12067"/>
                  <a:pt x="6680" y="12224"/>
                  <a:pt x="7121" y="12224"/>
                </a:cubicBezTo>
                <a:cubicBezTo>
                  <a:pt x="7909" y="12224"/>
                  <a:pt x="8539" y="11594"/>
                  <a:pt x="8539" y="10806"/>
                </a:cubicBezTo>
                <a:lnTo>
                  <a:pt x="8539" y="10491"/>
                </a:lnTo>
                <a:cubicBezTo>
                  <a:pt x="9295" y="10208"/>
                  <a:pt x="9957" y="9767"/>
                  <a:pt x="10555" y="9200"/>
                </a:cubicBezTo>
                <a:cubicBezTo>
                  <a:pt x="11563" y="8160"/>
                  <a:pt x="12130" y="6837"/>
                  <a:pt x="12130" y="5356"/>
                </a:cubicBezTo>
                <a:lnTo>
                  <a:pt x="12130" y="4663"/>
                </a:lnTo>
                <a:cubicBezTo>
                  <a:pt x="12130" y="4474"/>
                  <a:pt x="11973" y="4316"/>
                  <a:pt x="11752" y="4316"/>
                </a:cubicBezTo>
                <a:lnTo>
                  <a:pt x="11059" y="4316"/>
                </a:lnTo>
                <a:cubicBezTo>
                  <a:pt x="10429" y="4316"/>
                  <a:pt x="9831" y="4411"/>
                  <a:pt x="9232" y="4632"/>
                </a:cubicBezTo>
                <a:lnTo>
                  <a:pt x="9232" y="3529"/>
                </a:lnTo>
                <a:cubicBezTo>
                  <a:pt x="9673" y="3371"/>
                  <a:pt x="9957" y="2962"/>
                  <a:pt x="9957" y="2489"/>
                </a:cubicBezTo>
                <a:cubicBezTo>
                  <a:pt x="9957" y="1891"/>
                  <a:pt x="9484" y="1418"/>
                  <a:pt x="8885" y="1418"/>
                </a:cubicBezTo>
                <a:cubicBezTo>
                  <a:pt x="8287" y="1418"/>
                  <a:pt x="7814" y="1891"/>
                  <a:pt x="7814" y="2489"/>
                </a:cubicBezTo>
                <a:cubicBezTo>
                  <a:pt x="7814" y="2962"/>
                  <a:pt x="8129" y="3371"/>
                  <a:pt x="8539" y="3529"/>
                </a:cubicBezTo>
                <a:lnTo>
                  <a:pt x="8539" y="4947"/>
                </a:lnTo>
                <a:cubicBezTo>
                  <a:pt x="8381" y="5010"/>
                  <a:pt x="8255" y="5104"/>
                  <a:pt x="8129" y="5167"/>
                </a:cubicBezTo>
                <a:cubicBezTo>
                  <a:pt x="7625" y="4096"/>
                  <a:pt x="6775" y="3308"/>
                  <a:pt x="6396" y="3025"/>
                </a:cubicBezTo>
                <a:lnTo>
                  <a:pt x="6396" y="2080"/>
                </a:lnTo>
                <a:cubicBezTo>
                  <a:pt x="6838" y="1922"/>
                  <a:pt x="7121" y="1544"/>
                  <a:pt x="7121" y="1071"/>
                </a:cubicBezTo>
                <a:cubicBezTo>
                  <a:pt x="7121" y="473"/>
                  <a:pt x="6649" y="0"/>
                  <a:pt x="60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5" name="Google Shape;6755;p40"/>
          <p:cNvGrpSpPr/>
          <p:nvPr/>
        </p:nvGrpSpPr>
        <p:grpSpPr>
          <a:xfrm>
            <a:off x="9256721" y="11505215"/>
            <a:ext cx="1182761" cy="1350303"/>
            <a:chOff x="-16422500" y="2425450"/>
            <a:chExt cx="267025" cy="304850"/>
          </a:xfrm>
        </p:grpSpPr>
        <p:sp>
          <p:nvSpPr>
            <p:cNvPr id="6756" name="Google Shape;6756;p40"/>
            <p:cNvSpPr/>
            <p:nvPr/>
          </p:nvSpPr>
          <p:spPr>
            <a:xfrm>
              <a:off x="-16350825" y="25152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40"/>
            <p:cNvSpPr/>
            <p:nvPr/>
          </p:nvSpPr>
          <p:spPr>
            <a:xfrm>
              <a:off x="-16245275" y="2515275"/>
              <a:ext cx="18125" cy="18125"/>
            </a:xfrm>
            <a:custGeom>
              <a:avLst/>
              <a:gdLst/>
              <a:ahLst/>
              <a:cxnLst/>
              <a:rect l="l" t="t" r="r" b="b"/>
              <a:pathLst>
                <a:path w="725" h="725" extrusionOk="0">
                  <a:moveTo>
                    <a:pt x="378" y="0"/>
                  </a:moveTo>
                  <a:cubicBezTo>
                    <a:pt x="158" y="0"/>
                    <a:pt x="0" y="158"/>
                    <a:pt x="0" y="378"/>
                  </a:cubicBezTo>
                  <a:cubicBezTo>
                    <a:pt x="0" y="567"/>
                    <a:pt x="158" y="725"/>
                    <a:pt x="378" y="725"/>
                  </a:cubicBezTo>
                  <a:cubicBezTo>
                    <a:pt x="567" y="725"/>
                    <a:pt x="725" y="567"/>
                    <a:pt x="725" y="378"/>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40"/>
            <p:cNvSpPr/>
            <p:nvPr/>
          </p:nvSpPr>
          <p:spPr>
            <a:xfrm>
              <a:off x="-16422500" y="2425450"/>
              <a:ext cx="267025" cy="304850"/>
            </a:xfrm>
            <a:custGeom>
              <a:avLst/>
              <a:gdLst/>
              <a:ahLst/>
              <a:cxnLst/>
              <a:rect l="l" t="t" r="r" b="b"/>
              <a:pathLst>
                <a:path w="10681" h="12194" extrusionOk="0">
                  <a:moveTo>
                    <a:pt x="5325" y="5925"/>
                  </a:moveTo>
                  <a:cubicBezTo>
                    <a:pt x="5482" y="5925"/>
                    <a:pt x="5640" y="6051"/>
                    <a:pt x="5703" y="6177"/>
                  </a:cubicBezTo>
                  <a:lnTo>
                    <a:pt x="5325" y="6586"/>
                  </a:lnTo>
                  <a:lnTo>
                    <a:pt x="4978" y="6177"/>
                  </a:lnTo>
                  <a:cubicBezTo>
                    <a:pt x="5010" y="6019"/>
                    <a:pt x="5167" y="5925"/>
                    <a:pt x="5325" y="5925"/>
                  </a:cubicBezTo>
                  <a:close/>
                  <a:moveTo>
                    <a:pt x="4411" y="5767"/>
                  </a:moveTo>
                  <a:cubicBezTo>
                    <a:pt x="4348" y="5925"/>
                    <a:pt x="4254" y="6114"/>
                    <a:pt x="4254" y="6334"/>
                  </a:cubicBezTo>
                  <a:cubicBezTo>
                    <a:pt x="4254" y="6366"/>
                    <a:pt x="4254" y="6429"/>
                    <a:pt x="4348" y="6523"/>
                  </a:cubicBezTo>
                  <a:lnTo>
                    <a:pt x="4978" y="7311"/>
                  </a:lnTo>
                  <a:cubicBezTo>
                    <a:pt x="4884" y="8004"/>
                    <a:pt x="4317" y="8602"/>
                    <a:pt x="3561" y="8602"/>
                  </a:cubicBezTo>
                  <a:cubicBezTo>
                    <a:pt x="2773" y="8602"/>
                    <a:pt x="2143" y="7972"/>
                    <a:pt x="2143" y="7185"/>
                  </a:cubicBezTo>
                  <a:cubicBezTo>
                    <a:pt x="2143" y="6397"/>
                    <a:pt x="2773" y="5767"/>
                    <a:pt x="3561" y="5767"/>
                  </a:cubicBezTo>
                  <a:close/>
                  <a:moveTo>
                    <a:pt x="7089" y="5735"/>
                  </a:moveTo>
                  <a:cubicBezTo>
                    <a:pt x="7877" y="5735"/>
                    <a:pt x="8507" y="6366"/>
                    <a:pt x="8507" y="7153"/>
                  </a:cubicBezTo>
                  <a:cubicBezTo>
                    <a:pt x="8507" y="7972"/>
                    <a:pt x="7877" y="8602"/>
                    <a:pt x="7089" y="8602"/>
                  </a:cubicBezTo>
                  <a:cubicBezTo>
                    <a:pt x="6365" y="8602"/>
                    <a:pt x="5734" y="8004"/>
                    <a:pt x="5671" y="7311"/>
                  </a:cubicBezTo>
                  <a:lnTo>
                    <a:pt x="6302" y="6523"/>
                  </a:lnTo>
                  <a:cubicBezTo>
                    <a:pt x="6365" y="6429"/>
                    <a:pt x="6396" y="6366"/>
                    <a:pt x="6396" y="6271"/>
                  </a:cubicBezTo>
                  <a:cubicBezTo>
                    <a:pt x="6396" y="6082"/>
                    <a:pt x="6365" y="5893"/>
                    <a:pt x="6239" y="5735"/>
                  </a:cubicBezTo>
                  <a:close/>
                  <a:moveTo>
                    <a:pt x="5317" y="725"/>
                  </a:moveTo>
                  <a:cubicBezTo>
                    <a:pt x="6534" y="725"/>
                    <a:pt x="7685" y="1194"/>
                    <a:pt x="8570" y="2018"/>
                  </a:cubicBezTo>
                  <a:cubicBezTo>
                    <a:pt x="9452" y="2932"/>
                    <a:pt x="9988" y="4129"/>
                    <a:pt x="9988" y="5389"/>
                  </a:cubicBezTo>
                  <a:lnTo>
                    <a:pt x="9988" y="8256"/>
                  </a:lnTo>
                  <a:cubicBezTo>
                    <a:pt x="9988" y="8854"/>
                    <a:pt x="9515" y="9327"/>
                    <a:pt x="8916" y="9327"/>
                  </a:cubicBezTo>
                  <a:lnTo>
                    <a:pt x="8570" y="9327"/>
                  </a:lnTo>
                  <a:lnTo>
                    <a:pt x="8570" y="8760"/>
                  </a:lnTo>
                  <a:cubicBezTo>
                    <a:pt x="9043" y="8350"/>
                    <a:pt x="9263" y="7783"/>
                    <a:pt x="9263" y="7153"/>
                  </a:cubicBezTo>
                  <a:cubicBezTo>
                    <a:pt x="9263" y="5956"/>
                    <a:pt x="8318" y="5011"/>
                    <a:pt x="7152" y="5011"/>
                  </a:cubicBezTo>
                  <a:lnTo>
                    <a:pt x="3561" y="5011"/>
                  </a:lnTo>
                  <a:cubicBezTo>
                    <a:pt x="2363" y="5011"/>
                    <a:pt x="1418" y="5956"/>
                    <a:pt x="1418" y="7153"/>
                  </a:cubicBezTo>
                  <a:cubicBezTo>
                    <a:pt x="1418" y="7783"/>
                    <a:pt x="1702" y="8319"/>
                    <a:pt x="2143" y="8760"/>
                  </a:cubicBezTo>
                  <a:lnTo>
                    <a:pt x="2143" y="9327"/>
                  </a:lnTo>
                  <a:lnTo>
                    <a:pt x="1796" y="9327"/>
                  </a:lnTo>
                  <a:cubicBezTo>
                    <a:pt x="1198" y="9327"/>
                    <a:pt x="725" y="8854"/>
                    <a:pt x="725" y="8256"/>
                  </a:cubicBezTo>
                  <a:lnTo>
                    <a:pt x="725" y="5609"/>
                  </a:lnTo>
                  <a:cubicBezTo>
                    <a:pt x="725" y="3026"/>
                    <a:pt x="2742" y="821"/>
                    <a:pt x="5199" y="726"/>
                  </a:cubicBezTo>
                  <a:cubicBezTo>
                    <a:pt x="5238" y="725"/>
                    <a:pt x="5278" y="725"/>
                    <a:pt x="5317" y="725"/>
                  </a:cubicBezTo>
                  <a:close/>
                  <a:moveTo>
                    <a:pt x="5325" y="8382"/>
                  </a:moveTo>
                  <a:cubicBezTo>
                    <a:pt x="5577" y="8760"/>
                    <a:pt x="5955" y="9043"/>
                    <a:pt x="6396" y="9201"/>
                  </a:cubicBezTo>
                  <a:lnTo>
                    <a:pt x="6396" y="9674"/>
                  </a:lnTo>
                  <a:cubicBezTo>
                    <a:pt x="6081" y="9894"/>
                    <a:pt x="5734" y="10020"/>
                    <a:pt x="5325" y="10020"/>
                  </a:cubicBezTo>
                  <a:cubicBezTo>
                    <a:pt x="4947" y="10020"/>
                    <a:pt x="4569" y="9894"/>
                    <a:pt x="4254" y="9674"/>
                  </a:cubicBezTo>
                  <a:lnTo>
                    <a:pt x="4254" y="9201"/>
                  </a:lnTo>
                  <a:cubicBezTo>
                    <a:pt x="4695" y="9043"/>
                    <a:pt x="5104" y="8728"/>
                    <a:pt x="5325" y="8382"/>
                  </a:cubicBezTo>
                  <a:close/>
                  <a:moveTo>
                    <a:pt x="2836" y="9201"/>
                  </a:moveTo>
                  <a:cubicBezTo>
                    <a:pt x="3088" y="9264"/>
                    <a:pt x="3309" y="9327"/>
                    <a:pt x="3561" y="9327"/>
                  </a:cubicBezTo>
                  <a:lnTo>
                    <a:pt x="3561" y="11406"/>
                  </a:lnTo>
                  <a:cubicBezTo>
                    <a:pt x="3151" y="11249"/>
                    <a:pt x="2836" y="10839"/>
                    <a:pt x="2836" y="10367"/>
                  </a:cubicBezTo>
                  <a:lnTo>
                    <a:pt x="2836" y="9201"/>
                  </a:lnTo>
                  <a:close/>
                  <a:moveTo>
                    <a:pt x="7814" y="9201"/>
                  </a:moveTo>
                  <a:lnTo>
                    <a:pt x="7814" y="10367"/>
                  </a:lnTo>
                  <a:cubicBezTo>
                    <a:pt x="7814" y="10839"/>
                    <a:pt x="7499" y="11249"/>
                    <a:pt x="7089" y="11406"/>
                  </a:cubicBezTo>
                  <a:lnTo>
                    <a:pt x="7089" y="9327"/>
                  </a:lnTo>
                  <a:cubicBezTo>
                    <a:pt x="7341" y="9327"/>
                    <a:pt x="7562" y="9264"/>
                    <a:pt x="7814" y="9201"/>
                  </a:cubicBezTo>
                  <a:close/>
                  <a:moveTo>
                    <a:pt x="5317" y="0"/>
                  </a:moveTo>
                  <a:cubicBezTo>
                    <a:pt x="5278" y="0"/>
                    <a:pt x="5238" y="1"/>
                    <a:pt x="5199" y="2"/>
                  </a:cubicBezTo>
                  <a:cubicBezTo>
                    <a:pt x="3781" y="65"/>
                    <a:pt x="2489" y="695"/>
                    <a:pt x="1513" y="1766"/>
                  </a:cubicBezTo>
                  <a:cubicBezTo>
                    <a:pt x="568" y="2806"/>
                    <a:pt x="1" y="4160"/>
                    <a:pt x="1" y="5609"/>
                  </a:cubicBezTo>
                  <a:lnTo>
                    <a:pt x="1" y="8256"/>
                  </a:lnTo>
                  <a:cubicBezTo>
                    <a:pt x="1" y="9233"/>
                    <a:pt x="788" y="10020"/>
                    <a:pt x="1796" y="10020"/>
                  </a:cubicBezTo>
                  <a:lnTo>
                    <a:pt x="2143" y="10020"/>
                  </a:lnTo>
                  <a:lnTo>
                    <a:pt x="2143" y="10367"/>
                  </a:lnTo>
                  <a:cubicBezTo>
                    <a:pt x="2143" y="10839"/>
                    <a:pt x="2332" y="11312"/>
                    <a:pt x="2647" y="11627"/>
                  </a:cubicBezTo>
                  <a:cubicBezTo>
                    <a:pt x="2994" y="12005"/>
                    <a:pt x="3435" y="12194"/>
                    <a:pt x="3907" y="12194"/>
                  </a:cubicBezTo>
                  <a:cubicBezTo>
                    <a:pt x="4096" y="12194"/>
                    <a:pt x="4254" y="12036"/>
                    <a:pt x="4254" y="11847"/>
                  </a:cubicBezTo>
                  <a:lnTo>
                    <a:pt x="4254" y="10493"/>
                  </a:lnTo>
                  <a:cubicBezTo>
                    <a:pt x="4569" y="10650"/>
                    <a:pt x="4978" y="10713"/>
                    <a:pt x="5325" y="10713"/>
                  </a:cubicBezTo>
                  <a:cubicBezTo>
                    <a:pt x="5703" y="10713"/>
                    <a:pt x="6081" y="10650"/>
                    <a:pt x="6396" y="10493"/>
                  </a:cubicBezTo>
                  <a:lnTo>
                    <a:pt x="6396" y="11847"/>
                  </a:lnTo>
                  <a:cubicBezTo>
                    <a:pt x="6396" y="12036"/>
                    <a:pt x="6554" y="12194"/>
                    <a:pt x="6743" y="12194"/>
                  </a:cubicBezTo>
                  <a:cubicBezTo>
                    <a:pt x="7215" y="12194"/>
                    <a:pt x="7656" y="12005"/>
                    <a:pt x="8003" y="11627"/>
                  </a:cubicBezTo>
                  <a:cubicBezTo>
                    <a:pt x="8381" y="11280"/>
                    <a:pt x="8538" y="10839"/>
                    <a:pt x="8538" y="10367"/>
                  </a:cubicBezTo>
                  <a:lnTo>
                    <a:pt x="8538" y="10020"/>
                  </a:lnTo>
                  <a:lnTo>
                    <a:pt x="8885" y="10020"/>
                  </a:lnTo>
                  <a:cubicBezTo>
                    <a:pt x="9862" y="10020"/>
                    <a:pt x="10649" y="9233"/>
                    <a:pt x="10649" y="8256"/>
                  </a:cubicBezTo>
                  <a:lnTo>
                    <a:pt x="10649" y="5420"/>
                  </a:lnTo>
                  <a:cubicBezTo>
                    <a:pt x="10681" y="4664"/>
                    <a:pt x="10523" y="3908"/>
                    <a:pt x="10240" y="3247"/>
                  </a:cubicBezTo>
                  <a:cubicBezTo>
                    <a:pt x="9988" y="2585"/>
                    <a:pt x="9578" y="2018"/>
                    <a:pt x="9074" y="1514"/>
                  </a:cubicBezTo>
                  <a:cubicBezTo>
                    <a:pt x="8033" y="534"/>
                    <a:pt x="6694" y="0"/>
                    <a:pt x="53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9" name="Google Shape;6759;p40"/>
          <p:cNvGrpSpPr/>
          <p:nvPr/>
        </p:nvGrpSpPr>
        <p:grpSpPr>
          <a:xfrm>
            <a:off x="15817820" y="11506935"/>
            <a:ext cx="1350303" cy="1346759"/>
            <a:chOff x="-16442200" y="2801175"/>
            <a:chExt cx="304850" cy="304050"/>
          </a:xfrm>
        </p:grpSpPr>
        <p:sp>
          <p:nvSpPr>
            <p:cNvPr id="6760" name="Google Shape;6760;p40"/>
            <p:cNvSpPr/>
            <p:nvPr/>
          </p:nvSpPr>
          <p:spPr>
            <a:xfrm>
              <a:off x="-16369725" y="29429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40"/>
            <p:cNvSpPr/>
            <p:nvPr/>
          </p:nvSpPr>
          <p:spPr>
            <a:xfrm>
              <a:off x="-16442200" y="2801175"/>
              <a:ext cx="304850" cy="304050"/>
            </a:xfrm>
            <a:custGeom>
              <a:avLst/>
              <a:gdLst/>
              <a:ahLst/>
              <a:cxnLst/>
              <a:rect l="l" t="t" r="r" b="b"/>
              <a:pathLst>
                <a:path w="12194" h="12162" extrusionOk="0">
                  <a:moveTo>
                    <a:pt x="7940" y="694"/>
                  </a:moveTo>
                  <a:cubicBezTo>
                    <a:pt x="8255" y="694"/>
                    <a:pt x="8539" y="914"/>
                    <a:pt x="8602" y="1229"/>
                  </a:cubicBezTo>
                  <a:cubicBezTo>
                    <a:pt x="8633" y="1324"/>
                    <a:pt x="8728" y="1418"/>
                    <a:pt x="8854" y="1450"/>
                  </a:cubicBezTo>
                  <a:cubicBezTo>
                    <a:pt x="9169" y="1544"/>
                    <a:pt x="9358" y="1796"/>
                    <a:pt x="9358" y="2111"/>
                  </a:cubicBezTo>
                  <a:cubicBezTo>
                    <a:pt x="9358" y="2426"/>
                    <a:pt x="9169" y="2710"/>
                    <a:pt x="8854" y="2804"/>
                  </a:cubicBezTo>
                  <a:cubicBezTo>
                    <a:pt x="8728" y="2836"/>
                    <a:pt x="8633" y="2899"/>
                    <a:pt x="8602" y="3025"/>
                  </a:cubicBezTo>
                  <a:cubicBezTo>
                    <a:pt x="8539" y="3340"/>
                    <a:pt x="8255" y="3529"/>
                    <a:pt x="7940" y="3529"/>
                  </a:cubicBezTo>
                  <a:cubicBezTo>
                    <a:pt x="7625" y="3529"/>
                    <a:pt x="7373" y="3340"/>
                    <a:pt x="7279" y="3056"/>
                  </a:cubicBezTo>
                  <a:cubicBezTo>
                    <a:pt x="7216" y="2899"/>
                    <a:pt x="7058" y="2836"/>
                    <a:pt x="6901" y="2836"/>
                  </a:cubicBezTo>
                  <a:lnTo>
                    <a:pt x="6806" y="2836"/>
                  </a:lnTo>
                  <a:cubicBezTo>
                    <a:pt x="6649" y="2836"/>
                    <a:pt x="6522" y="2899"/>
                    <a:pt x="6428" y="3056"/>
                  </a:cubicBezTo>
                  <a:cubicBezTo>
                    <a:pt x="6333" y="3340"/>
                    <a:pt x="6081" y="3529"/>
                    <a:pt x="5766" y="3529"/>
                  </a:cubicBezTo>
                  <a:cubicBezTo>
                    <a:pt x="5451" y="3529"/>
                    <a:pt x="5231" y="3340"/>
                    <a:pt x="5105" y="3056"/>
                  </a:cubicBezTo>
                  <a:cubicBezTo>
                    <a:pt x="5073" y="2899"/>
                    <a:pt x="4916" y="2836"/>
                    <a:pt x="4758" y="2836"/>
                  </a:cubicBezTo>
                  <a:lnTo>
                    <a:pt x="4632" y="2836"/>
                  </a:lnTo>
                  <a:cubicBezTo>
                    <a:pt x="4475" y="2836"/>
                    <a:pt x="4349" y="2899"/>
                    <a:pt x="4254" y="3056"/>
                  </a:cubicBezTo>
                  <a:cubicBezTo>
                    <a:pt x="4191" y="3340"/>
                    <a:pt x="3908" y="3529"/>
                    <a:pt x="3593" y="3529"/>
                  </a:cubicBezTo>
                  <a:cubicBezTo>
                    <a:pt x="3277" y="3529"/>
                    <a:pt x="2994" y="3340"/>
                    <a:pt x="2931" y="3025"/>
                  </a:cubicBezTo>
                  <a:cubicBezTo>
                    <a:pt x="2899" y="2899"/>
                    <a:pt x="2805" y="2836"/>
                    <a:pt x="2679" y="2804"/>
                  </a:cubicBezTo>
                  <a:cubicBezTo>
                    <a:pt x="2395" y="2710"/>
                    <a:pt x="2175" y="2426"/>
                    <a:pt x="2175" y="2111"/>
                  </a:cubicBezTo>
                  <a:cubicBezTo>
                    <a:pt x="2175" y="1796"/>
                    <a:pt x="2395" y="1544"/>
                    <a:pt x="2679" y="1450"/>
                  </a:cubicBezTo>
                  <a:cubicBezTo>
                    <a:pt x="2805" y="1418"/>
                    <a:pt x="2899" y="1324"/>
                    <a:pt x="2931" y="1229"/>
                  </a:cubicBezTo>
                  <a:cubicBezTo>
                    <a:pt x="2994" y="914"/>
                    <a:pt x="3277" y="694"/>
                    <a:pt x="3593" y="694"/>
                  </a:cubicBezTo>
                  <a:cubicBezTo>
                    <a:pt x="3908" y="694"/>
                    <a:pt x="4160" y="914"/>
                    <a:pt x="4254" y="1166"/>
                  </a:cubicBezTo>
                  <a:cubicBezTo>
                    <a:pt x="4317" y="1324"/>
                    <a:pt x="4475" y="1418"/>
                    <a:pt x="4632" y="1418"/>
                  </a:cubicBezTo>
                  <a:lnTo>
                    <a:pt x="4758" y="1418"/>
                  </a:lnTo>
                  <a:cubicBezTo>
                    <a:pt x="4916" y="1418"/>
                    <a:pt x="5010" y="1324"/>
                    <a:pt x="5105" y="1166"/>
                  </a:cubicBezTo>
                  <a:cubicBezTo>
                    <a:pt x="5231" y="914"/>
                    <a:pt x="5451" y="694"/>
                    <a:pt x="5766" y="694"/>
                  </a:cubicBezTo>
                  <a:cubicBezTo>
                    <a:pt x="6081" y="694"/>
                    <a:pt x="6333" y="914"/>
                    <a:pt x="6428" y="1166"/>
                  </a:cubicBezTo>
                  <a:cubicBezTo>
                    <a:pt x="6491" y="1324"/>
                    <a:pt x="6649" y="1418"/>
                    <a:pt x="6806" y="1418"/>
                  </a:cubicBezTo>
                  <a:lnTo>
                    <a:pt x="6901" y="1418"/>
                  </a:lnTo>
                  <a:cubicBezTo>
                    <a:pt x="7058" y="1418"/>
                    <a:pt x="7184" y="1324"/>
                    <a:pt x="7279" y="1166"/>
                  </a:cubicBezTo>
                  <a:cubicBezTo>
                    <a:pt x="7373" y="914"/>
                    <a:pt x="7625" y="694"/>
                    <a:pt x="7940" y="694"/>
                  </a:cubicBezTo>
                  <a:close/>
                  <a:moveTo>
                    <a:pt x="6459" y="4065"/>
                  </a:moveTo>
                  <a:cubicBezTo>
                    <a:pt x="6522" y="4128"/>
                    <a:pt x="7184" y="4632"/>
                    <a:pt x="7184" y="5671"/>
                  </a:cubicBezTo>
                  <a:cubicBezTo>
                    <a:pt x="7184" y="6207"/>
                    <a:pt x="6995" y="6711"/>
                    <a:pt x="6585" y="7120"/>
                  </a:cubicBezTo>
                  <a:cubicBezTo>
                    <a:pt x="6428" y="7120"/>
                    <a:pt x="6270" y="7089"/>
                    <a:pt x="6081" y="7089"/>
                  </a:cubicBezTo>
                  <a:cubicBezTo>
                    <a:pt x="5798" y="7089"/>
                    <a:pt x="5514" y="7120"/>
                    <a:pt x="5294" y="7152"/>
                  </a:cubicBezTo>
                  <a:cubicBezTo>
                    <a:pt x="5577" y="6711"/>
                    <a:pt x="5735" y="6175"/>
                    <a:pt x="5735" y="5608"/>
                  </a:cubicBezTo>
                  <a:cubicBezTo>
                    <a:pt x="5735" y="5104"/>
                    <a:pt x="5577" y="4569"/>
                    <a:pt x="5294" y="4128"/>
                  </a:cubicBezTo>
                  <a:lnTo>
                    <a:pt x="5294" y="4128"/>
                  </a:lnTo>
                  <a:cubicBezTo>
                    <a:pt x="5420" y="4159"/>
                    <a:pt x="5577" y="4191"/>
                    <a:pt x="5735" y="4191"/>
                  </a:cubicBezTo>
                  <a:cubicBezTo>
                    <a:pt x="5792" y="4205"/>
                    <a:pt x="5848" y="4211"/>
                    <a:pt x="5905" y="4211"/>
                  </a:cubicBezTo>
                  <a:cubicBezTo>
                    <a:pt x="6099" y="4211"/>
                    <a:pt x="6289" y="4138"/>
                    <a:pt x="6459" y="4065"/>
                  </a:cubicBezTo>
                  <a:close/>
                  <a:moveTo>
                    <a:pt x="8602" y="4065"/>
                  </a:moveTo>
                  <a:cubicBezTo>
                    <a:pt x="8633" y="4128"/>
                    <a:pt x="9295" y="4632"/>
                    <a:pt x="9295" y="5671"/>
                  </a:cubicBezTo>
                  <a:cubicBezTo>
                    <a:pt x="9295" y="6459"/>
                    <a:pt x="9043" y="7404"/>
                    <a:pt x="8287" y="7751"/>
                  </a:cubicBezTo>
                  <a:cubicBezTo>
                    <a:pt x="8003" y="7562"/>
                    <a:pt x="7688" y="7404"/>
                    <a:pt x="7373" y="7310"/>
                  </a:cubicBezTo>
                  <a:cubicBezTo>
                    <a:pt x="7751" y="6837"/>
                    <a:pt x="7909" y="6270"/>
                    <a:pt x="7909" y="5671"/>
                  </a:cubicBezTo>
                  <a:cubicBezTo>
                    <a:pt x="7877" y="5167"/>
                    <a:pt x="7720" y="4632"/>
                    <a:pt x="7468" y="4159"/>
                  </a:cubicBezTo>
                  <a:lnTo>
                    <a:pt x="7468" y="4159"/>
                  </a:lnTo>
                  <a:cubicBezTo>
                    <a:pt x="7619" y="4209"/>
                    <a:pt x="7775" y="4235"/>
                    <a:pt x="7930" y="4235"/>
                  </a:cubicBezTo>
                  <a:cubicBezTo>
                    <a:pt x="8163" y="4235"/>
                    <a:pt x="8394" y="4178"/>
                    <a:pt x="8602" y="4065"/>
                  </a:cubicBezTo>
                  <a:close/>
                  <a:moveTo>
                    <a:pt x="9894" y="2710"/>
                  </a:moveTo>
                  <a:cubicBezTo>
                    <a:pt x="10870" y="3371"/>
                    <a:pt x="11469" y="4474"/>
                    <a:pt x="11469" y="5671"/>
                  </a:cubicBezTo>
                  <a:cubicBezTo>
                    <a:pt x="11469" y="7367"/>
                    <a:pt x="9957" y="9278"/>
                    <a:pt x="8454" y="9278"/>
                  </a:cubicBezTo>
                  <a:cubicBezTo>
                    <a:pt x="8141" y="9278"/>
                    <a:pt x="7829" y="9195"/>
                    <a:pt x="7531" y="9011"/>
                  </a:cubicBezTo>
                  <a:lnTo>
                    <a:pt x="7405" y="8948"/>
                  </a:lnTo>
                  <a:cubicBezTo>
                    <a:pt x="7011" y="8648"/>
                    <a:pt x="6562" y="8499"/>
                    <a:pt x="6117" y="8499"/>
                  </a:cubicBezTo>
                  <a:cubicBezTo>
                    <a:pt x="5672" y="8499"/>
                    <a:pt x="5231" y="8648"/>
                    <a:pt x="4853" y="8948"/>
                  </a:cubicBezTo>
                  <a:cubicBezTo>
                    <a:pt x="4601" y="9137"/>
                    <a:pt x="4309" y="9231"/>
                    <a:pt x="4018" y="9231"/>
                  </a:cubicBezTo>
                  <a:cubicBezTo>
                    <a:pt x="3726" y="9231"/>
                    <a:pt x="3435" y="9137"/>
                    <a:pt x="3183" y="8948"/>
                  </a:cubicBezTo>
                  <a:cubicBezTo>
                    <a:pt x="2789" y="8622"/>
                    <a:pt x="2329" y="8464"/>
                    <a:pt x="1870" y="8464"/>
                  </a:cubicBezTo>
                  <a:cubicBezTo>
                    <a:pt x="1486" y="8464"/>
                    <a:pt x="1102" y="8575"/>
                    <a:pt x="757" y="8790"/>
                  </a:cubicBezTo>
                  <a:lnTo>
                    <a:pt x="757" y="7940"/>
                  </a:lnTo>
                  <a:cubicBezTo>
                    <a:pt x="1080" y="7815"/>
                    <a:pt x="1423" y="7752"/>
                    <a:pt x="1769" y="7752"/>
                  </a:cubicBezTo>
                  <a:cubicBezTo>
                    <a:pt x="2469" y="7752"/>
                    <a:pt x="3180" y="8011"/>
                    <a:pt x="3750" y="8538"/>
                  </a:cubicBezTo>
                  <a:cubicBezTo>
                    <a:pt x="3813" y="8601"/>
                    <a:pt x="3900" y="8633"/>
                    <a:pt x="3986" y="8633"/>
                  </a:cubicBezTo>
                  <a:cubicBezTo>
                    <a:pt x="4073" y="8633"/>
                    <a:pt x="4160" y="8601"/>
                    <a:pt x="4223" y="8538"/>
                  </a:cubicBezTo>
                  <a:cubicBezTo>
                    <a:pt x="4724" y="8069"/>
                    <a:pt x="5416" y="7833"/>
                    <a:pt x="6124" y="7833"/>
                  </a:cubicBezTo>
                  <a:cubicBezTo>
                    <a:pt x="6796" y="7833"/>
                    <a:pt x="7483" y="8046"/>
                    <a:pt x="8035" y="8475"/>
                  </a:cubicBezTo>
                  <a:cubicBezTo>
                    <a:pt x="8090" y="8512"/>
                    <a:pt x="8167" y="8527"/>
                    <a:pt x="8234" y="8527"/>
                  </a:cubicBezTo>
                  <a:cubicBezTo>
                    <a:pt x="8281" y="8527"/>
                    <a:pt x="8324" y="8520"/>
                    <a:pt x="8350" y="8507"/>
                  </a:cubicBezTo>
                  <a:cubicBezTo>
                    <a:pt x="8917" y="8318"/>
                    <a:pt x="9358" y="7908"/>
                    <a:pt x="9673" y="7373"/>
                  </a:cubicBezTo>
                  <a:cubicBezTo>
                    <a:pt x="9894" y="6900"/>
                    <a:pt x="10051" y="6301"/>
                    <a:pt x="10051" y="5671"/>
                  </a:cubicBezTo>
                  <a:cubicBezTo>
                    <a:pt x="10051" y="4884"/>
                    <a:pt x="9736" y="4128"/>
                    <a:pt x="9137" y="3560"/>
                  </a:cubicBezTo>
                  <a:lnTo>
                    <a:pt x="9106" y="3529"/>
                  </a:lnTo>
                  <a:cubicBezTo>
                    <a:pt x="9137" y="3497"/>
                    <a:pt x="9200" y="3403"/>
                    <a:pt x="9200" y="3371"/>
                  </a:cubicBezTo>
                  <a:cubicBezTo>
                    <a:pt x="9515" y="3214"/>
                    <a:pt x="9736" y="2993"/>
                    <a:pt x="9894" y="2710"/>
                  </a:cubicBezTo>
                  <a:close/>
                  <a:moveTo>
                    <a:pt x="11500" y="8034"/>
                  </a:moveTo>
                  <a:lnTo>
                    <a:pt x="11500" y="11468"/>
                  </a:lnTo>
                  <a:lnTo>
                    <a:pt x="726" y="11468"/>
                  </a:lnTo>
                  <a:lnTo>
                    <a:pt x="726" y="11405"/>
                  </a:lnTo>
                  <a:lnTo>
                    <a:pt x="726" y="9672"/>
                  </a:lnTo>
                  <a:cubicBezTo>
                    <a:pt x="789" y="9641"/>
                    <a:pt x="883" y="9578"/>
                    <a:pt x="946" y="9515"/>
                  </a:cubicBezTo>
                  <a:cubicBezTo>
                    <a:pt x="1214" y="9326"/>
                    <a:pt x="1521" y="9231"/>
                    <a:pt x="1824" y="9231"/>
                  </a:cubicBezTo>
                  <a:cubicBezTo>
                    <a:pt x="2128" y="9231"/>
                    <a:pt x="2427" y="9326"/>
                    <a:pt x="2679" y="9515"/>
                  </a:cubicBezTo>
                  <a:cubicBezTo>
                    <a:pt x="3073" y="9830"/>
                    <a:pt x="3530" y="9987"/>
                    <a:pt x="3986" y="9987"/>
                  </a:cubicBezTo>
                  <a:cubicBezTo>
                    <a:pt x="4443" y="9987"/>
                    <a:pt x="4900" y="9830"/>
                    <a:pt x="5294" y="9515"/>
                  </a:cubicBezTo>
                  <a:cubicBezTo>
                    <a:pt x="5546" y="9326"/>
                    <a:pt x="5837" y="9231"/>
                    <a:pt x="6133" y="9231"/>
                  </a:cubicBezTo>
                  <a:cubicBezTo>
                    <a:pt x="6428" y="9231"/>
                    <a:pt x="6727" y="9326"/>
                    <a:pt x="6995" y="9515"/>
                  </a:cubicBezTo>
                  <a:cubicBezTo>
                    <a:pt x="7027" y="9515"/>
                    <a:pt x="7027" y="9578"/>
                    <a:pt x="7184" y="9641"/>
                  </a:cubicBezTo>
                  <a:cubicBezTo>
                    <a:pt x="7562" y="9893"/>
                    <a:pt x="8003" y="9987"/>
                    <a:pt x="8476" y="9987"/>
                  </a:cubicBezTo>
                  <a:cubicBezTo>
                    <a:pt x="9704" y="9987"/>
                    <a:pt x="10839" y="9105"/>
                    <a:pt x="11500" y="8034"/>
                  </a:cubicBezTo>
                  <a:close/>
                  <a:moveTo>
                    <a:pt x="3624" y="0"/>
                  </a:moveTo>
                  <a:cubicBezTo>
                    <a:pt x="3088" y="0"/>
                    <a:pt x="2584" y="315"/>
                    <a:pt x="2332" y="820"/>
                  </a:cubicBezTo>
                  <a:cubicBezTo>
                    <a:pt x="1828" y="1040"/>
                    <a:pt x="1513" y="1544"/>
                    <a:pt x="1513" y="2111"/>
                  </a:cubicBezTo>
                  <a:cubicBezTo>
                    <a:pt x="1513" y="2678"/>
                    <a:pt x="1828" y="3182"/>
                    <a:pt x="2332" y="3434"/>
                  </a:cubicBezTo>
                  <a:cubicBezTo>
                    <a:pt x="2584" y="3939"/>
                    <a:pt x="3057" y="4254"/>
                    <a:pt x="3624" y="4254"/>
                  </a:cubicBezTo>
                  <a:cubicBezTo>
                    <a:pt x="3876" y="4254"/>
                    <a:pt x="4160" y="4159"/>
                    <a:pt x="4349" y="4065"/>
                  </a:cubicBezTo>
                  <a:cubicBezTo>
                    <a:pt x="4380" y="4128"/>
                    <a:pt x="5042" y="4632"/>
                    <a:pt x="5042" y="5671"/>
                  </a:cubicBezTo>
                  <a:cubicBezTo>
                    <a:pt x="5042" y="6522"/>
                    <a:pt x="4538" y="7278"/>
                    <a:pt x="3750" y="7625"/>
                  </a:cubicBezTo>
                  <a:cubicBezTo>
                    <a:pt x="3164" y="7245"/>
                    <a:pt x="2502" y="7045"/>
                    <a:pt x="1837" y="7045"/>
                  </a:cubicBezTo>
                  <a:cubicBezTo>
                    <a:pt x="1287" y="7045"/>
                    <a:pt x="735" y="7182"/>
                    <a:pt x="221" y="7467"/>
                  </a:cubicBezTo>
                  <a:cubicBezTo>
                    <a:pt x="95" y="7562"/>
                    <a:pt x="1" y="7688"/>
                    <a:pt x="1" y="7782"/>
                  </a:cubicBezTo>
                  <a:lnTo>
                    <a:pt x="1" y="11815"/>
                  </a:lnTo>
                  <a:cubicBezTo>
                    <a:pt x="1" y="12004"/>
                    <a:pt x="158" y="12161"/>
                    <a:pt x="379" y="12161"/>
                  </a:cubicBezTo>
                  <a:lnTo>
                    <a:pt x="11815" y="12161"/>
                  </a:lnTo>
                  <a:cubicBezTo>
                    <a:pt x="12036" y="12161"/>
                    <a:pt x="12193" y="12004"/>
                    <a:pt x="12193" y="11815"/>
                  </a:cubicBezTo>
                  <a:lnTo>
                    <a:pt x="12193" y="5671"/>
                  </a:lnTo>
                  <a:cubicBezTo>
                    <a:pt x="12193" y="4128"/>
                    <a:pt x="11343" y="2710"/>
                    <a:pt x="10020" y="1954"/>
                  </a:cubicBezTo>
                  <a:cubicBezTo>
                    <a:pt x="9988" y="1450"/>
                    <a:pt x="9673" y="1009"/>
                    <a:pt x="9200" y="820"/>
                  </a:cubicBezTo>
                  <a:cubicBezTo>
                    <a:pt x="8948" y="315"/>
                    <a:pt x="8476" y="0"/>
                    <a:pt x="7909" y="0"/>
                  </a:cubicBezTo>
                  <a:cubicBezTo>
                    <a:pt x="7468" y="0"/>
                    <a:pt x="7121" y="189"/>
                    <a:pt x="6838" y="473"/>
                  </a:cubicBezTo>
                  <a:cubicBezTo>
                    <a:pt x="6554" y="158"/>
                    <a:pt x="6144" y="0"/>
                    <a:pt x="5766" y="0"/>
                  </a:cubicBezTo>
                  <a:cubicBezTo>
                    <a:pt x="5357" y="0"/>
                    <a:pt x="4979" y="189"/>
                    <a:pt x="4695" y="473"/>
                  </a:cubicBezTo>
                  <a:cubicBezTo>
                    <a:pt x="4412" y="158"/>
                    <a:pt x="4034" y="0"/>
                    <a:pt x="36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40"/>
            <p:cNvSpPr/>
            <p:nvPr/>
          </p:nvSpPr>
          <p:spPr>
            <a:xfrm>
              <a:off x="-16423275" y="2907500"/>
              <a:ext cx="35450" cy="35475"/>
            </a:xfrm>
            <a:custGeom>
              <a:avLst/>
              <a:gdLst/>
              <a:ahLst/>
              <a:cxnLst/>
              <a:rect l="l" t="t" r="r" b="b"/>
              <a:pathLst>
                <a:path w="1418" h="1419" extrusionOk="0">
                  <a:moveTo>
                    <a:pt x="725" y="1"/>
                  </a:moveTo>
                  <a:cubicBezTo>
                    <a:pt x="315" y="1"/>
                    <a:pt x="0" y="316"/>
                    <a:pt x="0" y="694"/>
                  </a:cubicBezTo>
                  <a:cubicBezTo>
                    <a:pt x="0"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3" name="Google Shape;6763;p40"/>
          <p:cNvSpPr/>
          <p:nvPr/>
        </p:nvSpPr>
        <p:spPr>
          <a:xfrm>
            <a:off x="7586751" y="11510810"/>
            <a:ext cx="1343216" cy="1339783"/>
          </a:xfrm>
          <a:custGeom>
            <a:avLst/>
            <a:gdLst/>
            <a:ahLst/>
            <a:cxnLst/>
            <a:rect l="l" t="t" r="r" b="b"/>
            <a:pathLst>
              <a:path w="12130" h="12099" extrusionOk="0">
                <a:moveTo>
                  <a:pt x="6018" y="1072"/>
                </a:moveTo>
                <a:cubicBezTo>
                  <a:pt x="6396" y="1923"/>
                  <a:pt x="7089" y="3624"/>
                  <a:pt x="7089" y="5577"/>
                </a:cubicBezTo>
                <a:cubicBezTo>
                  <a:pt x="6869" y="6018"/>
                  <a:pt x="6680" y="6459"/>
                  <a:pt x="6522" y="6932"/>
                </a:cubicBezTo>
                <a:cubicBezTo>
                  <a:pt x="6333" y="7467"/>
                  <a:pt x="6176" y="8035"/>
                  <a:pt x="6018" y="8633"/>
                </a:cubicBezTo>
                <a:cubicBezTo>
                  <a:pt x="5892" y="8035"/>
                  <a:pt x="5703" y="7467"/>
                  <a:pt x="5514" y="6932"/>
                </a:cubicBezTo>
                <a:cubicBezTo>
                  <a:pt x="5356" y="6459"/>
                  <a:pt x="5136" y="6018"/>
                  <a:pt x="4947" y="5577"/>
                </a:cubicBezTo>
                <a:cubicBezTo>
                  <a:pt x="4978" y="3655"/>
                  <a:pt x="5608" y="1923"/>
                  <a:pt x="6018" y="1072"/>
                </a:cubicBezTo>
                <a:close/>
                <a:moveTo>
                  <a:pt x="2552" y="3183"/>
                </a:moveTo>
                <a:cubicBezTo>
                  <a:pt x="4285" y="5199"/>
                  <a:pt x="5356" y="7720"/>
                  <a:pt x="5608" y="10366"/>
                </a:cubicBezTo>
                <a:cubicBezTo>
                  <a:pt x="4947" y="9452"/>
                  <a:pt x="4411" y="9043"/>
                  <a:pt x="3529" y="8381"/>
                </a:cubicBezTo>
                <a:cubicBezTo>
                  <a:pt x="3529" y="7152"/>
                  <a:pt x="3340" y="5955"/>
                  <a:pt x="3025" y="4790"/>
                </a:cubicBezTo>
                <a:lnTo>
                  <a:pt x="2552" y="3183"/>
                </a:lnTo>
                <a:close/>
                <a:moveTo>
                  <a:pt x="9515" y="3183"/>
                </a:moveTo>
                <a:lnTo>
                  <a:pt x="9043" y="4790"/>
                </a:lnTo>
                <a:cubicBezTo>
                  <a:pt x="8727" y="5987"/>
                  <a:pt x="8538" y="7152"/>
                  <a:pt x="8538" y="8381"/>
                </a:cubicBezTo>
                <a:cubicBezTo>
                  <a:pt x="7719" y="9043"/>
                  <a:pt x="7152" y="9452"/>
                  <a:pt x="6459" y="10366"/>
                </a:cubicBezTo>
                <a:cubicBezTo>
                  <a:pt x="6711" y="7720"/>
                  <a:pt x="7782" y="5199"/>
                  <a:pt x="9515" y="3183"/>
                </a:cubicBezTo>
                <a:close/>
                <a:moveTo>
                  <a:pt x="662" y="5703"/>
                </a:moveTo>
                <a:cubicBezTo>
                  <a:pt x="1166" y="6995"/>
                  <a:pt x="2017" y="8066"/>
                  <a:pt x="3025" y="8885"/>
                </a:cubicBezTo>
                <a:cubicBezTo>
                  <a:pt x="3970" y="9641"/>
                  <a:pt x="4663" y="10145"/>
                  <a:pt x="5419" y="11374"/>
                </a:cubicBezTo>
                <a:cubicBezTo>
                  <a:pt x="2584" y="11374"/>
                  <a:pt x="662" y="9169"/>
                  <a:pt x="662" y="6680"/>
                </a:cubicBezTo>
                <a:lnTo>
                  <a:pt x="662" y="5703"/>
                </a:lnTo>
                <a:close/>
                <a:moveTo>
                  <a:pt x="11405" y="5703"/>
                </a:moveTo>
                <a:lnTo>
                  <a:pt x="11405" y="6680"/>
                </a:lnTo>
                <a:cubicBezTo>
                  <a:pt x="11405" y="9169"/>
                  <a:pt x="9484" y="11374"/>
                  <a:pt x="6648" y="11374"/>
                </a:cubicBezTo>
                <a:cubicBezTo>
                  <a:pt x="7436" y="10051"/>
                  <a:pt x="8192" y="9578"/>
                  <a:pt x="9137" y="8822"/>
                </a:cubicBezTo>
                <a:cubicBezTo>
                  <a:pt x="10145" y="8003"/>
                  <a:pt x="10901" y="6963"/>
                  <a:pt x="11405" y="5703"/>
                </a:cubicBezTo>
                <a:close/>
                <a:moveTo>
                  <a:pt x="6050" y="1"/>
                </a:moveTo>
                <a:cubicBezTo>
                  <a:pt x="5924" y="1"/>
                  <a:pt x="5829" y="64"/>
                  <a:pt x="5734" y="158"/>
                </a:cubicBezTo>
                <a:cubicBezTo>
                  <a:pt x="5734" y="190"/>
                  <a:pt x="5356" y="788"/>
                  <a:pt x="4978" y="1765"/>
                </a:cubicBezTo>
                <a:cubicBezTo>
                  <a:pt x="4758" y="2427"/>
                  <a:pt x="4474" y="3372"/>
                  <a:pt x="4317" y="4443"/>
                </a:cubicBezTo>
                <a:cubicBezTo>
                  <a:pt x="3939" y="3813"/>
                  <a:pt x="3529" y="3277"/>
                  <a:pt x="3057" y="2710"/>
                </a:cubicBezTo>
                <a:lnTo>
                  <a:pt x="2048" y="1482"/>
                </a:lnTo>
                <a:cubicBezTo>
                  <a:pt x="1966" y="1420"/>
                  <a:pt x="1871" y="1372"/>
                  <a:pt x="1771" y="1372"/>
                </a:cubicBezTo>
                <a:cubicBezTo>
                  <a:pt x="1717" y="1372"/>
                  <a:pt x="1662" y="1386"/>
                  <a:pt x="1607" y="1419"/>
                </a:cubicBezTo>
                <a:cubicBezTo>
                  <a:pt x="1450" y="1482"/>
                  <a:pt x="1355" y="1639"/>
                  <a:pt x="1450" y="1797"/>
                </a:cubicBezTo>
                <a:lnTo>
                  <a:pt x="2363" y="5010"/>
                </a:lnTo>
                <a:cubicBezTo>
                  <a:pt x="2584" y="5892"/>
                  <a:pt x="2773" y="6806"/>
                  <a:pt x="2836" y="7720"/>
                </a:cubicBezTo>
                <a:cubicBezTo>
                  <a:pt x="2206" y="7089"/>
                  <a:pt x="1733" y="6302"/>
                  <a:pt x="1355" y="5514"/>
                </a:cubicBezTo>
                <a:lnTo>
                  <a:pt x="662" y="3750"/>
                </a:lnTo>
                <a:cubicBezTo>
                  <a:pt x="568" y="3592"/>
                  <a:pt x="410" y="3498"/>
                  <a:pt x="253" y="3498"/>
                </a:cubicBezTo>
                <a:cubicBezTo>
                  <a:pt x="95" y="3529"/>
                  <a:pt x="1" y="3687"/>
                  <a:pt x="1" y="3844"/>
                </a:cubicBezTo>
                <a:lnTo>
                  <a:pt x="1" y="6680"/>
                </a:lnTo>
                <a:cubicBezTo>
                  <a:pt x="1" y="8098"/>
                  <a:pt x="536" y="9484"/>
                  <a:pt x="1576" y="10523"/>
                </a:cubicBezTo>
                <a:cubicBezTo>
                  <a:pt x="2584" y="11532"/>
                  <a:pt x="3939" y="12099"/>
                  <a:pt x="5356" y="12099"/>
                </a:cubicBezTo>
                <a:lnTo>
                  <a:pt x="6774" y="12099"/>
                </a:lnTo>
                <a:cubicBezTo>
                  <a:pt x="8192" y="12099"/>
                  <a:pt x="9547" y="11532"/>
                  <a:pt x="10555" y="10523"/>
                </a:cubicBezTo>
                <a:cubicBezTo>
                  <a:pt x="11563" y="9484"/>
                  <a:pt x="12130" y="8161"/>
                  <a:pt x="12130" y="6680"/>
                </a:cubicBezTo>
                <a:lnTo>
                  <a:pt x="12130" y="3844"/>
                </a:lnTo>
                <a:cubicBezTo>
                  <a:pt x="12130" y="3687"/>
                  <a:pt x="12004" y="3529"/>
                  <a:pt x="11846" y="3498"/>
                </a:cubicBezTo>
                <a:cubicBezTo>
                  <a:pt x="11821" y="3493"/>
                  <a:pt x="11794" y="3490"/>
                  <a:pt x="11768" y="3490"/>
                </a:cubicBezTo>
                <a:cubicBezTo>
                  <a:pt x="11631" y="3490"/>
                  <a:pt x="11490" y="3560"/>
                  <a:pt x="11437" y="3718"/>
                </a:cubicBezTo>
                <a:lnTo>
                  <a:pt x="10744" y="5514"/>
                </a:lnTo>
                <a:cubicBezTo>
                  <a:pt x="10429" y="6333"/>
                  <a:pt x="9925" y="7089"/>
                  <a:pt x="9295" y="7720"/>
                </a:cubicBezTo>
                <a:cubicBezTo>
                  <a:pt x="9358" y="6806"/>
                  <a:pt x="9515" y="5861"/>
                  <a:pt x="9767" y="4979"/>
                </a:cubicBezTo>
                <a:lnTo>
                  <a:pt x="10649" y="1797"/>
                </a:lnTo>
                <a:cubicBezTo>
                  <a:pt x="10712" y="1639"/>
                  <a:pt x="10618" y="1482"/>
                  <a:pt x="10492" y="1419"/>
                </a:cubicBezTo>
                <a:cubicBezTo>
                  <a:pt x="10454" y="1381"/>
                  <a:pt x="10398" y="1364"/>
                  <a:pt x="10337" y="1364"/>
                </a:cubicBezTo>
                <a:cubicBezTo>
                  <a:pt x="10243" y="1364"/>
                  <a:pt x="10139" y="1405"/>
                  <a:pt x="10082" y="1482"/>
                </a:cubicBezTo>
                <a:lnTo>
                  <a:pt x="9043" y="2710"/>
                </a:lnTo>
                <a:cubicBezTo>
                  <a:pt x="8570" y="3277"/>
                  <a:pt x="8129" y="3844"/>
                  <a:pt x="7782" y="4443"/>
                </a:cubicBezTo>
                <a:cubicBezTo>
                  <a:pt x="7656" y="3372"/>
                  <a:pt x="7404" y="2427"/>
                  <a:pt x="7121" y="1765"/>
                </a:cubicBezTo>
                <a:cubicBezTo>
                  <a:pt x="6774" y="788"/>
                  <a:pt x="6396" y="158"/>
                  <a:pt x="6365" y="158"/>
                </a:cubicBezTo>
                <a:cubicBezTo>
                  <a:pt x="6302" y="32"/>
                  <a:pt x="6176" y="1"/>
                  <a:pt x="60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40"/>
          <p:cNvSpPr/>
          <p:nvPr/>
        </p:nvSpPr>
        <p:spPr>
          <a:xfrm>
            <a:off x="7490955" y="6550835"/>
            <a:ext cx="1353735" cy="1248205"/>
          </a:xfrm>
          <a:custGeom>
            <a:avLst/>
            <a:gdLst/>
            <a:ahLst/>
            <a:cxnLst/>
            <a:rect l="l" t="t" r="r" b="b"/>
            <a:pathLst>
              <a:path w="12225" h="11272" extrusionOk="0">
                <a:moveTo>
                  <a:pt x="2490" y="1190"/>
                </a:moveTo>
                <a:lnTo>
                  <a:pt x="4065" y="4372"/>
                </a:lnTo>
                <a:lnTo>
                  <a:pt x="4159" y="4624"/>
                </a:lnTo>
                <a:lnTo>
                  <a:pt x="3183" y="6577"/>
                </a:lnTo>
                <a:cubicBezTo>
                  <a:pt x="3151" y="6671"/>
                  <a:pt x="3120" y="6766"/>
                  <a:pt x="3057" y="6892"/>
                </a:cubicBezTo>
                <a:cubicBezTo>
                  <a:pt x="2868" y="6923"/>
                  <a:pt x="2679" y="6986"/>
                  <a:pt x="2490" y="6986"/>
                </a:cubicBezTo>
                <a:cubicBezTo>
                  <a:pt x="1482" y="6986"/>
                  <a:pt x="662" y="6199"/>
                  <a:pt x="662" y="5191"/>
                </a:cubicBezTo>
                <a:cubicBezTo>
                  <a:pt x="662" y="4939"/>
                  <a:pt x="757" y="4655"/>
                  <a:pt x="851" y="4372"/>
                </a:cubicBezTo>
                <a:cubicBezTo>
                  <a:pt x="851" y="4372"/>
                  <a:pt x="2269" y="1568"/>
                  <a:pt x="2490" y="1190"/>
                </a:cubicBezTo>
                <a:close/>
                <a:moveTo>
                  <a:pt x="9610" y="1190"/>
                </a:moveTo>
                <a:lnTo>
                  <a:pt x="11217" y="4372"/>
                </a:lnTo>
                <a:cubicBezTo>
                  <a:pt x="11343" y="4655"/>
                  <a:pt x="11406" y="4876"/>
                  <a:pt x="11406" y="5191"/>
                </a:cubicBezTo>
                <a:cubicBezTo>
                  <a:pt x="11406" y="6136"/>
                  <a:pt x="10618" y="6986"/>
                  <a:pt x="9610" y="6986"/>
                </a:cubicBezTo>
                <a:cubicBezTo>
                  <a:pt x="9421" y="6986"/>
                  <a:pt x="9200" y="6923"/>
                  <a:pt x="9011" y="6892"/>
                </a:cubicBezTo>
                <a:cubicBezTo>
                  <a:pt x="8980" y="6766"/>
                  <a:pt x="8948" y="6703"/>
                  <a:pt x="8885" y="6577"/>
                </a:cubicBezTo>
                <a:lnTo>
                  <a:pt x="7909" y="4624"/>
                </a:lnTo>
                <a:lnTo>
                  <a:pt x="8035" y="4372"/>
                </a:lnTo>
                <a:cubicBezTo>
                  <a:pt x="8035" y="4372"/>
                  <a:pt x="9452" y="1536"/>
                  <a:pt x="9610" y="1190"/>
                </a:cubicBezTo>
                <a:close/>
                <a:moveTo>
                  <a:pt x="6050" y="2387"/>
                </a:moveTo>
                <a:lnTo>
                  <a:pt x="8255" y="6892"/>
                </a:lnTo>
                <a:cubicBezTo>
                  <a:pt x="8476" y="7238"/>
                  <a:pt x="8539" y="7648"/>
                  <a:pt x="8539" y="8026"/>
                </a:cubicBezTo>
                <a:cubicBezTo>
                  <a:pt x="8539" y="9412"/>
                  <a:pt x="7436" y="10515"/>
                  <a:pt x="6050" y="10515"/>
                </a:cubicBezTo>
                <a:cubicBezTo>
                  <a:pt x="4695" y="10515"/>
                  <a:pt x="3592" y="9412"/>
                  <a:pt x="3592" y="8026"/>
                </a:cubicBezTo>
                <a:cubicBezTo>
                  <a:pt x="3592" y="7648"/>
                  <a:pt x="3655" y="7238"/>
                  <a:pt x="3844" y="6892"/>
                </a:cubicBezTo>
                <a:lnTo>
                  <a:pt x="6050" y="2387"/>
                </a:lnTo>
                <a:close/>
                <a:moveTo>
                  <a:pt x="2521" y="0"/>
                </a:moveTo>
                <a:cubicBezTo>
                  <a:pt x="2395" y="0"/>
                  <a:pt x="2269" y="71"/>
                  <a:pt x="2206" y="213"/>
                </a:cubicBezTo>
                <a:cubicBezTo>
                  <a:pt x="2112" y="307"/>
                  <a:pt x="284" y="4025"/>
                  <a:pt x="284" y="4025"/>
                </a:cubicBezTo>
                <a:cubicBezTo>
                  <a:pt x="64" y="4372"/>
                  <a:pt x="1" y="4781"/>
                  <a:pt x="1" y="5159"/>
                </a:cubicBezTo>
                <a:cubicBezTo>
                  <a:pt x="1" y="5821"/>
                  <a:pt x="284" y="6451"/>
                  <a:pt x="757" y="6923"/>
                </a:cubicBezTo>
                <a:cubicBezTo>
                  <a:pt x="1230" y="7396"/>
                  <a:pt x="1860" y="7680"/>
                  <a:pt x="2521" y="7680"/>
                </a:cubicBezTo>
                <a:cubicBezTo>
                  <a:pt x="2647" y="7680"/>
                  <a:pt x="2742" y="7680"/>
                  <a:pt x="2899" y="7648"/>
                </a:cubicBezTo>
                <a:lnTo>
                  <a:pt x="2899" y="7648"/>
                </a:lnTo>
                <a:cubicBezTo>
                  <a:pt x="2899" y="7774"/>
                  <a:pt x="2868" y="7932"/>
                  <a:pt x="2868" y="8026"/>
                </a:cubicBezTo>
                <a:cubicBezTo>
                  <a:pt x="2868" y="9822"/>
                  <a:pt x="4348" y="11271"/>
                  <a:pt x="6113" y="11271"/>
                </a:cubicBezTo>
                <a:cubicBezTo>
                  <a:pt x="7877" y="11271"/>
                  <a:pt x="9326" y="9822"/>
                  <a:pt x="9326" y="8026"/>
                </a:cubicBezTo>
                <a:cubicBezTo>
                  <a:pt x="9326" y="7932"/>
                  <a:pt x="9326" y="7774"/>
                  <a:pt x="9295" y="7648"/>
                </a:cubicBezTo>
                <a:cubicBezTo>
                  <a:pt x="9421" y="7648"/>
                  <a:pt x="9547" y="7680"/>
                  <a:pt x="9704" y="7680"/>
                </a:cubicBezTo>
                <a:cubicBezTo>
                  <a:pt x="11059" y="7680"/>
                  <a:pt x="12225" y="6577"/>
                  <a:pt x="12225" y="5191"/>
                </a:cubicBezTo>
                <a:cubicBezTo>
                  <a:pt x="12130" y="4750"/>
                  <a:pt x="12036" y="4372"/>
                  <a:pt x="11847" y="4025"/>
                </a:cubicBezTo>
                <a:lnTo>
                  <a:pt x="9925" y="213"/>
                </a:lnTo>
                <a:cubicBezTo>
                  <a:pt x="9862" y="71"/>
                  <a:pt x="9736" y="0"/>
                  <a:pt x="9610" y="0"/>
                </a:cubicBezTo>
                <a:cubicBezTo>
                  <a:pt x="9484" y="0"/>
                  <a:pt x="9358" y="71"/>
                  <a:pt x="9295" y="213"/>
                </a:cubicBezTo>
                <a:cubicBezTo>
                  <a:pt x="8948" y="906"/>
                  <a:pt x="7530" y="3773"/>
                  <a:pt x="7530" y="3773"/>
                </a:cubicBezTo>
                <a:lnTo>
                  <a:pt x="6365" y="1473"/>
                </a:lnTo>
                <a:cubicBezTo>
                  <a:pt x="6318" y="1331"/>
                  <a:pt x="6192" y="1260"/>
                  <a:pt x="6062" y="1260"/>
                </a:cubicBezTo>
                <a:cubicBezTo>
                  <a:pt x="5932" y="1260"/>
                  <a:pt x="5798" y="1331"/>
                  <a:pt x="5735" y="1473"/>
                </a:cubicBezTo>
                <a:lnTo>
                  <a:pt x="4601" y="3773"/>
                </a:lnTo>
                <a:lnTo>
                  <a:pt x="2836" y="213"/>
                </a:lnTo>
                <a:cubicBezTo>
                  <a:pt x="2773" y="71"/>
                  <a:pt x="2647"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5" name="Google Shape;6765;p40"/>
          <p:cNvGrpSpPr/>
          <p:nvPr/>
        </p:nvGrpSpPr>
        <p:grpSpPr>
          <a:xfrm>
            <a:off x="7485902" y="8174784"/>
            <a:ext cx="1371232" cy="1338897"/>
            <a:chOff x="-19802200" y="2416025"/>
            <a:chExt cx="309575" cy="302275"/>
          </a:xfrm>
        </p:grpSpPr>
        <p:sp>
          <p:nvSpPr>
            <p:cNvPr id="6766" name="Google Shape;6766;p40"/>
            <p:cNvSpPr/>
            <p:nvPr/>
          </p:nvSpPr>
          <p:spPr>
            <a:xfrm>
              <a:off x="-19602925" y="25751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40"/>
            <p:cNvSpPr/>
            <p:nvPr/>
          </p:nvSpPr>
          <p:spPr>
            <a:xfrm>
              <a:off x="-19710825" y="2575925"/>
              <a:ext cx="18925" cy="17350"/>
            </a:xfrm>
            <a:custGeom>
              <a:avLst/>
              <a:gdLst/>
              <a:ahLst/>
              <a:cxnLst/>
              <a:rect l="l" t="t" r="r" b="b"/>
              <a:pathLst>
                <a:path w="757" h="694" extrusionOk="0">
                  <a:moveTo>
                    <a:pt x="378" y="0"/>
                  </a:moveTo>
                  <a:cubicBezTo>
                    <a:pt x="158" y="0"/>
                    <a:pt x="0" y="158"/>
                    <a:pt x="0" y="347"/>
                  </a:cubicBezTo>
                  <a:cubicBezTo>
                    <a:pt x="0" y="536"/>
                    <a:pt x="158" y="693"/>
                    <a:pt x="378" y="693"/>
                  </a:cubicBezTo>
                  <a:cubicBezTo>
                    <a:pt x="567" y="693"/>
                    <a:pt x="725" y="536"/>
                    <a:pt x="725" y="347"/>
                  </a:cubicBezTo>
                  <a:cubicBezTo>
                    <a:pt x="756"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40"/>
            <p:cNvSpPr/>
            <p:nvPr/>
          </p:nvSpPr>
          <p:spPr>
            <a:xfrm>
              <a:off x="-19602925" y="261135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40"/>
            <p:cNvSpPr/>
            <p:nvPr/>
          </p:nvSpPr>
          <p:spPr>
            <a:xfrm>
              <a:off x="-19728150" y="2611350"/>
              <a:ext cx="35450" cy="35475"/>
            </a:xfrm>
            <a:custGeom>
              <a:avLst/>
              <a:gdLst/>
              <a:ahLst/>
              <a:cxnLst/>
              <a:rect l="l" t="t" r="r" b="b"/>
              <a:pathLst>
                <a:path w="1418" h="1419" extrusionOk="0">
                  <a:moveTo>
                    <a:pt x="725" y="1"/>
                  </a:moveTo>
                  <a:cubicBezTo>
                    <a:pt x="315" y="1"/>
                    <a:pt x="0" y="316"/>
                    <a:pt x="0" y="694"/>
                  </a:cubicBezTo>
                  <a:cubicBezTo>
                    <a:pt x="0" y="1072"/>
                    <a:pt x="315" y="1418"/>
                    <a:pt x="725" y="1418"/>
                  </a:cubicBezTo>
                  <a:cubicBezTo>
                    <a:pt x="1103" y="1418"/>
                    <a:pt x="1418" y="1072"/>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40"/>
            <p:cNvSpPr/>
            <p:nvPr/>
          </p:nvSpPr>
          <p:spPr>
            <a:xfrm>
              <a:off x="-19802200" y="2416025"/>
              <a:ext cx="309575" cy="302275"/>
            </a:xfrm>
            <a:custGeom>
              <a:avLst/>
              <a:gdLst/>
              <a:ahLst/>
              <a:cxnLst/>
              <a:rect l="l" t="t" r="r" b="b"/>
              <a:pathLst>
                <a:path w="12383" h="12091" extrusionOk="0">
                  <a:moveTo>
                    <a:pt x="6176" y="2080"/>
                  </a:moveTo>
                  <a:cubicBezTo>
                    <a:pt x="6711" y="2080"/>
                    <a:pt x="7121" y="2458"/>
                    <a:pt x="7215" y="2931"/>
                  </a:cubicBezTo>
                  <a:cubicBezTo>
                    <a:pt x="6869" y="2836"/>
                    <a:pt x="6554" y="2804"/>
                    <a:pt x="6176" y="2804"/>
                  </a:cubicBezTo>
                  <a:cubicBezTo>
                    <a:pt x="5829" y="2804"/>
                    <a:pt x="5483" y="2836"/>
                    <a:pt x="5168" y="2931"/>
                  </a:cubicBezTo>
                  <a:cubicBezTo>
                    <a:pt x="5231" y="2458"/>
                    <a:pt x="5672" y="2080"/>
                    <a:pt x="6176" y="2080"/>
                  </a:cubicBezTo>
                  <a:close/>
                  <a:moveTo>
                    <a:pt x="6176" y="3561"/>
                  </a:moveTo>
                  <a:cubicBezTo>
                    <a:pt x="6900" y="3561"/>
                    <a:pt x="7562" y="3750"/>
                    <a:pt x="8129" y="4065"/>
                  </a:cubicBezTo>
                  <a:cubicBezTo>
                    <a:pt x="7656" y="4600"/>
                    <a:pt x="6932" y="4978"/>
                    <a:pt x="6176" y="4978"/>
                  </a:cubicBezTo>
                  <a:cubicBezTo>
                    <a:pt x="5451" y="4978"/>
                    <a:pt x="4727" y="4600"/>
                    <a:pt x="4254" y="4065"/>
                  </a:cubicBezTo>
                  <a:cubicBezTo>
                    <a:pt x="4853" y="3750"/>
                    <a:pt x="5483" y="3561"/>
                    <a:pt x="6176" y="3561"/>
                  </a:cubicBezTo>
                  <a:close/>
                  <a:moveTo>
                    <a:pt x="6176" y="6932"/>
                  </a:moveTo>
                  <a:lnTo>
                    <a:pt x="7026" y="10555"/>
                  </a:lnTo>
                  <a:cubicBezTo>
                    <a:pt x="6743" y="10649"/>
                    <a:pt x="6459" y="10681"/>
                    <a:pt x="6176" y="10681"/>
                  </a:cubicBezTo>
                  <a:cubicBezTo>
                    <a:pt x="5924" y="10681"/>
                    <a:pt x="5640" y="10649"/>
                    <a:pt x="5357" y="10555"/>
                  </a:cubicBezTo>
                  <a:lnTo>
                    <a:pt x="6176" y="6932"/>
                  </a:lnTo>
                  <a:close/>
                  <a:moveTo>
                    <a:pt x="3655" y="4443"/>
                  </a:moveTo>
                  <a:cubicBezTo>
                    <a:pt x="4191" y="5073"/>
                    <a:pt x="4884" y="5514"/>
                    <a:pt x="5766" y="5640"/>
                  </a:cubicBezTo>
                  <a:lnTo>
                    <a:pt x="4538" y="11027"/>
                  </a:lnTo>
                  <a:cubicBezTo>
                    <a:pt x="3151" y="10366"/>
                    <a:pt x="2238" y="8979"/>
                    <a:pt x="2238" y="7436"/>
                  </a:cubicBezTo>
                  <a:cubicBezTo>
                    <a:pt x="2238" y="6239"/>
                    <a:pt x="2805" y="5167"/>
                    <a:pt x="3655" y="4443"/>
                  </a:cubicBezTo>
                  <a:close/>
                  <a:moveTo>
                    <a:pt x="8696" y="4443"/>
                  </a:moveTo>
                  <a:cubicBezTo>
                    <a:pt x="9578" y="5167"/>
                    <a:pt x="10114" y="6270"/>
                    <a:pt x="10114" y="7436"/>
                  </a:cubicBezTo>
                  <a:cubicBezTo>
                    <a:pt x="10082" y="8979"/>
                    <a:pt x="9232" y="10366"/>
                    <a:pt x="7846" y="11027"/>
                  </a:cubicBezTo>
                  <a:lnTo>
                    <a:pt x="6617" y="5640"/>
                  </a:lnTo>
                  <a:cubicBezTo>
                    <a:pt x="7499" y="5514"/>
                    <a:pt x="8192" y="5073"/>
                    <a:pt x="8696" y="4443"/>
                  </a:cubicBezTo>
                  <a:close/>
                  <a:moveTo>
                    <a:pt x="4727" y="1"/>
                  </a:moveTo>
                  <a:cubicBezTo>
                    <a:pt x="4538" y="1"/>
                    <a:pt x="4380" y="158"/>
                    <a:pt x="4380" y="347"/>
                  </a:cubicBezTo>
                  <a:cubicBezTo>
                    <a:pt x="4380" y="946"/>
                    <a:pt x="4664" y="1513"/>
                    <a:pt x="5073" y="1828"/>
                  </a:cubicBezTo>
                  <a:cubicBezTo>
                    <a:pt x="4664" y="2143"/>
                    <a:pt x="4380" y="2678"/>
                    <a:pt x="4380" y="3246"/>
                  </a:cubicBezTo>
                  <a:cubicBezTo>
                    <a:pt x="3592" y="3561"/>
                    <a:pt x="2931" y="4096"/>
                    <a:pt x="2395" y="4758"/>
                  </a:cubicBezTo>
                  <a:lnTo>
                    <a:pt x="1387" y="4380"/>
                  </a:lnTo>
                  <a:lnTo>
                    <a:pt x="725" y="3088"/>
                  </a:lnTo>
                  <a:cubicBezTo>
                    <a:pt x="657" y="2974"/>
                    <a:pt x="522" y="2893"/>
                    <a:pt x="393" y="2893"/>
                  </a:cubicBezTo>
                  <a:cubicBezTo>
                    <a:pt x="344" y="2893"/>
                    <a:pt x="296" y="2904"/>
                    <a:pt x="253" y="2931"/>
                  </a:cubicBezTo>
                  <a:cubicBezTo>
                    <a:pt x="95" y="2994"/>
                    <a:pt x="1" y="3246"/>
                    <a:pt x="95" y="3403"/>
                  </a:cubicBezTo>
                  <a:lnTo>
                    <a:pt x="788" y="4789"/>
                  </a:lnTo>
                  <a:cubicBezTo>
                    <a:pt x="820" y="4884"/>
                    <a:pt x="914" y="4978"/>
                    <a:pt x="977" y="4978"/>
                  </a:cubicBezTo>
                  <a:lnTo>
                    <a:pt x="2017" y="5356"/>
                  </a:lnTo>
                  <a:cubicBezTo>
                    <a:pt x="1734" y="5923"/>
                    <a:pt x="1545" y="6491"/>
                    <a:pt x="1513" y="7121"/>
                  </a:cubicBezTo>
                  <a:lnTo>
                    <a:pt x="410" y="7121"/>
                  </a:lnTo>
                  <a:cubicBezTo>
                    <a:pt x="190" y="7121"/>
                    <a:pt x="32" y="7278"/>
                    <a:pt x="32" y="7499"/>
                  </a:cubicBezTo>
                  <a:cubicBezTo>
                    <a:pt x="32" y="7688"/>
                    <a:pt x="190" y="7845"/>
                    <a:pt x="410" y="7845"/>
                  </a:cubicBezTo>
                  <a:lnTo>
                    <a:pt x="1513" y="7845"/>
                  </a:lnTo>
                  <a:cubicBezTo>
                    <a:pt x="1545" y="8475"/>
                    <a:pt x="1734" y="9074"/>
                    <a:pt x="2017" y="9610"/>
                  </a:cubicBezTo>
                  <a:lnTo>
                    <a:pt x="977" y="10019"/>
                  </a:lnTo>
                  <a:cubicBezTo>
                    <a:pt x="914" y="10051"/>
                    <a:pt x="820" y="10082"/>
                    <a:pt x="788" y="10177"/>
                  </a:cubicBezTo>
                  <a:lnTo>
                    <a:pt x="95" y="11594"/>
                  </a:lnTo>
                  <a:cubicBezTo>
                    <a:pt x="1" y="11752"/>
                    <a:pt x="95" y="11972"/>
                    <a:pt x="253" y="12067"/>
                  </a:cubicBezTo>
                  <a:cubicBezTo>
                    <a:pt x="292" y="12083"/>
                    <a:pt x="336" y="12091"/>
                    <a:pt x="380" y="12091"/>
                  </a:cubicBezTo>
                  <a:cubicBezTo>
                    <a:pt x="513" y="12091"/>
                    <a:pt x="655" y="12020"/>
                    <a:pt x="725" y="11878"/>
                  </a:cubicBezTo>
                  <a:lnTo>
                    <a:pt x="1387" y="10586"/>
                  </a:lnTo>
                  <a:lnTo>
                    <a:pt x="2395" y="10208"/>
                  </a:lnTo>
                  <a:cubicBezTo>
                    <a:pt x="2962" y="10933"/>
                    <a:pt x="3718" y="11531"/>
                    <a:pt x="4664" y="11846"/>
                  </a:cubicBezTo>
                  <a:cubicBezTo>
                    <a:pt x="4706" y="11868"/>
                    <a:pt x="4750" y="11878"/>
                    <a:pt x="4794" y="11878"/>
                  </a:cubicBezTo>
                  <a:cubicBezTo>
                    <a:pt x="4944" y="11878"/>
                    <a:pt x="5087" y="11758"/>
                    <a:pt x="5136" y="11563"/>
                  </a:cubicBezTo>
                  <a:lnTo>
                    <a:pt x="5199" y="11248"/>
                  </a:lnTo>
                  <a:cubicBezTo>
                    <a:pt x="5514" y="11342"/>
                    <a:pt x="5829" y="11374"/>
                    <a:pt x="6176" y="11374"/>
                  </a:cubicBezTo>
                  <a:cubicBezTo>
                    <a:pt x="6491" y="11374"/>
                    <a:pt x="6869" y="11342"/>
                    <a:pt x="7184" y="11248"/>
                  </a:cubicBezTo>
                  <a:lnTo>
                    <a:pt x="7247" y="11563"/>
                  </a:lnTo>
                  <a:cubicBezTo>
                    <a:pt x="7275" y="11756"/>
                    <a:pt x="7471" y="11852"/>
                    <a:pt x="7646" y="11852"/>
                  </a:cubicBezTo>
                  <a:cubicBezTo>
                    <a:pt x="7671" y="11852"/>
                    <a:pt x="7696" y="11850"/>
                    <a:pt x="7720" y="11846"/>
                  </a:cubicBezTo>
                  <a:cubicBezTo>
                    <a:pt x="8633" y="11531"/>
                    <a:pt x="9421" y="10933"/>
                    <a:pt x="9956" y="10208"/>
                  </a:cubicBezTo>
                  <a:lnTo>
                    <a:pt x="10996" y="10586"/>
                  </a:lnTo>
                  <a:lnTo>
                    <a:pt x="11658" y="11878"/>
                  </a:lnTo>
                  <a:cubicBezTo>
                    <a:pt x="11729" y="12020"/>
                    <a:pt x="11870" y="12091"/>
                    <a:pt x="12003" y="12091"/>
                  </a:cubicBezTo>
                  <a:cubicBezTo>
                    <a:pt x="12048" y="12091"/>
                    <a:pt x="12091" y="12083"/>
                    <a:pt x="12130" y="12067"/>
                  </a:cubicBezTo>
                  <a:cubicBezTo>
                    <a:pt x="12288" y="11972"/>
                    <a:pt x="12382" y="11720"/>
                    <a:pt x="12288" y="11594"/>
                  </a:cubicBezTo>
                  <a:lnTo>
                    <a:pt x="11500" y="10177"/>
                  </a:lnTo>
                  <a:cubicBezTo>
                    <a:pt x="11469" y="10082"/>
                    <a:pt x="11374" y="10019"/>
                    <a:pt x="11311" y="10019"/>
                  </a:cubicBezTo>
                  <a:lnTo>
                    <a:pt x="10271" y="9610"/>
                  </a:lnTo>
                  <a:cubicBezTo>
                    <a:pt x="10555" y="9074"/>
                    <a:pt x="10712" y="8475"/>
                    <a:pt x="10807" y="7845"/>
                  </a:cubicBezTo>
                  <a:lnTo>
                    <a:pt x="11910" y="7845"/>
                  </a:lnTo>
                  <a:cubicBezTo>
                    <a:pt x="12099" y="7845"/>
                    <a:pt x="12256" y="7688"/>
                    <a:pt x="12256" y="7499"/>
                  </a:cubicBezTo>
                  <a:cubicBezTo>
                    <a:pt x="12256" y="7278"/>
                    <a:pt x="12099" y="7121"/>
                    <a:pt x="11910" y="7121"/>
                  </a:cubicBezTo>
                  <a:lnTo>
                    <a:pt x="10807" y="7121"/>
                  </a:lnTo>
                  <a:cubicBezTo>
                    <a:pt x="10775" y="6491"/>
                    <a:pt x="10555" y="5923"/>
                    <a:pt x="10271" y="5356"/>
                  </a:cubicBezTo>
                  <a:lnTo>
                    <a:pt x="11311" y="4978"/>
                  </a:lnTo>
                  <a:cubicBezTo>
                    <a:pt x="11374" y="4915"/>
                    <a:pt x="11469" y="4884"/>
                    <a:pt x="11500" y="4789"/>
                  </a:cubicBezTo>
                  <a:lnTo>
                    <a:pt x="12225" y="3403"/>
                  </a:lnTo>
                  <a:cubicBezTo>
                    <a:pt x="12288" y="3214"/>
                    <a:pt x="12225" y="2994"/>
                    <a:pt x="12067" y="2931"/>
                  </a:cubicBezTo>
                  <a:cubicBezTo>
                    <a:pt x="12024" y="2904"/>
                    <a:pt x="11973" y="2893"/>
                    <a:pt x="11922" y="2893"/>
                  </a:cubicBezTo>
                  <a:cubicBezTo>
                    <a:pt x="11785" y="2893"/>
                    <a:pt x="11640" y="2974"/>
                    <a:pt x="11595" y="3088"/>
                  </a:cubicBezTo>
                  <a:lnTo>
                    <a:pt x="10902" y="4380"/>
                  </a:lnTo>
                  <a:lnTo>
                    <a:pt x="9893" y="4758"/>
                  </a:lnTo>
                  <a:cubicBezTo>
                    <a:pt x="9389" y="4096"/>
                    <a:pt x="8696" y="3561"/>
                    <a:pt x="7909" y="3246"/>
                  </a:cubicBezTo>
                  <a:cubicBezTo>
                    <a:pt x="7909" y="2647"/>
                    <a:pt x="7656" y="2143"/>
                    <a:pt x="7215" y="1828"/>
                  </a:cubicBezTo>
                  <a:cubicBezTo>
                    <a:pt x="7656" y="1450"/>
                    <a:pt x="7909" y="946"/>
                    <a:pt x="7909" y="347"/>
                  </a:cubicBezTo>
                  <a:cubicBezTo>
                    <a:pt x="7909" y="158"/>
                    <a:pt x="7751" y="1"/>
                    <a:pt x="7562" y="1"/>
                  </a:cubicBezTo>
                  <a:cubicBezTo>
                    <a:pt x="7373" y="1"/>
                    <a:pt x="7215" y="158"/>
                    <a:pt x="7215" y="347"/>
                  </a:cubicBezTo>
                  <a:cubicBezTo>
                    <a:pt x="7215" y="946"/>
                    <a:pt x="6743" y="1450"/>
                    <a:pt x="6144" y="1450"/>
                  </a:cubicBezTo>
                  <a:cubicBezTo>
                    <a:pt x="5546" y="1450"/>
                    <a:pt x="5073" y="946"/>
                    <a:pt x="5073" y="347"/>
                  </a:cubicBezTo>
                  <a:cubicBezTo>
                    <a:pt x="5073" y="158"/>
                    <a:pt x="4916" y="1"/>
                    <a:pt x="4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40"/>
          <p:cNvGrpSpPr/>
          <p:nvPr/>
        </p:nvGrpSpPr>
        <p:grpSpPr>
          <a:xfrm>
            <a:off x="7494651" y="9813550"/>
            <a:ext cx="1353735" cy="1346759"/>
            <a:chOff x="-19801400" y="2788575"/>
            <a:chExt cx="305625" cy="304050"/>
          </a:xfrm>
        </p:grpSpPr>
        <p:sp>
          <p:nvSpPr>
            <p:cNvPr id="6772" name="Google Shape;6772;p40"/>
            <p:cNvSpPr/>
            <p:nvPr/>
          </p:nvSpPr>
          <p:spPr>
            <a:xfrm>
              <a:off x="-19744700" y="2931925"/>
              <a:ext cx="52800" cy="18125"/>
            </a:xfrm>
            <a:custGeom>
              <a:avLst/>
              <a:gdLst/>
              <a:ahLst/>
              <a:cxnLst/>
              <a:rect l="l" t="t" r="r" b="b"/>
              <a:pathLst>
                <a:path w="2112" h="725" extrusionOk="0">
                  <a:moveTo>
                    <a:pt x="347" y="0"/>
                  </a:moveTo>
                  <a:cubicBezTo>
                    <a:pt x="158" y="0"/>
                    <a:pt x="1" y="158"/>
                    <a:pt x="1" y="347"/>
                  </a:cubicBezTo>
                  <a:cubicBezTo>
                    <a:pt x="1" y="567"/>
                    <a:pt x="158" y="725"/>
                    <a:pt x="347" y="725"/>
                  </a:cubicBezTo>
                  <a:lnTo>
                    <a:pt x="1765" y="725"/>
                  </a:lnTo>
                  <a:cubicBezTo>
                    <a:pt x="1922" y="725"/>
                    <a:pt x="2111" y="567"/>
                    <a:pt x="2111" y="347"/>
                  </a:cubicBez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40"/>
            <p:cNvSpPr/>
            <p:nvPr/>
          </p:nvSpPr>
          <p:spPr>
            <a:xfrm>
              <a:off x="-19709250" y="2967350"/>
              <a:ext cx="52800" cy="18150"/>
            </a:xfrm>
            <a:custGeom>
              <a:avLst/>
              <a:gdLst/>
              <a:ahLst/>
              <a:cxnLst/>
              <a:rect l="l" t="t" r="r" b="b"/>
              <a:pathLst>
                <a:path w="2112" h="726" extrusionOk="0">
                  <a:moveTo>
                    <a:pt x="347" y="1"/>
                  </a:moveTo>
                  <a:cubicBezTo>
                    <a:pt x="158" y="1"/>
                    <a:pt x="0" y="158"/>
                    <a:pt x="0" y="347"/>
                  </a:cubicBezTo>
                  <a:cubicBezTo>
                    <a:pt x="0" y="568"/>
                    <a:pt x="158" y="726"/>
                    <a:pt x="347" y="726"/>
                  </a:cubicBezTo>
                  <a:lnTo>
                    <a:pt x="1765" y="726"/>
                  </a:lnTo>
                  <a:cubicBezTo>
                    <a:pt x="1954" y="726"/>
                    <a:pt x="2111" y="568"/>
                    <a:pt x="2111" y="347"/>
                  </a:cubicBezTo>
                  <a:cubicBezTo>
                    <a:pt x="2111" y="190"/>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40"/>
            <p:cNvSpPr/>
            <p:nvPr/>
          </p:nvSpPr>
          <p:spPr>
            <a:xfrm>
              <a:off x="-19638375" y="2968150"/>
              <a:ext cx="52800" cy="18150"/>
            </a:xfrm>
            <a:custGeom>
              <a:avLst/>
              <a:gdLst/>
              <a:ahLst/>
              <a:cxnLst/>
              <a:rect l="l" t="t" r="r" b="b"/>
              <a:pathLst>
                <a:path w="2112" h="726" extrusionOk="0">
                  <a:moveTo>
                    <a:pt x="347" y="0"/>
                  </a:moveTo>
                  <a:cubicBezTo>
                    <a:pt x="158" y="0"/>
                    <a:pt x="1" y="158"/>
                    <a:pt x="1" y="378"/>
                  </a:cubicBezTo>
                  <a:cubicBezTo>
                    <a:pt x="1" y="568"/>
                    <a:pt x="158" y="725"/>
                    <a:pt x="347" y="725"/>
                  </a:cubicBezTo>
                  <a:lnTo>
                    <a:pt x="1765" y="725"/>
                  </a:lnTo>
                  <a:cubicBezTo>
                    <a:pt x="1954" y="725"/>
                    <a:pt x="2112" y="568"/>
                    <a:pt x="2112" y="378"/>
                  </a:cubicBez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40"/>
            <p:cNvSpPr/>
            <p:nvPr/>
          </p:nvSpPr>
          <p:spPr>
            <a:xfrm>
              <a:off x="-19673800" y="2931925"/>
              <a:ext cx="52775" cy="18125"/>
            </a:xfrm>
            <a:custGeom>
              <a:avLst/>
              <a:gdLst/>
              <a:ahLst/>
              <a:cxnLst/>
              <a:rect l="l" t="t" r="r" b="b"/>
              <a:pathLst>
                <a:path w="2111" h="725" extrusionOk="0">
                  <a:moveTo>
                    <a:pt x="347" y="0"/>
                  </a:moveTo>
                  <a:cubicBezTo>
                    <a:pt x="158" y="0"/>
                    <a:pt x="0" y="158"/>
                    <a:pt x="0" y="347"/>
                  </a:cubicBezTo>
                  <a:cubicBezTo>
                    <a:pt x="0" y="567"/>
                    <a:pt x="158" y="725"/>
                    <a:pt x="347" y="725"/>
                  </a:cubicBezTo>
                  <a:lnTo>
                    <a:pt x="1764" y="725"/>
                  </a:lnTo>
                  <a:cubicBezTo>
                    <a:pt x="1953" y="725"/>
                    <a:pt x="2111" y="567"/>
                    <a:pt x="2111" y="347"/>
                  </a:cubicBezTo>
                  <a:cubicBezTo>
                    <a:pt x="2111" y="158"/>
                    <a:pt x="1953"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40"/>
            <p:cNvSpPr/>
            <p:nvPr/>
          </p:nvSpPr>
          <p:spPr>
            <a:xfrm>
              <a:off x="-19602925" y="2931925"/>
              <a:ext cx="52800" cy="18125"/>
            </a:xfrm>
            <a:custGeom>
              <a:avLst/>
              <a:gdLst/>
              <a:ahLst/>
              <a:cxnLst/>
              <a:rect l="l" t="t" r="r" b="b"/>
              <a:pathLst>
                <a:path w="2112" h="725" extrusionOk="0">
                  <a:moveTo>
                    <a:pt x="347" y="0"/>
                  </a:moveTo>
                  <a:cubicBezTo>
                    <a:pt x="158" y="0"/>
                    <a:pt x="1" y="158"/>
                    <a:pt x="1" y="347"/>
                  </a:cubicBezTo>
                  <a:cubicBezTo>
                    <a:pt x="1" y="567"/>
                    <a:pt x="158" y="725"/>
                    <a:pt x="347" y="725"/>
                  </a:cubicBezTo>
                  <a:lnTo>
                    <a:pt x="1765" y="725"/>
                  </a:lnTo>
                  <a:cubicBezTo>
                    <a:pt x="1954" y="725"/>
                    <a:pt x="2111" y="567"/>
                    <a:pt x="2111" y="347"/>
                  </a:cubicBez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40"/>
            <p:cNvSpPr/>
            <p:nvPr/>
          </p:nvSpPr>
          <p:spPr>
            <a:xfrm>
              <a:off x="-19801400" y="2788575"/>
              <a:ext cx="305625" cy="304050"/>
            </a:xfrm>
            <a:custGeom>
              <a:avLst/>
              <a:gdLst/>
              <a:ahLst/>
              <a:cxnLst/>
              <a:rect l="l" t="t" r="r" b="b"/>
              <a:pathLst>
                <a:path w="12225" h="12162" extrusionOk="0">
                  <a:moveTo>
                    <a:pt x="6144" y="693"/>
                  </a:moveTo>
                  <a:cubicBezTo>
                    <a:pt x="7026" y="693"/>
                    <a:pt x="7940" y="2584"/>
                    <a:pt x="7940" y="4316"/>
                  </a:cubicBezTo>
                  <a:lnTo>
                    <a:pt x="4348" y="4316"/>
                  </a:lnTo>
                  <a:cubicBezTo>
                    <a:pt x="4348" y="2584"/>
                    <a:pt x="5293" y="693"/>
                    <a:pt x="6144" y="693"/>
                  </a:cubicBezTo>
                  <a:close/>
                  <a:moveTo>
                    <a:pt x="9677" y="1496"/>
                  </a:moveTo>
                  <a:cubicBezTo>
                    <a:pt x="9731" y="1496"/>
                    <a:pt x="9781" y="1501"/>
                    <a:pt x="9830" y="1513"/>
                  </a:cubicBezTo>
                  <a:cubicBezTo>
                    <a:pt x="10145" y="1607"/>
                    <a:pt x="10397" y="1985"/>
                    <a:pt x="10617" y="2552"/>
                  </a:cubicBezTo>
                  <a:cubicBezTo>
                    <a:pt x="10775" y="3056"/>
                    <a:pt x="10838" y="3686"/>
                    <a:pt x="10806" y="4316"/>
                  </a:cubicBezTo>
                  <a:lnTo>
                    <a:pt x="8633" y="4316"/>
                  </a:lnTo>
                  <a:cubicBezTo>
                    <a:pt x="8633" y="3686"/>
                    <a:pt x="8507" y="2993"/>
                    <a:pt x="8318" y="2300"/>
                  </a:cubicBezTo>
                  <a:cubicBezTo>
                    <a:pt x="8762" y="1800"/>
                    <a:pt x="9280" y="1496"/>
                    <a:pt x="9677" y="1496"/>
                  </a:cubicBezTo>
                  <a:close/>
                  <a:moveTo>
                    <a:pt x="2638" y="1496"/>
                  </a:moveTo>
                  <a:cubicBezTo>
                    <a:pt x="3024" y="1496"/>
                    <a:pt x="3501" y="1807"/>
                    <a:pt x="4001" y="2363"/>
                  </a:cubicBezTo>
                  <a:cubicBezTo>
                    <a:pt x="3781" y="2993"/>
                    <a:pt x="3686" y="3686"/>
                    <a:pt x="3686" y="4348"/>
                  </a:cubicBezTo>
                  <a:lnTo>
                    <a:pt x="1513" y="4348"/>
                  </a:lnTo>
                  <a:cubicBezTo>
                    <a:pt x="1481" y="3686"/>
                    <a:pt x="1544" y="3056"/>
                    <a:pt x="1702" y="2552"/>
                  </a:cubicBezTo>
                  <a:cubicBezTo>
                    <a:pt x="1891" y="1954"/>
                    <a:pt x="2174" y="1607"/>
                    <a:pt x="2489" y="1513"/>
                  </a:cubicBezTo>
                  <a:cubicBezTo>
                    <a:pt x="2537" y="1502"/>
                    <a:pt x="2587" y="1496"/>
                    <a:pt x="2638" y="1496"/>
                  </a:cubicBezTo>
                  <a:close/>
                  <a:moveTo>
                    <a:pt x="11153" y="5041"/>
                  </a:moveTo>
                  <a:cubicBezTo>
                    <a:pt x="11342" y="5041"/>
                    <a:pt x="11500" y="5199"/>
                    <a:pt x="11500" y="5388"/>
                  </a:cubicBezTo>
                  <a:cubicBezTo>
                    <a:pt x="11500" y="7152"/>
                    <a:pt x="10050" y="8601"/>
                    <a:pt x="8286" y="8601"/>
                  </a:cubicBezTo>
                  <a:lnTo>
                    <a:pt x="4001" y="8601"/>
                  </a:lnTo>
                  <a:cubicBezTo>
                    <a:pt x="2206" y="8601"/>
                    <a:pt x="756" y="7152"/>
                    <a:pt x="756" y="5388"/>
                  </a:cubicBezTo>
                  <a:cubicBezTo>
                    <a:pt x="756" y="5199"/>
                    <a:pt x="914" y="5041"/>
                    <a:pt x="1103" y="5041"/>
                  </a:cubicBezTo>
                  <a:close/>
                  <a:moveTo>
                    <a:pt x="9357" y="9326"/>
                  </a:moveTo>
                  <a:lnTo>
                    <a:pt x="9357" y="9672"/>
                  </a:lnTo>
                  <a:cubicBezTo>
                    <a:pt x="9357" y="10271"/>
                    <a:pt x="8885" y="10743"/>
                    <a:pt x="8286" y="10743"/>
                  </a:cubicBezTo>
                  <a:lnTo>
                    <a:pt x="7940" y="10743"/>
                  </a:lnTo>
                  <a:lnTo>
                    <a:pt x="7940" y="10397"/>
                  </a:lnTo>
                  <a:cubicBezTo>
                    <a:pt x="7940" y="9798"/>
                    <a:pt x="8412" y="9326"/>
                    <a:pt x="8979" y="9326"/>
                  </a:cubicBezTo>
                  <a:close/>
                  <a:moveTo>
                    <a:pt x="10050" y="9357"/>
                  </a:moveTo>
                  <a:cubicBezTo>
                    <a:pt x="10870" y="9515"/>
                    <a:pt x="11500" y="10208"/>
                    <a:pt x="11500" y="11090"/>
                  </a:cubicBezTo>
                  <a:lnTo>
                    <a:pt x="11500" y="11437"/>
                  </a:lnTo>
                  <a:lnTo>
                    <a:pt x="11153" y="11437"/>
                  </a:lnTo>
                  <a:cubicBezTo>
                    <a:pt x="10617" y="11437"/>
                    <a:pt x="10050" y="11185"/>
                    <a:pt x="9704" y="10743"/>
                  </a:cubicBezTo>
                  <a:cubicBezTo>
                    <a:pt x="9924" y="10428"/>
                    <a:pt x="10050" y="10082"/>
                    <a:pt x="10050" y="9672"/>
                  </a:cubicBezTo>
                  <a:lnTo>
                    <a:pt x="10050" y="9357"/>
                  </a:lnTo>
                  <a:close/>
                  <a:moveTo>
                    <a:pt x="6112" y="0"/>
                  </a:moveTo>
                  <a:cubicBezTo>
                    <a:pt x="5419" y="0"/>
                    <a:pt x="4789" y="536"/>
                    <a:pt x="4253" y="1513"/>
                  </a:cubicBezTo>
                  <a:cubicBezTo>
                    <a:pt x="4253" y="1576"/>
                    <a:pt x="4222" y="1576"/>
                    <a:pt x="4222" y="1607"/>
                  </a:cubicBezTo>
                  <a:cubicBezTo>
                    <a:pt x="3680" y="1065"/>
                    <a:pt x="3096" y="777"/>
                    <a:pt x="2591" y="777"/>
                  </a:cubicBezTo>
                  <a:cubicBezTo>
                    <a:pt x="2479" y="777"/>
                    <a:pt x="2371" y="791"/>
                    <a:pt x="2269" y="819"/>
                  </a:cubicBezTo>
                  <a:cubicBezTo>
                    <a:pt x="1166" y="1135"/>
                    <a:pt x="630" y="2836"/>
                    <a:pt x="725" y="4348"/>
                  </a:cubicBezTo>
                  <a:cubicBezTo>
                    <a:pt x="284" y="4506"/>
                    <a:pt x="0" y="4915"/>
                    <a:pt x="0" y="5388"/>
                  </a:cubicBezTo>
                  <a:cubicBezTo>
                    <a:pt x="0" y="7561"/>
                    <a:pt x="1796" y="9326"/>
                    <a:pt x="3938" y="9326"/>
                  </a:cubicBezTo>
                  <a:lnTo>
                    <a:pt x="7530" y="9326"/>
                  </a:lnTo>
                  <a:cubicBezTo>
                    <a:pt x="7309" y="9641"/>
                    <a:pt x="7183" y="9987"/>
                    <a:pt x="7183" y="10365"/>
                  </a:cubicBezTo>
                  <a:lnTo>
                    <a:pt x="7183" y="11090"/>
                  </a:lnTo>
                  <a:cubicBezTo>
                    <a:pt x="7183" y="11279"/>
                    <a:pt x="7341" y="11437"/>
                    <a:pt x="7530" y="11437"/>
                  </a:cubicBezTo>
                  <a:lnTo>
                    <a:pt x="8255" y="11437"/>
                  </a:lnTo>
                  <a:cubicBezTo>
                    <a:pt x="8570" y="11437"/>
                    <a:pt x="8885" y="11374"/>
                    <a:pt x="9137" y="11216"/>
                  </a:cubicBezTo>
                  <a:cubicBezTo>
                    <a:pt x="9609" y="11815"/>
                    <a:pt x="10365" y="12161"/>
                    <a:pt x="11122" y="12161"/>
                  </a:cubicBezTo>
                  <a:lnTo>
                    <a:pt x="11815" y="12161"/>
                  </a:lnTo>
                  <a:cubicBezTo>
                    <a:pt x="12035" y="12161"/>
                    <a:pt x="12193" y="12004"/>
                    <a:pt x="12193" y="11815"/>
                  </a:cubicBezTo>
                  <a:lnTo>
                    <a:pt x="12193" y="11090"/>
                  </a:lnTo>
                  <a:cubicBezTo>
                    <a:pt x="12224" y="9956"/>
                    <a:pt x="11468" y="9011"/>
                    <a:pt x="10397" y="8696"/>
                  </a:cubicBezTo>
                  <a:cubicBezTo>
                    <a:pt x="11500" y="7971"/>
                    <a:pt x="12224" y="6774"/>
                    <a:pt x="12224" y="5388"/>
                  </a:cubicBezTo>
                  <a:cubicBezTo>
                    <a:pt x="12224" y="4915"/>
                    <a:pt x="11909" y="4506"/>
                    <a:pt x="11500" y="4348"/>
                  </a:cubicBezTo>
                  <a:cubicBezTo>
                    <a:pt x="11594" y="2773"/>
                    <a:pt x="11122" y="1103"/>
                    <a:pt x="9987" y="819"/>
                  </a:cubicBezTo>
                  <a:cubicBezTo>
                    <a:pt x="9879" y="791"/>
                    <a:pt x="9767" y="777"/>
                    <a:pt x="9651" y="777"/>
                  </a:cubicBezTo>
                  <a:cubicBezTo>
                    <a:pt x="9129" y="777"/>
                    <a:pt x="8544" y="1065"/>
                    <a:pt x="8003" y="1607"/>
                  </a:cubicBezTo>
                  <a:cubicBezTo>
                    <a:pt x="8003" y="1576"/>
                    <a:pt x="7971" y="1576"/>
                    <a:pt x="7971" y="1513"/>
                  </a:cubicBezTo>
                  <a:cubicBezTo>
                    <a:pt x="7498" y="536"/>
                    <a:pt x="6837"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8" name="Google Shape;6778;p40"/>
          <p:cNvGrpSpPr/>
          <p:nvPr/>
        </p:nvGrpSpPr>
        <p:grpSpPr>
          <a:xfrm>
            <a:off x="15914319" y="6501074"/>
            <a:ext cx="1203689" cy="1346759"/>
            <a:chOff x="-17903225" y="2060800"/>
            <a:chExt cx="271750" cy="304050"/>
          </a:xfrm>
        </p:grpSpPr>
        <p:sp>
          <p:nvSpPr>
            <p:cNvPr id="6779" name="Google Shape;6779;p40"/>
            <p:cNvSpPr/>
            <p:nvPr/>
          </p:nvSpPr>
          <p:spPr>
            <a:xfrm>
              <a:off x="-17722875" y="2204150"/>
              <a:ext cx="18150" cy="18150"/>
            </a:xfrm>
            <a:custGeom>
              <a:avLst/>
              <a:gdLst/>
              <a:ahLst/>
              <a:cxnLst/>
              <a:rect l="l" t="t" r="r" b="b"/>
              <a:pathLst>
                <a:path w="726" h="726" extrusionOk="0">
                  <a:moveTo>
                    <a:pt x="347" y="1"/>
                  </a:moveTo>
                  <a:cubicBezTo>
                    <a:pt x="158" y="1"/>
                    <a:pt x="1" y="158"/>
                    <a:pt x="1" y="379"/>
                  </a:cubicBezTo>
                  <a:cubicBezTo>
                    <a:pt x="1" y="568"/>
                    <a:pt x="158" y="725"/>
                    <a:pt x="347" y="725"/>
                  </a:cubicBezTo>
                  <a:cubicBezTo>
                    <a:pt x="568" y="725"/>
                    <a:pt x="726" y="568"/>
                    <a:pt x="726" y="379"/>
                  </a:cubicBezTo>
                  <a:cubicBezTo>
                    <a:pt x="726"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40"/>
            <p:cNvSpPr/>
            <p:nvPr/>
          </p:nvSpPr>
          <p:spPr>
            <a:xfrm>
              <a:off x="-17829200" y="2204150"/>
              <a:ext cx="18150" cy="18150"/>
            </a:xfrm>
            <a:custGeom>
              <a:avLst/>
              <a:gdLst/>
              <a:ahLst/>
              <a:cxnLst/>
              <a:rect l="l" t="t" r="r" b="b"/>
              <a:pathLst>
                <a:path w="726" h="726" extrusionOk="0">
                  <a:moveTo>
                    <a:pt x="347" y="1"/>
                  </a:moveTo>
                  <a:cubicBezTo>
                    <a:pt x="158" y="1"/>
                    <a:pt x="1" y="158"/>
                    <a:pt x="1" y="379"/>
                  </a:cubicBezTo>
                  <a:cubicBezTo>
                    <a:pt x="1" y="568"/>
                    <a:pt x="158" y="725"/>
                    <a:pt x="347" y="725"/>
                  </a:cubicBezTo>
                  <a:cubicBezTo>
                    <a:pt x="568" y="725"/>
                    <a:pt x="725" y="568"/>
                    <a:pt x="725" y="379"/>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40"/>
            <p:cNvSpPr/>
            <p:nvPr/>
          </p:nvSpPr>
          <p:spPr>
            <a:xfrm>
              <a:off x="-17903225" y="2060800"/>
              <a:ext cx="271750" cy="304050"/>
            </a:xfrm>
            <a:custGeom>
              <a:avLst/>
              <a:gdLst/>
              <a:ahLst/>
              <a:cxnLst/>
              <a:rect l="l" t="t" r="r" b="b"/>
              <a:pathLst>
                <a:path w="10870" h="12162" extrusionOk="0">
                  <a:moveTo>
                    <a:pt x="1040" y="694"/>
                  </a:moveTo>
                  <a:cubicBezTo>
                    <a:pt x="1891" y="694"/>
                    <a:pt x="2615" y="1293"/>
                    <a:pt x="2773" y="2112"/>
                  </a:cubicBezTo>
                  <a:cubicBezTo>
                    <a:pt x="2552" y="2364"/>
                    <a:pt x="2332" y="2679"/>
                    <a:pt x="2143" y="2994"/>
                  </a:cubicBezTo>
                  <a:lnTo>
                    <a:pt x="1040" y="694"/>
                  </a:lnTo>
                  <a:close/>
                  <a:moveTo>
                    <a:pt x="9861" y="694"/>
                  </a:moveTo>
                  <a:lnTo>
                    <a:pt x="8727" y="2994"/>
                  </a:lnTo>
                  <a:cubicBezTo>
                    <a:pt x="8507" y="2679"/>
                    <a:pt x="8318" y="2395"/>
                    <a:pt x="8097" y="2112"/>
                  </a:cubicBezTo>
                  <a:cubicBezTo>
                    <a:pt x="8255" y="1293"/>
                    <a:pt x="8979" y="694"/>
                    <a:pt x="9830" y="694"/>
                  </a:cubicBezTo>
                  <a:close/>
                  <a:moveTo>
                    <a:pt x="5451" y="1419"/>
                  </a:moveTo>
                  <a:cubicBezTo>
                    <a:pt x="6144" y="1419"/>
                    <a:pt x="6900" y="1860"/>
                    <a:pt x="7561" y="2584"/>
                  </a:cubicBezTo>
                  <a:lnTo>
                    <a:pt x="6994" y="2994"/>
                  </a:lnTo>
                  <a:cubicBezTo>
                    <a:pt x="6270" y="3466"/>
                    <a:pt x="5829" y="4254"/>
                    <a:pt x="5829" y="5136"/>
                  </a:cubicBezTo>
                  <a:lnTo>
                    <a:pt x="5829" y="6522"/>
                  </a:lnTo>
                  <a:cubicBezTo>
                    <a:pt x="5734" y="6491"/>
                    <a:pt x="5608" y="6491"/>
                    <a:pt x="5482" y="6491"/>
                  </a:cubicBezTo>
                  <a:cubicBezTo>
                    <a:pt x="5356" y="6491"/>
                    <a:pt x="5199" y="6522"/>
                    <a:pt x="5104" y="6554"/>
                  </a:cubicBezTo>
                  <a:lnTo>
                    <a:pt x="5104" y="5199"/>
                  </a:lnTo>
                  <a:cubicBezTo>
                    <a:pt x="5104" y="4317"/>
                    <a:pt x="4663" y="3498"/>
                    <a:pt x="3938" y="3025"/>
                  </a:cubicBezTo>
                  <a:lnTo>
                    <a:pt x="3371" y="2616"/>
                  </a:lnTo>
                  <a:cubicBezTo>
                    <a:pt x="4001" y="1797"/>
                    <a:pt x="4726" y="1419"/>
                    <a:pt x="5451" y="1419"/>
                  </a:cubicBezTo>
                  <a:close/>
                  <a:moveTo>
                    <a:pt x="5451" y="7152"/>
                  </a:moveTo>
                  <a:cubicBezTo>
                    <a:pt x="5608" y="7152"/>
                    <a:pt x="5734" y="7279"/>
                    <a:pt x="5797" y="7405"/>
                  </a:cubicBezTo>
                  <a:lnTo>
                    <a:pt x="5797" y="7562"/>
                  </a:lnTo>
                  <a:cubicBezTo>
                    <a:pt x="5766" y="7625"/>
                    <a:pt x="5608" y="7751"/>
                    <a:pt x="5451" y="7846"/>
                  </a:cubicBezTo>
                  <a:cubicBezTo>
                    <a:pt x="5262" y="7720"/>
                    <a:pt x="5104" y="7594"/>
                    <a:pt x="5104" y="7499"/>
                  </a:cubicBezTo>
                  <a:cubicBezTo>
                    <a:pt x="5104" y="7310"/>
                    <a:pt x="5262" y="7152"/>
                    <a:pt x="5451" y="7152"/>
                  </a:cubicBezTo>
                  <a:close/>
                  <a:moveTo>
                    <a:pt x="2899" y="3151"/>
                  </a:moveTo>
                  <a:lnTo>
                    <a:pt x="3560" y="3561"/>
                  </a:lnTo>
                  <a:cubicBezTo>
                    <a:pt x="4064" y="3907"/>
                    <a:pt x="4379" y="4538"/>
                    <a:pt x="4379" y="5105"/>
                  </a:cubicBezTo>
                  <a:lnTo>
                    <a:pt x="4379" y="7499"/>
                  </a:lnTo>
                  <a:cubicBezTo>
                    <a:pt x="4379" y="7562"/>
                    <a:pt x="4379" y="7625"/>
                    <a:pt x="4411" y="7688"/>
                  </a:cubicBezTo>
                  <a:cubicBezTo>
                    <a:pt x="4505" y="8035"/>
                    <a:pt x="4852" y="8287"/>
                    <a:pt x="5104" y="8413"/>
                  </a:cubicBezTo>
                  <a:lnTo>
                    <a:pt x="5104" y="8948"/>
                  </a:lnTo>
                  <a:lnTo>
                    <a:pt x="5104" y="8980"/>
                  </a:lnTo>
                  <a:cubicBezTo>
                    <a:pt x="5059" y="9813"/>
                    <a:pt x="4353" y="10357"/>
                    <a:pt x="3575" y="10357"/>
                  </a:cubicBezTo>
                  <a:cubicBezTo>
                    <a:pt x="3264" y="10357"/>
                    <a:pt x="2943" y="10271"/>
                    <a:pt x="2647" y="10082"/>
                  </a:cubicBezTo>
                  <a:cubicBezTo>
                    <a:pt x="1859" y="9547"/>
                    <a:pt x="1512" y="8728"/>
                    <a:pt x="1512" y="7499"/>
                  </a:cubicBezTo>
                  <a:cubicBezTo>
                    <a:pt x="1512" y="6144"/>
                    <a:pt x="2017" y="4443"/>
                    <a:pt x="2899" y="3151"/>
                  </a:cubicBezTo>
                  <a:close/>
                  <a:moveTo>
                    <a:pt x="8066" y="3151"/>
                  </a:moveTo>
                  <a:cubicBezTo>
                    <a:pt x="8916" y="4412"/>
                    <a:pt x="9420" y="6144"/>
                    <a:pt x="9420" y="7499"/>
                  </a:cubicBezTo>
                  <a:cubicBezTo>
                    <a:pt x="9389" y="8696"/>
                    <a:pt x="8979" y="9578"/>
                    <a:pt x="8192" y="10082"/>
                  </a:cubicBezTo>
                  <a:cubicBezTo>
                    <a:pt x="7913" y="10271"/>
                    <a:pt x="7599" y="10357"/>
                    <a:pt x="7293" y="10357"/>
                  </a:cubicBezTo>
                  <a:cubicBezTo>
                    <a:pt x="6522" y="10357"/>
                    <a:pt x="5797" y="9813"/>
                    <a:pt x="5797" y="8980"/>
                  </a:cubicBezTo>
                  <a:lnTo>
                    <a:pt x="5797" y="8917"/>
                  </a:lnTo>
                  <a:lnTo>
                    <a:pt x="5797" y="8476"/>
                  </a:lnTo>
                  <a:cubicBezTo>
                    <a:pt x="6175" y="8255"/>
                    <a:pt x="6553" y="7940"/>
                    <a:pt x="6553" y="7499"/>
                  </a:cubicBezTo>
                  <a:lnTo>
                    <a:pt x="6553" y="7310"/>
                  </a:lnTo>
                  <a:lnTo>
                    <a:pt x="6553" y="5105"/>
                  </a:lnTo>
                  <a:cubicBezTo>
                    <a:pt x="6553" y="4475"/>
                    <a:pt x="6868" y="3907"/>
                    <a:pt x="7372" y="3561"/>
                  </a:cubicBezTo>
                  <a:lnTo>
                    <a:pt x="8066" y="3151"/>
                  </a:lnTo>
                  <a:close/>
                  <a:moveTo>
                    <a:pt x="5451" y="10145"/>
                  </a:moveTo>
                  <a:cubicBezTo>
                    <a:pt x="5577" y="10303"/>
                    <a:pt x="5671" y="10429"/>
                    <a:pt x="5797" y="10555"/>
                  </a:cubicBezTo>
                  <a:lnTo>
                    <a:pt x="5797" y="11437"/>
                  </a:lnTo>
                  <a:lnTo>
                    <a:pt x="5104" y="11437"/>
                  </a:lnTo>
                  <a:lnTo>
                    <a:pt x="5104" y="10555"/>
                  </a:lnTo>
                  <a:cubicBezTo>
                    <a:pt x="5199" y="10429"/>
                    <a:pt x="5356" y="10303"/>
                    <a:pt x="5451" y="10145"/>
                  </a:cubicBezTo>
                  <a:close/>
                  <a:moveTo>
                    <a:pt x="441" y="1"/>
                  </a:moveTo>
                  <a:cubicBezTo>
                    <a:pt x="158" y="1"/>
                    <a:pt x="0" y="284"/>
                    <a:pt x="126" y="505"/>
                  </a:cubicBezTo>
                  <a:lnTo>
                    <a:pt x="1733" y="3750"/>
                  </a:lnTo>
                  <a:cubicBezTo>
                    <a:pt x="1166" y="4947"/>
                    <a:pt x="788" y="6302"/>
                    <a:pt x="788" y="7499"/>
                  </a:cubicBezTo>
                  <a:cubicBezTo>
                    <a:pt x="788" y="8917"/>
                    <a:pt x="1260" y="9988"/>
                    <a:pt x="2269" y="10650"/>
                  </a:cubicBezTo>
                  <a:cubicBezTo>
                    <a:pt x="2670" y="10930"/>
                    <a:pt x="3134" y="11071"/>
                    <a:pt x="3598" y="11071"/>
                  </a:cubicBezTo>
                  <a:cubicBezTo>
                    <a:pt x="3863" y="11071"/>
                    <a:pt x="4127" y="11025"/>
                    <a:pt x="4379" y="10933"/>
                  </a:cubicBezTo>
                  <a:lnTo>
                    <a:pt x="4379" y="11815"/>
                  </a:lnTo>
                  <a:cubicBezTo>
                    <a:pt x="4379" y="12004"/>
                    <a:pt x="4537" y="12162"/>
                    <a:pt x="4726" y="12162"/>
                  </a:cubicBezTo>
                  <a:lnTo>
                    <a:pt x="6144" y="12162"/>
                  </a:lnTo>
                  <a:cubicBezTo>
                    <a:pt x="6364" y="12162"/>
                    <a:pt x="6522" y="12004"/>
                    <a:pt x="6522" y="11815"/>
                  </a:cubicBezTo>
                  <a:lnTo>
                    <a:pt x="6522" y="10933"/>
                  </a:lnTo>
                  <a:cubicBezTo>
                    <a:pt x="6774" y="11025"/>
                    <a:pt x="7038" y="11071"/>
                    <a:pt x="7303" y="11071"/>
                  </a:cubicBezTo>
                  <a:cubicBezTo>
                    <a:pt x="7767" y="11071"/>
                    <a:pt x="8232" y="10930"/>
                    <a:pt x="8633" y="10650"/>
                  </a:cubicBezTo>
                  <a:cubicBezTo>
                    <a:pt x="9641" y="9988"/>
                    <a:pt x="10113" y="8917"/>
                    <a:pt x="10113" y="7499"/>
                  </a:cubicBezTo>
                  <a:cubicBezTo>
                    <a:pt x="10113" y="6302"/>
                    <a:pt x="9735" y="4916"/>
                    <a:pt x="9137" y="3750"/>
                  </a:cubicBezTo>
                  <a:lnTo>
                    <a:pt x="10775" y="505"/>
                  </a:lnTo>
                  <a:cubicBezTo>
                    <a:pt x="10869" y="284"/>
                    <a:pt x="10680" y="1"/>
                    <a:pt x="10460" y="1"/>
                  </a:cubicBezTo>
                  <a:lnTo>
                    <a:pt x="9861" y="1"/>
                  </a:lnTo>
                  <a:cubicBezTo>
                    <a:pt x="8853" y="1"/>
                    <a:pt x="7940" y="631"/>
                    <a:pt x="7530" y="1576"/>
                  </a:cubicBezTo>
                  <a:cubicBezTo>
                    <a:pt x="7467" y="1545"/>
                    <a:pt x="7404" y="1450"/>
                    <a:pt x="7341" y="1419"/>
                  </a:cubicBezTo>
                  <a:cubicBezTo>
                    <a:pt x="6742" y="946"/>
                    <a:pt x="6112" y="694"/>
                    <a:pt x="5451" y="694"/>
                  </a:cubicBezTo>
                  <a:cubicBezTo>
                    <a:pt x="4663" y="694"/>
                    <a:pt x="3938" y="1072"/>
                    <a:pt x="3371" y="1576"/>
                  </a:cubicBezTo>
                  <a:cubicBezTo>
                    <a:pt x="2993" y="631"/>
                    <a:pt x="2111"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2" name="Google Shape;6782;p40"/>
          <p:cNvGrpSpPr/>
          <p:nvPr/>
        </p:nvGrpSpPr>
        <p:grpSpPr>
          <a:xfrm>
            <a:off x="15841067" y="8170848"/>
            <a:ext cx="1350192" cy="1346759"/>
            <a:chOff x="-17918975" y="2435725"/>
            <a:chExt cx="304825" cy="304050"/>
          </a:xfrm>
        </p:grpSpPr>
        <p:sp>
          <p:nvSpPr>
            <p:cNvPr id="6783" name="Google Shape;6783;p40"/>
            <p:cNvSpPr/>
            <p:nvPr/>
          </p:nvSpPr>
          <p:spPr>
            <a:xfrm>
              <a:off x="-17918975" y="2435725"/>
              <a:ext cx="304825" cy="304050"/>
            </a:xfrm>
            <a:custGeom>
              <a:avLst/>
              <a:gdLst/>
              <a:ahLst/>
              <a:cxnLst/>
              <a:rect l="l" t="t" r="r" b="b"/>
              <a:pathLst>
                <a:path w="12193" h="12162" extrusionOk="0">
                  <a:moveTo>
                    <a:pt x="1040" y="662"/>
                  </a:moveTo>
                  <a:cubicBezTo>
                    <a:pt x="1229" y="662"/>
                    <a:pt x="1386" y="819"/>
                    <a:pt x="1386" y="1040"/>
                  </a:cubicBezTo>
                  <a:cubicBezTo>
                    <a:pt x="1386" y="1229"/>
                    <a:pt x="1229" y="1386"/>
                    <a:pt x="1040" y="1386"/>
                  </a:cubicBezTo>
                  <a:cubicBezTo>
                    <a:pt x="851" y="1386"/>
                    <a:pt x="693" y="1229"/>
                    <a:pt x="693" y="1040"/>
                  </a:cubicBezTo>
                  <a:cubicBezTo>
                    <a:pt x="693" y="819"/>
                    <a:pt x="851" y="662"/>
                    <a:pt x="1040" y="662"/>
                  </a:cubicBezTo>
                  <a:close/>
                  <a:moveTo>
                    <a:pt x="3907" y="662"/>
                  </a:moveTo>
                  <a:cubicBezTo>
                    <a:pt x="4096" y="662"/>
                    <a:pt x="4253" y="819"/>
                    <a:pt x="4253" y="1040"/>
                  </a:cubicBezTo>
                  <a:cubicBezTo>
                    <a:pt x="4253" y="1229"/>
                    <a:pt x="4096" y="1386"/>
                    <a:pt x="3907" y="1386"/>
                  </a:cubicBezTo>
                  <a:cubicBezTo>
                    <a:pt x="3718" y="1386"/>
                    <a:pt x="3560" y="1229"/>
                    <a:pt x="3560" y="1040"/>
                  </a:cubicBezTo>
                  <a:cubicBezTo>
                    <a:pt x="3560" y="819"/>
                    <a:pt x="3718" y="662"/>
                    <a:pt x="3907" y="662"/>
                  </a:cubicBezTo>
                  <a:close/>
                  <a:moveTo>
                    <a:pt x="7828" y="2853"/>
                  </a:moveTo>
                  <a:cubicBezTo>
                    <a:pt x="9848" y="2853"/>
                    <a:pt x="11436" y="4484"/>
                    <a:pt x="11436" y="6427"/>
                  </a:cubicBezTo>
                  <a:lnTo>
                    <a:pt x="11436" y="6774"/>
                  </a:lnTo>
                  <a:cubicBezTo>
                    <a:pt x="11436" y="8538"/>
                    <a:pt x="9987" y="10019"/>
                    <a:pt x="8191" y="10019"/>
                  </a:cubicBezTo>
                  <a:cubicBezTo>
                    <a:pt x="6837" y="10019"/>
                    <a:pt x="5671" y="8916"/>
                    <a:pt x="5671" y="7530"/>
                  </a:cubicBezTo>
                  <a:lnTo>
                    <a:pt x="5671" y="6931"/>
                  </a:lnTo>
                  <a:cubicBezTo>
                    <a:pt x="5671" y="5955"/>
                    <a:pt x="6427" y="5072"/>
                    <a:pt x="7372" y="5041"/>
                  </a:cubicBezTo>
                  <a:cubicBezTo>
                    <a:pt x="7392" y="5040"/>
                    <a:pt x="7413" y="5040"/>
                    <a:pt x="7433" y="5040"/>
                  </a:cubicBezTo>
                  <a:cubicBezTo>
                    <a:pt x="8445" y="5040"/>
                    <a:pt x="9263" y="5817"/>
                    <a:pt x="9263" y="6805"/>
                  </a:cubicBezTo>
                  <a:lnTo>
                    <a:pt x="9263" y="7152"/>
                  </a:lnTo>
                  <a:cubicBezTo>
                    <a:pt x="9263" y="7561"/>
                    <a:pt x="8948" y="7876"/>
                    <a:pt x="8570" y="7876"/>
                  </a:cubicBezTo>
                  <a:cubicBezTo>
                    <a:pt x="8160" y="7876"/>
                    <a:pt x="7845" y="7561"/>
                    <a:pt x="7845" y="7152"/>
                  </a:cubicBezTo>
                  <a:lnTo>
                    <a:pt x="7845" y="6805"/>
                  </a:lnTo>
                  <a:cubicBezTo>
                    <a:pt x="7845" y="6616"/>
                    <a:pt x="7687" y="6459"/>
                    <a:pt x="7498" y="6459"/>
                  </a:cubicBezTo>
                  <a:cubicBezTo>
                    <a:pt x="7309" y="6459"/>
                    <a:pt x="7152" y="6616"/>
                    <a:pt x="7152" y="6805"/>
                  </a:cubicBezTo>
                  <a:lnTo>
                    <a:pt x="7152" y="7152"/>
                  </a:lnTo>
                  <a:cubicBezTo>
                    <a:pt x="7152" y="7939"/>
                    <a:pt x="7782" y="8569"/>
                    <a:pt x="8570" y="8569"/>
                  </a:cubicBezTo>
                  <a:cubicBezTo>
                    <a:pt x="9357" y="8569"/>
                    <a:pt x="9987" y="7939"/>
                    <a:pt x="9987" y="7152"/>
                  </a:cubicBezTo>
                  <a:lnTo>
                    <a:pt x="9987" y="6805"/>
                  </a:lnTo>
                  <a:cubicBezTo>
                    <a:pt x="9987" y="5425"/>
                    <a:pt x="8853" y="4314"/>
                    <a:pt x="7456" y="4314"/>
                  </a:cubicBezTo>
                  <a:cubicBezTo>
                    <a:pt x="7418" y="4314"/>
                    <a:pt x="7379" y="4315"/>
                    <a:pt x="7341" y="4316"/>
                  </a:cubicBezTo>
                  <a:cubicBezTo>
                    <a:pt x="5986" y="4411"/>
                    <a:pt x="4946" y="5577"/>
                    <a:pt x="4946" y="6931"/>
                  </a:cubicBezTo>
                  <a:lnTo>
                    <a:pt x="4946" y="7530"/>
                  </a:lnTo>
                  <a:cubicBezTo>
                    <a:pt x="4946" y="8191"/>
                    <a:pt x="5135" y="8790"/>
                    <a:pt x="5482" y="9294"/>
                  </a:cubicBezTo>
                  <a:lnTo>
                    <a:pt x="5293" y="9294"/>
                  </a:lnTo>
                  <a:cubicBezTo>
                    <a:pt x="4694" y="9294"/>
                    <a:pt x="4222" y="8822"/>
                    <a:pt x="4222" y="8223"/>
                  </a:cubicBezTo>
                  <a:lnTo>
                    <a:pt x="4222" y="6616"/>
                  </a:lnTo>
                  <a:cubicBezTo>
                    <a:pt x="4253" y="4663"/>
                    <a:pt x="5671" y="3025"/>
                    <a:pt x="7498" y="2867"/>
                  </a:cubicBezTo>
                  <a:cubicBezTo>
                    <a:pt x="7609" y="2857"/>
                    <a:pt x="7719" y="2853"/>
                    <a:pt x="7828" y="2853"/>
                  </a:cubicBezTo>
                  <a:close/>
                  <a:moveTo>
                    <a:pt x="2518" y="4236"/>
                  </a:moveTo>
                  <a:cubicBezTo>
                    <a:pt x="3101" y="4236"/>
                    <a:pt x="3592" y="4754"/>
                    <a:pt x="3592" y="5324"/>
                  </a:cubicBezTo>
                  <a:lnTo>
                    <a:pt x="3592" y="8160"/>
                  </a:lnTo>
                  <a:cubicBezTo>
                    <a:pt x="3592" y="9137"/>
                    <a:pt x="4379" y="9924"/>
                    <a:pt x="5356" y="9924"/>
                  </a:cubicBezTo>
                  <a:lnTo>
                    <a:pt x="6207" y="9924"/>
                  </a:lnTo>
                  <a:cubicBezTo>
                    <a:pt x="6742" y="10365"/>
                    <a:pt x="7467" y="10617"/>
                    <a:pt x="8254" y="10617"/>
                  </a:cubicBezTo>
                  <a:cubicBezTo>
                    <a:pt x="9011" y="10617"/>
                    <a:pt x="9704" y="10428"/>
                    <a:pt x="10334" y="10050"/>
                  </a:cubicBezTo>
                  <a:cubicBezTo>
                    <a:pt x="10838" y="10334"/>
                    <a:pt x="11279" y="10838"/>
                    <a:pt x="11405" y="11436"/>
                  </a:cubicBezTo>
                  <a:lnTo>
                    <a:pt x="3907" y="11436"/>
                  </a:lnTo>
                  <a:cubicBezTo>
                    <a:pt x="2521" y="11436"/>
                    <a:pt x="1418" y="10271"/>
                    <a:pt x="1418" y="8916"/>
                  </a:cubicBezTo>
                  <a:lnTo>
                    <a:pt x="1418" y="5388"/>
                  </a:lnTo>
                  <a:cubicBezTo>
                    <a:pt x="1418" y="4852"/>
                    <a:pt x="1827" y="4348"/>
                    <a:pt x="2332" y="4253"/>
                  </a:cubicBezTo>
                  <a:cubicBezTo>
                    <a:pt x="2394" y="4241"/>
                    <a:pt x="2457" y="4236"/>
                    <a:pt x="2518" y="4236"/>
                  </a:cubicBezTo>
                  <a:close/>
                  <a:moveTo>
                    <a:pt x="1071" y="0"/>
                  </a:moveTo>
                  <a:cubicBezTo>
                    <a:pt x="473" y="0"/>
                    <a:pt x="0" y="473"/>
                    <a:pt x="0" y="1071"/>
                  </a:cubicBezTo>
                  <a:cubicBezTo>
                    <a:pt x="0" y="1652"/>
                    <a:pt x="504" y="2144"/>
                    <a:pt x="1052" y="2144"/>
                  </a:cubicBezTo>
                  <a:cubicBezTo>
                    <a:pt x="1069" y="2144"/>
                    <a:pt x="1086" y="2143"/>
                    <a:pt x="1103" y="2143"/>
                  </a:cubicBezTo>
                  <a:lnTo>
                    <a:pt x="1733" y="3749"/>
                  </a:lnTo>
                  <a:cubicBezTo>
                    <a:pt x="1103" y="4001"/>
                    <a:pt x="725" y="4694"/>
                    <a:pt x="725" y="5451"/>
                  </a:cubicBezTo>
                  <a:lnTo>
                    <a:pt x="725" y="8948"/>
                  </a:lnTo>
                  <a:cubicBezTo>
                    <a:pt x="725" y="10712"/>
                    <a:pt x="2174" y="12161"/>
                    <a:pt x="3938" y="12161"/>
                  </a:cubicBezTo>
                  <a:lnTo>
                    <a:pt x="11815" y="12161"/>
                  </a:lnTo>
                  <a:cubicBezTo>
                    <a:pt x="12035" y="12161"/>
                    <a:pt x="12193" y="12004"/>
                    <a:pt x="12193" y="11814"/>
                  </a:cubicBezTo>
                  <a:cubicBezTo>
                    <a:pt x="12193" y="11279"/>
                    <a:pt x="11972" y="10712"/>
                    <a:pt x="11657" y="10271"/>
                  </a:cubicBezTo>
                  <a:cubicBezTo>
                    <a:pt x="11468" y="10019"/>
                    <a:pt x="11247" y="9798"/>
                    <a:pt x="10964" y="9641"/>
                  </a:cubicBezTo>
                  <a:cubicBezTo>
                    <a:pt x="11657" y="8916"/>
                    <a:pt x="12193" y="7876"/>
                    <a:pt x="12193" y="6774"/>
                  </a:cubicBezTo>
                  <a:lnTo>
                    <a:pt x="12193" y="6427"/>
                  </a:lnTo>
                  <a:cubicBezTo>
                    <a:pt x="12193" y="4080"/>
                    <a:pt x="10259" y="2153"/>
                    <a:pt x="7898" y="2153"/>
                  </a:cubicBezTo>
                  <a:cubicBezTo>
                    <a:pt x="7756" y="2153"/>
                    <a:pt x="7612" y="2160"/>
                    <a:pt x="7467" y="2174"/>
                  </a:cubicBezTo>
                  <a:cubicBezTo>
                    <a:pt x="5986" y="2332"/>
                    <a:pt x="4726" y="3214"/>
                    <a:pt x="4064" y="4537"/>
                  </a:cubicBezTo>
                  <a:cubicBezTo>
                    <a:pt x="3875" y="4190"/>
                    <a:pt x="3592" y="3907"/>
                    <a:pt x="3245" y="3749"/>
                  </a:cubicBezTo>
                  <a:lnTo>
                    <a:pt x="3875" y="2143"/>
                  </a:lnTo>
                  <a:lnTo>
                    <a:pt x="3907" y="2143"/>
                  </a:lnTo>
                  <a:cubicBezTo>
                    <a:pt x="4505" y="2143"/>
                    <a:pt x="4978" y="1670"/>
                    <a:pt x="4978" y="1071"/>
                  </a:cubicBezTo>
                  <a:cubicBezTo>
                    <a:pt x="4978" y="473"/>
                    <a:pt x="4505" y="0"/>
                    <a:pt x="3907" y="0"/>
                  </a:cubicBezTo>
                  <a:cubicBezTo>
                    <a:pt x="3308" y="0"/>
                    <a:pt x="2836" y="473"/>
                    <a:pt x="2836" y="1071"/>
                  </a:cubicBezTo>
                  <a:cubicBezTo>
                    <a:pt x="2836" y="1386"/>
                    <a:pt x="2993" y="1670"/>
                    <a:pt x="3214" y="1859"/>
                  </a:cubicBezTo>
                  <a:lnTo>
                    <a:pt x="2521" y="3592"/>
                  </a:lnTo>
                  <a:lnTo>
                    <a:pt x="2458" y="3592"/>
                  </a:lnTo>
                  <a:lnTo>
                    <a:pt x="1796" y="1859"/>
                  </a:lnTo>
                  <a:cubicBezTo>
                    <a:pt x="2016" y="1670"/>
                    <a:pt x="2142" y="1386"/>
                    <a:pt x="2142" y="1071"/>
                  </a:cubicBezTo>
                  <a:cubicBezTo>
                    <a:pt x="2142" y="473"/>
                    <a:pt x="167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40"/>
            <p:cNvSpPr/>
            <p:nvPr/>
          </p:nvSpPr>
          <p:spPr>
            <a:xfrm>
              <a:off x="-17865425" y="2560150"/>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4" y="537"/>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5" name="Google Shape;6785;p40"/>
          <p:cNvGrpSpPr/>
          <p:nvPr/>
        </p:nvGrpSpPr>
        <p:grpSpPr>
          <a:xfrm>
            <a:off x="15923011" y="9817034"/>
            <a:ext cx="1186304" cy="1339783"/>
            <a:chOff x="-17899300" y="2810625"/>
            <a:chExt cx="267825" cy="302475"/>
          </a:xfrm>
        </p:grpSpPr>
        <p:sp>
          <p:nvSpPr>
            <p:cNvPr id="6786" name="Google Shape;6786;p40"/>
            <p:cNvSpPr/>
            <p:nvPr/>
          </p:nvSpPr>
          <p:spPr>
            <a:xfrm>
              <a:off x="-17899300" y="2810625"/>
              <a:ext cx="267825" cy="302475"/>
            </a:xfrm>
            <a:custGeom>
              <a:avLst/>
              <a:gdLst/>
              <a:ahLst/>
              <a:cxnLst/>
              <a:rect l="l" t="t" r="r" b="b"/>
              <a:pathLst>
                <a:path w="10713" h="12099" extrusionOk="0">
                  <a:moveTo>
                    <a:pt x="1009" y="4978"/>
                  </a:moveTo>
                  <a:cubicBezTo>
                    <a:pt x="1482" y="4978"/>
                    <a:pt x="1860" y="5293"/>
                    <a:pt x="2017" y="5671"/>
                  </a:cubicBezTo>
                  <a:lnTo>
                    <a:pt x="1702" y="5671"/>
                  </a:lnTo>
                  <a:cubicBezTo>
                    <a:pt x="1229" y="5671"/>
                    <a:pt x="851" y="5356"/>
                    <a:pt x="694" y="4978"/>
                  </a:cubicBezTo>
                  <a:close/>
                  <a:moveTo>
                    <a:pt x="9862" y="4978"/>
                  </a:moveTo>
                  <a:cubicBezTo>
                    <a:pt x="9704" y="5356"/>
                    <a:pt x="9295" y="5671"/>
                    <a:pt x="8822" y="5671"/>
                  </a:cubicBezTo>
                  <a:lnTo>
                    <a:pt x="8507" y="5671"/>
                  </a:lnTo>
                  <a:cubicBezTo>
                    <a:pt x="8696" y="5262"/>
                    <a:pt x="9074" y="4978"/>
                    <a:pt x="9547" y="4978"/>
                  </a:cubicBezTo>
                  <a:close/>
                  <a:moveTo>
                    <a:pt x="5294" y="7845"/>
                  </a:moveTo>
                  <a:cubicBezTo>
                    <a:pt x="5451" y="7845"/>
                    <a:pt x="5609" y="7971"/>
                    <a:pt x="5640" y="8097"/>
                  </a:cubicBezTo>
                  <a:lnTo>
                    <a:pt x="5294" y="8507"/>
                  </a:lnTo>
                  <a:lnTo>
                    <a:pt x="4947" y="8097"/>
                  </a:lnTo>
                  <a:cubicBezTo>
                    <a:pt x="4979" y="7971"/>
                    <a:pt x="5136" y="7845"/>
                    <a:pt x="5294" y="7845"/>
                  </a:cubicBezTo>
                  <a:close/>
                  <a:moveTo>
                    <a:pt x="5294" y="4254"/>
                  </a:moveTo>
                  <a:cubicBezTo>
                    <a:pt x="6774" y="4254"/>
                    <a:pt x="7783" y="5104"/>
                    <a:pt x="7783" y="6742"/>
                  </a:cubicBezTo>
                  <a:cubicBezTo>
                    <a:pt x="7783" y="7467"/>
                    <a:pt x="7625" y="8192"/>
                    <a:pt x="7310" y="8885"/>
                  </a:cubicBezTo>
                  <a:lnTo>
                    <a:pt x="7310" y="8822"/>
                  </a:lnTo>
                  <a:cubicBezTo>
                    <a:pt x="7152" y="7845"/>
                    <a:pt x="6270" y="7152"/>
                    <a:pt x="5294" y="7152"/>
                  </a:cubicBezTo>
                  <a:cubicBezTo>
                    <a:pt x="4317" y="7152"/>
                    <a:pt x="3435" y="7845"/>
                    <a:pt x="3277" y="8822"/>
                  </a:cubicBezTo>
                  <a:lnTo>
                    <a:pt x="3277" y="8885"/>
                  </a:lnTo>
                  <a:cubicBezTo>
                    <a:pt x="2962" y="8192"/>
                    <a:pt x="2805" y="7467"/>
                    <a:pt x="2805" y="6742"/>
                  </a:cubicBezTo>
                  <a:cubicBezTo>
                    <a:pt x="2805" y="5104"/>
                    <a:pt x="3844" y="4254"/>
                    <a:pt x="5294" y="4254"/>
                  </a:cubicBezTo>
                  <a:close/>
                  <a:moveTo>
                    <a:pt x="4254" y="8412"/>
                  </a:moveTo>
                  <a:cubicBezTo>
                    <a:pt x="4317" y="8444"/>
                    <a:pt x="4254" y="8412"/>
                    <a:pt x="4947" y="9263"/>
                  </a:cubicBezTo>
                  <a:lnTo>
                    <a:pt x="4947" y="9546"/>
                  </a:lnTo>
                  <a:lnTo>
                    <a:pt x="4348" y="10114"/>
                  </a:lnTo>
                  <a:cubicBezTo>
                    <a:pt x="4191" y="10271"/>
                    <a:pt x="4191" y="10492"/>
                    <a:pt x="4348" y="10649"/>
                  </a:cubicBezTo>
                  <a:cubicBezTo>
                    <a:pt x="4427" y="10728"/>
                    <a:pt x="4514" y="10767"/>
                    <a:pt x="4601" y="10767"/>
                  </a:cubicBezTo>
                  <a:cubicBezTo>
                    <a:pt x="4687" y="10767"/>
                    <a:pt x="4774" y="10728"/>
                    <a:pt x="4853" y="10649"/>
                  </a:cubicBezTo>
                  <a:lnTo>
                    <a:pt x="5325" y="10177"/>
                  </a:lnTo>
                  <a:lnTo>
                    <a:pt x="5798" y="10649"/>
                  </a:lnTo>
                  <a:cubicBezTo>
                    <a:pt x="5876" y="10728"/>
                    <a:pt x="5971" y="10767"/>
                    <a:pt x="6065" y="10767"/>
                  </a:cubicBezTo>
                  <a:cubicBezTo>
                    <a:pt x="6160" y="10767"/>
                    <a:pt x="6255" y="10728"/>
                    <a:pt x="6333" y="10649"/>
                  </a:cubicBezTo>
                  <a:cubicBezTo>
                    <a:pt x="6491" y="10492"/>
                    <a:pt x="6491" y="10271"/>
                    <a:pt x="6333" y="10114"/>
                  </a:cubicBezTo>
                  <a:lnTo>
                    <a:pt x="5735" y="9546"/>
                  </a:lnTo>
                  <a:lnTo>
                    <a:pt x="5735" y="9263"/>
                  </a:lnTo>
                  <a:cubicBezTo>
                    <a:pt x="6428" y="8412"/>
                    <a:pt x="6396" y="8444"/>
                    <a:pt x="6396" y="8412"/>
                  </a:cubicBezTo>
                  <a:lnTo>
                    <a:pt x="6396" y="8412"/>
                  </a:lnTo>
                  <a:cubicBezTo>
                    <a:pt x="6522" y="8570"/>
                    <a:pt x="6617" y="8790"/>
                    <a:pt x="6680" y="8979"/>
                  </a:cubicBezTo>
                  <a:lnTo>
                    <a:pt x="6837" y="9893"/>
                  </a:lnTo>
                  <a:cubicBezTo>
                    <a:pt x="6869" y="10681"/>
                    <a:pt x="6270" y="11437"/>
                    <a:pt x="5451" y="11437"/>
                  </a:cubicBezTo>
                  <a:lnTo>
                    <a:pt x="5136" y="11437"/>
                  </a:lnTo>
                  <a:cubicBezTo>
                    <a:pt x="4317" y="11437"/>
                    <a:pt x="3687" y="10681"/>
                    <a:pt x="3844" y="9893"/>
                  </a:cubicBezTo>
                  <a:lnTo>
                    <a:pt x="4002" y="8979"/>
                  </a:lnTo>
                  <a:cubicBezTo>
                    <a:pt x="4033" y="8759"/>
                    <a:pt x="4096" y="8570"/>
                    <a:pt x="4254" y="8412"/>
                  </a:cubicBezTo>
                  <a:close/>
                  <a:moveTo>
                    <a:pt x="1040" y="0"/>
                  </a:moveTo>
                  <a:cubicBezTo>
                    <a:pt x="851" y="0"/>
                    <a:pt x="694" y="158"/>
                    <a:pt x="694" y="379"/>
                  </a:cubicBezTo>
                  <a:lnTo>
                    <a:pt x="694" y="1072"/>
                  </a:lnTo>
                  <a:cubicBezTo>
                    <a:pt x="694" y="1670"/>
                    <a:pt x="1166" y="2143"/>
                    <a:pt x="1734" y="2143"/>
                  </a:cubicBezTo>
                  <a:lnTo>
                    <a:pt x="2112" y="2143"/>
                  </a:lnTo>
                  <a:lnTo>
                    <a:pt x="2112" y="3529"/>
                  </a:lnTo>
                  <a:cubicBezTo>
                    <a:pt x="2112" y="3907"/>
                    <a:pt x="2332" y="4317"/>
                    <a:pt x="2679" y="4474"/>
                  </a:cubicBezTo>
                  <a:lnTo>
                    <a:pt x="2899" y="4537"/>
                  </a:lnTo>
                  <a:cubicBezTo>
                    <a:pt x="2742" y="4695"/>
                    <a:pt x="2616" y="4852"/>
                    <a:pt x="2521" y="5041"/>
                  </a:cubicBezTo>
                  <a:cubicBezTo>
                    <a:pt x="2206" y="4569"/>
                    <a:pt x="1671" y="4254"/>
                    <a:pt x="1072" y="4254"/>
                  </a:cubicBezTo>
                  <a:lnTo>
                    <a:pt x="379" y="4254"/>
                  </a:lnTo>
                  <a:cubicBezTo>
                    <a:pt x="158" y="4254"/>
                    <a:pt x="1" y="4411"/>
                    <a:pt x="1" y="4632"/>
                  </a:cubicBezTo>
                  <a:cubicBezTo>
                    <a:pt x="1" y="5608"/>
                    <a:pt x="788" y="6396"/>
                    <a:pt x="1797" y="6396"/>
                  </a:cubicBezTo>
                  <a:lnTo>
                    <a:pt x="2143" y="6396"/>
                  </a:lnTo>
                  <a:lnTo>
                    <a:pt x="2143" y="6742"/>
                  </a:lnTo>
                  <a:cubicBezTo>
                    <a:pt x="2143" y="7877"/>
                    <a:pt x="2521" y="9105"/>
                    <a:pt x="3151" y="10019"/>
                  </a:cubicBezTo>
                  <a:cubicBezTo>
                    <a:pt x="3120" y="11153"/>
                    <a:pt x="4065" y="12098"/>
                    <a:pt x="5199" y="12098"/>
                  </a:cubicBezTo>
                  <a:lnTo>
                    <a:pt x="5514" y="12098"/>
                  </a:lnTo>
                  <a:cubicBezTo>
                    <a:pt x="6680" y="12098"/>
                    <a:pt x="7625" y="11153"/>
                    <a:pt x="7562" y="10019"/>
                  </a:cubicBezTo>
                  <a:cubicBezTo>
                    <a:pt x="8192" y="9105"/>
                    <a:pt x="8602" y="7845"/>
                    <a:pt x="8602" y="6742"/>
                  </a:cubicBezTo>
                  <a:lnTo>
                    <a:pt x="8602" y="6396"/>
                  </a:lnTo>
                  <a:lnTo>
                    <a:pt x="8948" y="6396"/>
                  </a:lnTo>
                  <a:cubicBezTo>
                    <a:pt x="9925" y="6396"/>
                    <a:pt x="10712" y="5608"/>
                    <a:pt x="10712" y="4632"/>
                  </a:cubicBezTo>
                  <a:cubicBezTo>
                    <a:pt x="10649" y="4411"/>
                    <a:pt x="10492" y="4254"/>
                    <a:pt x="10303" y="4254"/>
                  </a:cubicBezTo>
                  <a:lnTo>
                    <a:pt x="9578" y="4254"/>
                  </a:lnTo>
                  <a:cubicBezTo>
                    <a:pt x="8980" y="4254"/>
                    <a:pt x="8444" y="4569"/>
                    <a:pt x="8129" y="5041"/>
                  </a:cubicBezTo>
                  <a:cubicBezTo>
                    <a:pt x="8003" y="4852"/>
                    <a:pt x="7909" y="4695"/>
                    <a:pt x="7783" y="4537"/>
                  </a:cubicBezTo>
                  <a:lnTo>
                    <a:pt x="7972" y="4474"/>
                  </a:lnTo>
                  <a:cubicBezTo>
                    <a:pt x="8318" y="4254"/>
                    <a:pt x="8570" y="3907"/>
                    <a:pt x="8570" y="3529"/>
                  </a:cubicBezTo>
                  <a:lnTo>
                    <a:pt x="8570" y="2143"/>
                  </a:lnTo>
                  <a:lnTo>
                    <a:pt x="8917" y="2143"/>
                  </a:lnTo>
                  <a:cubicBezTo>
                    <a:pt x="9515" y="2143"/>
                    <a:pt x="9988" y="1670"/>
                    <a:pt x="9988" y="1072"/>
                  </a:cubicBezTo>
                  <a:lnTo>
                    <a:pt x="9988" y="379"/>
                  </a:lnTo>
                  <a:cubicBezTo>
                    <a:pt x="9988" y="158"/>
                    <a:pt x="9830" y="0"/>
                    <a:pt x="9610" y="0"/>
                  </a:cubicBezTo>
                  <a:cubicBezTo>
                    <a:pt x="9421" y="0"/>
                    <a:pt x="9263" y="158"/>
                    <a:pt x="9263" y="379"/>
                  </a:cubicBezTo>
                  <a:lnTo>
                    <a:pt x="9263" y="1072"/>
                  </a:lnTo>
                  <a:cubicBezTo>
                    <a:pt x="9263" y="1261"/>
                    <a:pt x="9106" y="1418"/>
                    <a:pt x="8917" y="1418"/>
                  </a:cubicBezTo>
                  <a:lnTo>
                    <a:pt x="8570" y="1418"/>
                  </a:lnTo>
                  <a:lnTo>
                    <a:pt x="8570" y="1072"/>
                  </a:lnTo>
                  <a:cubicBezTo>
                    <a:pt x="8570" y="883"/>
                    <a:pt x="8413" y="725"/>
                    <a:pt x="8192" y="725"/>
                  </a:cubicBezTo>
                  <a:cubicBezTo>
                    <a:pt x="8003" y="725"/>
                    <a:pt x="7846" y="883"/>
                    <a:pt x="7846" y="1072"/>
                  </a:cubicBezTo>
                  <a:lnTo>
                    <a:pt x="7846" y="2143"/>
                  </a:lnTo>
                  <a:lnTo>
                    <a:pt x="7499" y="2143"/>
                  </a:lnTo>
                  <a:cubicBezTo>
                    <a:pt x="7310" y="2143"/>
                    <a:pt x="7152" y="1985"/>
                    <a:pt x="7152" y="1796"/>
                  </a:cubicBezTo>
                  <a:lnTo>
                    <a:pt x="7152" y="1072"/>
                  </a:lnTo>
                  <a:cubicBezTo>
                    <a:pt x="7152" y="883"/>
                    <a:pt x="6995" y="725"/>
                    <a:pt x="6774" y="725"/>
                  </a:cubicBezTo>
                  <a:cubicBezTo>
                    <a:pt x="6585" y="725"/>
                    <a:pt x="6428" y="883"/>
                    <a:pt x="6428" y="1072"/>
                  </a:cubicBezTo>
                  <a:lnTo>
                    <a:pt x="6428" y="1796"/>
                  </a:lnTo>
                  <a:cubicBezTo>
                    <a:pt x="6428" y="2363"/>
                    <a:pt x="6900" y="2836"/>
                    <a:pt x="7499" y="2836"/>
                  </a:cubicBezTo>
                  <a:lnTo>
                    <a:pt x="7846" y="2836"/>
                  </a:lnTo>
                  <a:lnTo>
                    <a:pt x="7846" y="3498"/>
                  </a:lnTo>
                  <a:cubicBezTo>
                    <a:pt x="7846" y="3624"/>
                    <a:pt x="7783" y="3781"/>
                    <a:pt x="7656" y="3813"/>
                  </a:cubicBezTo>
                  <a:lnTo>
                    <a:pt x="7184" y="4065"/>
                  </a:lnTo>
                  <a:cubicBezTo>
                    <a:pt x="6680" y="3750"/>
                    <a:pt x="6050" y="3592"/>
                    <a:pt x="5325" y="3592"/>
                  </a:cubicBezTo>
                  <a:cubicBezTo>
                    <a:pt x="4632" y="3592"/>
                    <a:pt x="4002" y="3750"/>
                    <a:pt x="3466" y="4065"/>
                  </a:cubicBezTo>
                  <a:lnTo>
                    <a:pt x="2994" y="3813"/>
                  </a:lnTo>
                  <a:cubicBezTo>
                    <a:pt x="2899" y="3750"/>
                    <a:pt x="2805" y="3624"/>
                    <a:pt x="2805" y="3498"/>
                  </a:cubicBezTo>
                  <a:lnTo>
                    <a:pt x="2805" y="2836"/>
                  </a:lnTo>
                  <a:lnTo>
                    <a:pt x="3151" y="2836"/>
                  </a:lnTo>
                  <a:cubicBezTo>
                    <a:pt x="3750" y="2836"/>
                    <a:pt x="4222" y="2363"/>
                    <a:pt x="4222" y="1796"/>
                  </a:cubicBezTo>
                  <a:lnTo>
                    <a:pt x="4222" y="1072"/>
                  </a:lnTo>
                  <a:cubicBezTo>
                    <a:pt x="4222" y="883"/>
                    <a:pt x="4065" y="725"/>
                    <a:pt x="3876" y="725"/>
                  </a:cubicBezTo>
                  <a:cubicBezTo>
                    <a:pt x="3687" y="725"/>
                    <a:pt x="3529" y="883"/>
                    <a:pt x="3529" y="1072"/>
                  </a:cubicBezTo>
                  <a:lnTo>
                    <a:pt x="3529" y="1796"/>
                  </a:lnTo>
                  <a:cubicBezTo>
                    <a:pt x="3529" y="1985"/>
                    <a:pt x="3372" y="2143"/>
                    <a:pt x="3151" y="2143"/>
                  </a:cubicBezTo>
                  <a:lnTo>
                    <a:pt x="2805" y="2143"/>
                  </a:lnTo>
                  <a:lnTo>
                    <a:pt x="2805" y="1072"/>
                  </a:lnTo>
                  <a:cubicBezTo>
                    <a:pt x="2805" y="883"/>
                    <a:pt x="2647" y="725"/>
                    <a:pt x="2458" y="725"/>
                  </a:cubicBezTo>
                  <a:cubicBezTo>
                    <a:pt x="2269" y="725"/>
                    <a:pt x="2112" y="883"/>
                    <a:pt x="2112" y="1072"/>
                  </a:cubicBezTo>
                  <a:lnTo>
                    <a:pt x="2112" y="1418"/>
                  </a:lnTo>
                  <a:lnTo>
                    <a:pt x="1734" y="1418"/>
                  </a:lnTo>
                  <a:cubicBezTo>
                    <a:pt x="1545" y="1418"/>
                    <a:pt x="1387" y="1261"/>
                    <a:pt x="1387" y="1072"/>
                  </a:cubicBezTo>
                  <a:lnTo>
                    <a:pt x="1387" y="379"/>
                  </a:lnTo>
                  <a:cubicBezTo>
                    <a:pt x="1387" y="158"/>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40"/>
            <p:cNvSpPr/>
            <p:nvPr/>
          </p:nvSpPr>
          <p:spPr>
            <a:xfrm>
              <a:off x="-17740200" y="2952400"/>
              <a:ext cx="17350" cy="18125"/>
            </a:xfrm>
            <a:custGeom>
              <a:avLst/>
              <a:gdLst/>
              <a:ahLst/>
              <a:cxnLst/>
              <a:rect l="l" t="t" r="r" b="b"/>
              <a:pathLst>
                <a:path w="694" h="725" extrusionOk="0">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40"/>
            <p:cNvSpPr/>
            <p:nvPr/>
          </p:nvSpPr>
          <p:spPr>
            <a:xfrm>
              <a:off x="-17811075" y="295240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9" name="Google Shape;6789;p40"/>
          <p:cNvGrpSpPr/>
          <p:nvPr/>
        </p:nvGrpSpPr>
        <p:grpSpPr>
          <a:xfrm>
            <a:off x="4257815" y="11550613"/>
            <a:ext cx="1346759" cy="1259611"/>
            <a:chOff x="-16066500" y="2060800"/>
            <a:chExt cx="304050" cy="284375"/>
          </a:xfrm>
        </p:grpSpPr>
        <p:sp>
          <p:nvSpPr>
            <p:cNvPr id="6790" name="Google Shape;6790;p40"/>
            <p:cNvSpPr/>
            <p:nvPr/>
          </p:nvSpPr>
          <p:spPr>
            <a:xfrm>
              <a:off x="-15978275" y="2203375"/>
              <a:ext cx="18125" cy="18125"/>
            </a:xfrm>
            <a:custGeom>
              <a:avLst/>
              <a:gdLst/>
              <a:ahLst/>
              <a:cxnLst/>
              <a:rect l="l" t="t" r="r" b="b"/>
              <a:pathLst>
                <a:path w="725" h="725" extrusionOk="0">
                  <a:moveTo>
                    <a:pt x="347" y="0"/>
                  </a:moveTo>
                  <a:cubicBezTo>
                    <a:pt x="158" y="0"/>
                    <a:pt x="0" y="158"/>
                    <a:pt x="0" y="347"/>
                  </a:cubicBezTo>
                  <a:cubicBezTo>
                    <a:pt x="0" y="567"/>
                    <a:pt x="158" y="725"/>
                    <a:pt x="347" y="725"/>
                  </a:cubicBezTo>
                  <a:cubicBezTo>
                    <a:pt x="567" y="725"/>
                    <a:pt x="725" y="567"/>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40"/>
            <p:cNvSpPr/>
            <p:nvPr/>
          </p:nvSpPr>
          <p:spPr>
            <a:xfrm>
              <a:off x="-15869575" y="220337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40"/>
            <p:cNvSpPr/>
            <p:nvPr/>
          </p:nvSpPr>
          <p:spPr>
            <a:xfrm>
              <a:off x="-15954650" y="2186825"/>
              <a:ext cx="78775" cy="88250"/>
            </a:xfrm>
            <a:custGeom>
              <a:avLst/>
              <a:gdLst/>
              <a:ahLst/>
              <a:cxnLst/>
              <a:rect l="l" t="t" r="r" b="b"/>
              <a:pathLst>
                <a:path w="3151" h="3530" extrusionOk="0">
                  <a:moveTo>
                    <a:pt x="1607" y="662"/>
                  </a:moveTo>
                  <a:cubicBezTo>
                    <a:pt x="1891" y="662"/>
                    <a:pt x="2080" y="820"/>
                    <a:pt x="2174" y="1103"/>
                  </a:cubicBezTo>
                  <a:lnTo>
                    <a:pt x="2458" y="2111"/>
                  </a:lnTo>
                  <a:cubicBezTo>
                    <a:pt x="2489" y="2269"/>
                    <a:pt x="2458" y="2490"/>
                    <a:pt x="2332" y="2584"/>
                  </a:cubicBezTo>
                  <a:cubicBezTo>
                    <a:pt x="2206" y="2710"/>
                    <a:pt x="2048" y="2805"/>
                    <a:pt x="1891" y="2805"/>
                  </a:cubicBezTo>
                  <a:lnTo>
                    <a:pt x="1387" y="2805"/>
                  </a:lnTo>
                  <a:cubicBezTo>
                    <a:pt x="1229" y="2805"/>
                    <a:pt x="1072" y="2710"/>
                    <a:pt x="946" y="2584"/>
                  </a:cubicBezTo>
                  <a:cubicBezTo>
                    <a:pt x="788" y="2458"/>
                    <a:pt x="757" y="2269"/>
                    <a:pt x="788" y="2111"/>
                  </a:cubicBezTo>
                  <a:lnTo>
                    <a:pt x="1072" y="1103"/>
                  </a:lnTo>
                  <a:cubicBezTo>
                    <a:pt x="1135" y="851"/>
                    <a:pt x="1355" y="662"/>
                    <a:pt x="1607" y="662"/>
                  </a:cubicBezTo>
                  <a:close/>
                  <a:moveTo>
                    <a:pt x="1576" y="1"/>
                  </a:moveTo>
                  <a:cubicBezTo>
                    <a:pt x="977" y="1"/>
                    <a:pt x="473" y="379"/>
                    <a:pt x="347" y="946"/>
                  </a:cubicBezTo>
                  <a:lnTo>
                    <a:pt x="95" y="1954"/>
                  </a:lnTo>
                  <a:cubicBezTo>
                    <a:pt x="1" y="2364"/>
                    <a:pt x="95" y="2742"/>
                    <a:pt x="316" y="3057"/>
                  </a:cubicBezTo>
                  <a:cubicBezTo>
                    <a:pt x="599" y="3340"/>
                    <a:pt x="946" y="3529"/>
                    <a:pt x="1355" y="3529"/>
                  </a:cubicBezTo>
                  <a:lnTo>
                    <a:pt x="1859" y="3529"/>
                  </a:lnTo>
                  <a:cubicBezTo>
                    <a:pt x="2237" y="3529"/>
                    <a:pt x="2615" y="3340"/>
                    <a:pt x="2836" y="3057"/>
                  </a:cubicBezTo>
                  <a:cubicBezTo>
                    <a:pt x="3088" y="2742"/>
                    <a:pt x="3151" y="2364"/>
                    <a:pt x="3088" y="1954"/>
                  </a:cubicBezTo>
                  <a:lnTo>
                    <a:pt x="2804" y="946"/>
                  </a:lnTo>
                  <a:cubicBezTo>
                    <a:pt x="2647" y="379"/>
                    <a:pt x="2174"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40"/>
            <p:cNvSpPr/>
            <p:nvPr/>
          </p:nvSpPr>
          <p:spPr>
            <a:xfrm>
              <a:off x="-16066500" y="2060800"/>
              <a:ext cx="304050" cy="284375"/>
            </a:xfrm>
            <a:custGeom>
              <a:avLst/>
              <a:gdLst/>
              <a:ahLst/>
              <a:cxnLst/>
              <a:rect l="l" t="t" r="r" b="b"/>
              <a:pathLst>
                <a:path w="12162" h="11375" extrusionOk="0">
                  <a:moveTo>
                    <a:pt x="9326" y="694"/>
                  </a:moveTo>
                  <a:cubicBezTo>
                    <a:pt x="10492" y="694"/>
                    <a:pt x="11437" y="1639"/>
                    <a:pt x="11437" y="2836"/>
                  </a:cubicBezTo>
                  <a:cubicBezTo>
                    <a:pt x="11437" y="2962"/>
                    <a:pt x="11437" y="3025"/>
                    <a:pt x="11406" y="3120"/>
                  </a:cubicBezTo>
                  <a:cubicBezTo>
                    <a:pt x="10996" y="2584"/>
                    <a:pt x="10334" y="2269"/>
                    <a:pt x="9673" y="2175"/>
                  </a:cubicBezTo>
                  <a:cubicBezTo>
                    <a:pt x="9649" y="2170"/>
                    <a:pt x="9625" y="2168"/>
                    <a:pt x="9602" y="2168"/>
                  </a:cubicBezTo>
                  <a:cubicBezTo>
                    <a:pt x="9302" y="2168"/>
                    <a:pt x="9153" y="2537"/>
                    <a:pt x="9358" y="2742"/>
                  </a:cubicBezTo>
                  <a:cubicBezTo>
                    <a:pt x="9767" y="3151"/>
                    <a:pt x="9988" y="3687"/>
                    <a:pt x="9988" y="4254"/>
                  </a:cubicBezTo>
                  <a:cubicBezTo>
                    <a:pt x="9988" y="4412"/>
                    <a:pt x="9988" y="4569"/>
                    <a:pt x="9956" y="4727"/>
                  </a:cubicBezTo>
                  <a:cubicBezTo>
                    <a:pt x="9484" y="3844"/>
                    <a:pt x="8759" y="3120"/>
                    <a:pt x="7909" y="2616"/>
                  </a:cubicBezTo>
                  <a:cubicBezTo>
                    <a:pt x="7657" y="2521"/>
                    <a:pt x="7468" y="2395"/>
                    <a:pt x="7247" y="2301"/>
                  </a:cubicBezTo>
                  <a:cubicBezTo>
                    <a:pt x="7468" y="1356"/>
                    <a:pt x="8287" y="694"/>
                    <a:pt x="9326" y="694"/>
                  </a:cubicBezTo>
                  <a:close/>
                  <a:moveTo>
                    <a:pt x="2836" y="757"/>
                  </a:moveTo>
                  <a:cubicBezTo>
                    <a:pt x="3813" y="757"/>
                    <a:pt x="4664" y="1419"/>
                    <a:pt x="4916" y="2364"/>
                  </a:cubicBezTo>
                  <a:cubicBezTo>
                    <a:pt x="3718" y="2742"/>
                    <a:pt x="2773" y="3687"/>
                    <a:pt x="2206" y="4758"/>
                  </a:cubicBezTo>
                  <a:cubicBezTo>
                    <a:pt x="2143" y="4601"/>
                    <a:pt x="2112" y="4443"/>
                    <a:pt x="2112" y="4286"/>
                  </a:cubicBezTo>
                  <a:cubicBezTo>
                    <a:pt x="2112" y="3750"/>
                    <a:pt x="2364" y="3183"/>
                    <a:pt x="2742" y="2773"/>
                  </a:cubicBezTo>
                  <a:cubicBezTo>
                    <a:pt x="2970" y="2574"/>
                    <a:pt x="2811" y="2193"/>
                    <a:pt x="2521" y="2193"/>
                  </a:cubicBezTo>
                  <a:cubicBezTo>
                    <a:pt x="2491" y="2193"/>
                    <a:pt x="2459" y="2197"/>
                    <a:pt x="2427" y="2206"/>
                  </a:cubicBezTo>
                  <a:cubicBezTo>
                    <a:pt x="1765" y="2269"/>
                    <a:pt x="1135" y="2616"/>
                    <a:pt x="694" y="3151"/>
                  </a:cubicBezTo>
                  <a:cubicBezTo>
                    <a:pt x="536" y="1891"/>
                    <a:pt x="1513" y="757"/>
                    <a:pt x="2836" y="757"/>
                  </a:cubicBezTo>
                  <a:close/>
                  <a:moveTo>
                    <a:pt x="6050" y="2836"/>
                  </a:moveTo>
                  <a:cubicBezTo>
                    <a:pt x="8224" y="2836"/>
                    <a:pt x="9988" y="5325"/>
                    <a:pt x="9988" y="7468"/>
                  </a:cubicBezTo>
                  <a:cubicBezTo>
                    <a:pt x="10019" y="9862"/>
                    <a:pt x="7909" y="10713"/>
                    <a:pt x="6050" y="10713"/>
                  </a:cubicBezTo>
                  <a:cubicBezTo>
                    <a:pt x="4254" y="10713"/>
                    <a:pt x="2112" y="9893"/>
                    <a:pt x="2112" y="7468"/>
                  </a:cubicBezTo>
                  <a:cubicBezTo>
                    <a:pt x="2112" y="5325"/>
                    <a:pt x="3876" y="2836"/>
                    <a:pt x="6050" y="2836"/>
                  </a:cubicBezTo>
                  <a:close/>
                  <a:moveTo>
                    <a:pt x="2836" y="1"/>
                  </a:moveTo>
                  <a:cubicBezTo>
                    <a:pt x="1261" y="1"/>
                    <a:pt x="1" y="1293"/>
                    <a:pt x="1" y="2836"/>
                  </a:cubicBezTo>
                  <a:cubicBezTo>
                    <a:pt x="1" y="3246"/>
                    <a:pt x="64" y="3655"/>
                    <a:pt x="253" y="4034"/>
                  </a:cubicBezTo>
                  <a:cubicBezTo>
                    <a:pt x="316" y="4175"/>
                    <a:pt x="450" y="4246"/>
                    <a:pt x="580" y="4246"/>
                  </a:cubicBezTo>
                  <a:cubicBezTo>
                    <a:pt x="710" y="4246"/>
                    <a:pt x="836" y="4175"/>
                    <a:pt x="883" y="4034"/>
                  </a:cubicBezTo>
                  <a:cubicBezTo>
                    <a:pt x="1040" y="3687"/>
                    <a:pt x="1293" y="3403"/>
                    <a:pt x="1608" y="3214"/>
                  </a:cubicBezTo>
                  <a:lnTo>
                    <a:pt x="1608" y="3214"/>
                  </a:lnTo>
                  <a:cubicBezTo>
                    <a:pt x="1482" y="3529"/>
                    <a:pt x="1419" y="3876"/>
                    <a:pt x="1419" y="4254"/>
                  </a:cubicBezTo>
                  <a:cubicBezTo>
                    <a:pt x="1419" y="4727"/>
                    <a:pt x="1513" y="5199"/>
                    <a:pt x="1765" y="5577"/>
                  </a:cubicBezTo>
                  <a:cubicBezTo>
                    <a:pt x="1513" y="6176"/>
                    <a:pt x="1419" y="6806"/>
                    <a:pt x="1419" y="7436"/>
                  </a:cubicBezTo>
                  <a:cubicBezTo>
                    <a:pt x="1419" y="9988"/>
                    <a:pt x="3498" y="11374"/>
                    <a:pt x="6050" y="11374"/>
                  </a:cubicBezTo>
                  <a:cubicBezTo>
                    <a:pt x="8665" y="11374"/>
                    <a:pt x="10713" y="9988"/>
                    <a:pt x="10713" y="7436"/>
                  </a:cubicBezTo>
                  <a:cubicBezTo>
                    <a:pt x="10713" y="6806"/>
                    <a:pt x="10586" y="6176"/>
                    <a:pt x="10334" y="5577"/>
                  </a:cubicBezTo>
                  <a:cubicBezTo>
                    <a:pt x="10586" y="5136"/>
                    <a:pt x="10713" y="4727"/>
                    <a:pt x="10713" y="4254"/>
                  </a:cubicBezTo>
                  <a:cubicBezTo>
                    <a:pt x="10713" y="3876"/>
                    <a:pt x="10618" y="3529"/>
                    <a:pt x="10492" y="3214"/>
                  </a:cubicBezTo>
                  <a:lnTo>
                    <a:pt x="10492" y="3214"/>
                  </a:lnTo>
                  <a:cubicBezTo>
                    <a:pt x="10776" y="3403"/>
                    <a:pt x="11028" y="3687"/>
                    <a:pt x="11217" y="4034"/>
                  </a:cubicBezTo>
                  <a:cubicBezTo>
                    <a:pt x="11280" y="4175"/>
                    <a:pt x="11406" y="4246"/>
                    <a:pt x="11532" y="4246"/>
                  </a:cubicBezTo>
                  <a:cubicBezTo>
                    <a:pt x="11658" y="4246"/>
                    <a:pt x="11784" y="4175"/>
                    <a:pt x="11847" y="4034"/>
                  </a:cubicBezTo>
                  <a:cubicBezTo>
                    <a:pt x="12036" y="3655"/>
                    <a:pt x="12130" y="3246"/>
                    <a:pt x="12130" y="2836"/>
                  </a:cubicBezTo>
                  <a:cubicBezTo>
                    <a:pt x="12162" y="1293"/>
                    <a:pt x="10870" y="1"/>
                    <a:pt x="9295" y="1"/>
                  </a:cubicBezTo>
                  <a:cubicBezTo>
                    <a:pt x="7940" y="1"/>
                    <a:pt x="6837" y="915"/>
                    <a:pt x="6522" y="2175"/>
                  </a:cubicBezTo>
                  <a:cubicBezTo>
                    <a:pt x="6365" y="2112"/>
                    <a:pt x="6207" y="2112"/>
                    <a:pt x="6050" y="2112"/>
                  </a:cubicBezTo>
                  <a:cubicBezTo>
                    <a:pt x="5892" y="2112"/>
                    <a:pt x="5735" y="2112"/>
                    <a:pt x="5577" y="2175"/>
                  </a:cubicBezTo>
                  <a:cubicBezTo>
                    <a:pt x="5262" y="915"/>
                    <a:pt x="412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40"/>
            <p:cNvSpPr/>
            <p:nvPr/>
          </p:nvSpPr>
          <p:spPr>
            <a:xfrm>
              <a:off x="-15960175" y="2287225"/>
              <a:ext cx="91400" cy="24075"/>
            </a:xfrm>
            <a:custGeom>
              <a:avLst/>
              <a:gdLst/>
              <a:ahLst/>
              <a:cxnLst/>
              <a:rect l="l" t="t" r="r" b="b"/>
              <a:pathLst>
                <a:path w="3656" h="963" extrusionOk="0">
                  <a:moveTo>
                    <a:pt x="437" y="1"/>
                  </a:moveTo>
                  <a:cubicBezTo>
                    <a:pt x="284" y="1"/>
                    <a:pt x="142" y="114"/>
                    <a:pt x="64" y="269"/>
                  </a:cubicBezTo>
                  <a:cubicBezTo>
                    <a:pt x="1" y="458"/>
                    <a:pt x="96" y="647"/>
                    <a:pt x="316" y="742"/>
                  </a:cubicBezTo>
                  <a:cubicBezTo>
                    <a:pt x="852" y="931"/>
                    <a:pt x="1450" y="962"/>
                    <a:pt x="1828" y="962"/>
                  </a:cubicBezTo>
                  <a:cubicBezTo>
                    <a:pt x="2238" y="962"/>
                    <a:pt x="2836" y="931"/>
                    <a:pt x="3372" y="742"/>
                  </a:cubicBezTo>
                  <a:cubicBezTo>
                    <a:pt x="3593" y="647"/>
                    <a:pt x="3656" y="458"/>
                    <a:pt x="3624" y="269"/>
                  </a:cubicBezTo>
                  <a:cubicBezTo>
                    <a:pt x="3546" y="114"/>
                    <a:pt x="3383" y="1"/>
                    <a:pt x="3240" y="1"/>
                  </a:cubicBezTo>
                  <a:cubicBezTo>
                    <a:pt x="3209" y="1"/>
                    <a:pt x="3179" y="6"/>
                    <a:pt x="3151" y="17"/>
                  </a:cubicBezTo>
                  <a:cubicBezTo>
                    <a:pt x="2679" y="206"/>
                    <a:pt x="2143" y="238"/>
                    <a:pt x="1828" y="238"/>
                  </a:cubicBezTo>
                  <a:cubicBezTo>
                    <a:pt x="1482" y="238"/>
                    <a:pt x="1009" y="206"/>
                    <a:pt x="537" y="17"/>
                  </a:cubicBezTo>
                  <a:cubicBezTo>
                    <a:pt x="503" y="6"/>
                    <a:pt x="470" y="1"/>
                    <a:pt x="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5" name="Google Shape;6795;p40"/>
          <p:cNvSpPr/>
          <p:nvPr/>
        </p:nvSpPr>
        <p:spPr>
          <a:xfrm>
            <a:off x="10827156" y="11503889"/>
            <a:ext cx="1353735" cy="1353625"/>
          </a:xfrm>
          <a:custGeom>
            <a:avLst/>
            <a:gdLst/>
            <a:ahLst/>
            <a:cxnLst/>
            <a:rect l="l" t="t" r="r" b="b"/>
            <a:pathLst>
              <a:path w="12225" h="12224" extrusionOk="0">
                <a:moveTo>
                  <a:pt x="6522" y="1638"/>
                </a:moveTo>
                <a:lnTo>
                  <a:pt x="9074" y="2678"/>
                </a:lnTo>
                <a:lnTo>
                  <a:pt x="8507" y="3245"/>
                </a:lnTo>
                <a:lnTo>
                  <a:pt x="6522" y="2426"/>
                </a:lnTo>
                <a:lnTo>
                  <a:pt x="6522" y="1638"/>
                </a:lnTo>
                <a:close/>
                <a:moveTo>
                  <a:pt x="5766" y="1670"/>
                </a:moveTo>
                <a:lnTo>
                  <a:pt x="5766" y="2457"/>
                </a:lnTo>
                <a:lnTo>
                  <a:pt x="3750" y="3277"/>
                </a:lnTo>
                <a:lnTo>
                  <a:pt x="3214" y="2741"/>
                </a:lnTo>
                <a:lnTo>
                  <a:pt x="5766" y="1670"/>
                </a:lnTo>
                <a:close/>
                <a:moveTo>
                  <a:pt x="5766" y="3214"/>
                </a:moveTo>
                <a:lnTo>
                  <a:pt x="5766" y="4001"/>
                </a:lnTo>
                <a:lnTo>
                  <a:pt x="4821" y="4348"/>
                </a:lnTo>
                <a:lnTo>
                  <a:pt x="4254" y="3781"/>
                </a:lnTo>
                <a:lnTo>
                  <a:pt x="5766" y="3214"/>
                </a:lnTo>
                <a:close/>
                <a:moveTo>
                  <a:pt x="6459" y="3214"/>
                </a:moveTo>
                <a:lnTo>
                  <a:pt x="7972" y="3781"/>
                </a:lnTo>
                <a:lnTo>
                  <a:pt x="7404" y="4348"/>
                </a:lnTo>
                <a:lnTo>
                  <a:pt x="6459" y="4001"/>
                </a:lnTo>
                <a:lnTo>
                  <a:pt x="6459" y="3214"/>
                </a:lnTo>
                <a:close/>
                <a:moveTo>
                  <a:pt x="5766" y="4726"/>
                </a:moveTo>
                <a:lnTo>
                  <a:pt x="5766" y="5293"/>
                </a:lnTo>
                <a:lnTo>
                  <a:pt x="5357" y="4883"/>
                </a:lnTo>
                <a:lnTo>
                  <a:pt x="5766" y="4726"/>
                </a:lnTo>
                <a:close/>
                <a:moveTo>
                  <a:pt x="6459" y="4726"/>
                </a:moveTo>
                <a:lnTo>
                  <a:pt x="6869" y="4883"/>
                </a:lnTo>
                <a:lnTo>
                  <a:pt x="6459" y="5293"/>
                </a:lnTo>
                <a:lnTo>
                  <a:pt x="6459" y="4726"/>
                </a:lnTo>
                <a:close/>
                <a:moveTo>
                  <a:pt x="2679" y="3214"/>
                </a:moveTo>
                <a:lnTo>
                  <a:pt x="3246" y="3749"/>
                </a:lnTo>
                <a:lnTo>
                  <a:pt x="2427" y="5765"/>
                </a:lnTo>
                <a:lnTo>
                  <a:pt x="1639" y="5765"/>
                </a:lnTo>
                <a:lnTo>
                  <a:pt x="2679" y="3214"/>
                </a:lnTo>
                <a:close/>
                <a:moveTo>
                  <a:pt x="4853" y="5356"/>
                </a:moveTo>
                <a:lnTo>
                  <a:pt x="5262" y="5765"/>
                </a:lnTo>
                <a:lnTo>
                  <a:pt x="4695" y="5765"/>
                </a:lnTo>
                <a:lnTo>
                  <a:pt x="4853" y="5356"/>
                </a:lnTo>
                <a:close/>
                <a:moveTo>
                  <a:pt x="7373" y="5356"/>
                </a:moveTo>
                <a:lnTo>
                  <a:pt x="7531" y="5765"/>
                </a:lnTo>
                <a:lnTo>
                  <a:pt x="6995" y="5765"/>
                </a:lnTo>
                <a:lnTo>
                  <a:pt x="7373" y="5356"/>
                </a:lnTo>
                <a:close/>
                <a:moveTo>
                  <a:pt x="8476" y="4253"/>
                </a:moveTo>
                <a:lnTo>
                  <a:pt x="9074" y="5765"/>
                </a:lnTo>
                <a:lnTo>
                  <a:pt x="8287" y="5765"/>
                </a:lnTo>
                <a:lnTo>
                  <a:pt x="7940" y="4820"/>
                </a:lnTo>
                <a:lnTo>
                  <a:pt x="8476" y="4253"/>
                </a:lnTo>
                <a:close/>
                <a:moveTo>
                  <a:pt x="9547" y="3214"/>
                </a:moveTo>
                <a:lnTo>
                  <a:pt x="10618" y="5765"/>
                </a:lnTo>
                <a:lnTo>
                  <a:pt x="9830" y="5765"/>
                </a:lnTo>
                <a:lnTo>
                  <a:pt x="8980" y="3749"/>
                </a:lnTo>
                <a:lnTo>
                  <a:pt x="9547" y="3214"/>
                </a:lnTo>
                <a:close/>
                <a:moveTo>
                  <a:pt x="3781" y="4316"/>
                </a:moveTo>
                <a:lnTo>
                  <a:pt x="4348" y="4852"/>
                </a:lnTo>
                <a:lnTo>
                  <a:pt x="4002" y="5797"/>
                </a:lnTo>
                <a:lnTo>
                  <a:pt x="3214" y="5797"/>
                </a:lnTo>
                <a:lnTo>
                  <a:pt x="3781" y="4316"/>
                </a:lnTo>
                <a:close/>
                <a:moveTo>
                  <a:pt x="5262" y="6522"/>
                </a:moveTo>
                <a:lnTo>
                  <a:pt x="4853" y="6900"/>
                </a:lnTo>
                <a:lnTo>
                  <a:pt x="4695" y="6522"/>
                </a:lnTo>
                <a:close/>
                <a:moveTo>
                  <a:pt x="7531" y="6522"/>
                </a:moveTo>
                <a:lnTo>
                  <a:pt x="7373" y="6900"/>
                </a:lnTo>
                <a:lnTo>
                  <a:pt x="6995" y="6522"/>
                </a:lnTo>
                <a:close/>
                <a:moveTo>
                  <a:pt x="5766" y="6994"/>
                </a:moveTo>
                <a:lnTo>
                  <a:pt x="5766" y="7530"/>
                </a:lnTo>
                <a:lnTo>
                  <a:pt x="5357" y="7372"/>
                </a:lnTo>
                <a:lnTo>
                  <a:pt x="5766" y="6994"/>
                </a:lnTo>
                <a:close/>
                <a:moveTo>
                  <a:pt x="6459" y="6994"/>
                </a:moveTo>
                <a:lnTo>
                  <a:pt x="6869" y="7372"/>
                </a:lnTo>
                <a:lnTo>
                  <a:pt x="6459" y="7530"/>
                </a:lnTo>
                <a:lnTo>
                  <a:pt x="6459" y="6994"/>
                </a:lnTo>
                <a:close/>
                <a:moveTo>
                  <a:pt x="9074" y="6459"/>
                </a:moveTo>
                <a:lnTo>
                  <a:pt x="8476" y="7971"/>
                </a:lnTo>
                <a:lnTo>
                  <a:pt x="7940" y="7404"/>
                </a:lnTo>
                <a:lnTo>
                  <a:pt x="8287" y="6459"/>
                </a:lnTo>
                <a:close/>
                <a:moveTo>
                  <a:pt x="3939" y="6522"/>
                </a:moveTo>
                <a:lnTo>
                  <a:pt x="4317" y="7467"/>
                </a:lnTo>
                <a:lnTo>
                  <a:pt x="3750" y="8002"/>
                </a:lnTo>
                <a:lnTo>
                  <a:pt x="3151" y="6522"/>
                </a:lnTo>
                <a:close/>
                <a:moveTo>
                  <a:pt x="2458" y="6522"/>
                </a:moveTo>
                <a:lnTo>
                  <a:pt x="3277" y="8506"/>
                </a:lnTo>
                <a:lnTo>
                  <a:pt x="2742" y="9073"/>
                </a:lnTo>
                <a:lnTo>
                  <a:pt x="1671" y="6522"/>
                </a:lnTo>
                <a:close/>
                <a:moveTo>
                  <a:pt x="4853" y="7939"/>
                </a:moveTo>
                <a:lnTo>
                  <a:pt x="5798" y="8286"/>
                </a:lnTo>
                <a:lnTo>
                  <a:pt x="5798" y="9073"/>
                </a:lnTo>
                <a:lnTo>
                  <a:pt x="4317" y="8475"/>
                </a:lnTo>
                <a:lnTo>
                  <a:pt x="4853" y="7939"/>
                </a:lnTo>
                <a:close/>
                <a:moveTo>
                  <a:pt x="7404" y="7939"/>
                </a:moveTo>
                <a:lnTo>
                  <a:pt x="7972" y="8475"/>
                </a:lnTo>
                <a:lnTo>
                  <a:pt x="6491" y="9073"/>
                </a:lnTo>
                <a:lnTo>
                  <a:pt x="6491" y="8286"/>
                </a:lnTo>
                <a:lnTo>
                  <a:pt x="6459" y="8286"/>
                </a:lnTo>
                <a:lnTo>
                  <a:pt x="7404" y="7939"/>
                </a:lnTo>
                <a:close/>
                <a:moveTo>
                  <a:pt x="10649" y="6522"/>
                </a:moveTo>
                <a:lnTo>
                  <a:pt x="9578" y="9073"/>
                </a:lnTo>
                <a:lnTo>
                  <a:pt x="9043" y="8506"/>
                </a:lnTo>
                <a:lnTo>
                  <a:pt x="9862" y="6522"/>
                </a:lnTo>
                <a:close/>
                <a:moveTo>
                  <a:pt x="8476" y="8979"/>
                </a:moveTo>
                <a:lnTo>
                  <a:pt x="9043" y="9546"/>
                </a:lnTo>
                <a:lnTo>
                  <a:pt x="6459" y="10617"/>
                </a:lnTo>
                <a:lnTo>
                  <a:pt x="6459" y="9830"/>
                </a:lnTo>
                <a:lnTo>
                  <a:pt x="8476" y="8979"/>
                </a:lnTo>
                <a:close/>
                <a:moveTo>
                  <a:pt x="3750" y="9042"/>
                </a:moveTo>
                <a:lnTo>
                  <a:pt x="5766" y="9861"/>
                </a:lnTo>
                <a:lnTo>
                  <a:pt x="5766" y="10649"/>
                </a:lnTo>
                <a:lnTo>
                  <a:pt x="3214" y="9578"/>
                </a:lnTo>
                <a:lnTo>
                  <a:pt x="3750" y="9042"/>
                </a:lnTo>
                <a:close/>
                <a:moveTo>
                  <a:pt x="6113" y="0"/>
                </a:moveTo>
                <a:cubicBezTo>
                  <a:pt x="5924" y="0"/>
                  <a:pt x="5766" y="158"/>
                  <a:pt x="5766" y="347"/>
                </a:cubicBezTo>
                <a:lnTo>
                  <a:pt x="5766" y="882"/>
                </a:lnTo>
                <a:lnTo>
                  <a:pt x="2647" y="2142"/>
                </a:lnTo>
                <a:lnTo>
                  <a:pt x="2332" y="1827"/>
                </a:lnTo>
                <a:cubicBezTo>
                  <a:pt x="2253" y="1749"/>
                  <a:pt x="2167" y="1709"/>
                  <a:pt x="2080" y="1709"/>
                </a:cubicBezTo>
                <a:cubicBezTo>
                  <a:pt x="1994" y="1709"/>
                  <a:pt x="1907" y="1749"/>
                  <a:pt x="1828" y="1827"/>
                </a:cubicBezTo>
                <a:cubicBezTo>
                  <a:pt x="1671" y="1985"/>
                  <a:pt x="1671" y="2174"/>
                  <a:pt x="1828" y="2331"/>
                </a:cubicBezTo>
                <a:lnTo>
                  <a:pt x="2143" y="2647"/>
                </a:lnTo>
                <a:lnTo>
                  <a:pt x="883" y="5765"/>
                </a:lnTo>
                <a:lnTo>
                  <a:pt x="379" y="5765"/>
                </a:lnTo>
                <a:cubicBezTo>
                  <a:pt x="158" y="5765"/>
                  <a:pt x="1" y="5923"/>
                  <a:pt x="1" y="6112"/>
                </a:cubicBezTo>
                <a:cubicBezTo>
                  <a:pt x="1" y="6301"/>
                  <a:pt x="158" y="6459"/>
                  <a:pt x="379" y="6459"/>
                </a:cubicBezTo>
                <a:lnTo>
                  <a:pt x="883" y="6459"/>
                </a:lnTo>
                <a:lnTo>
                  <a:pt x="2143" y="9578"/>
                </a:lnTo>
                <a:lnTo>
                  <a:pt x="1828" y="9893"/>
                </a:lnTo>
                <a:cubicBezTo>
                  <a:pt x="1671" y="10050"/>
                  <a:pt x="1671" y="10239"/>
                  <a:pt x="1828" y="10397"/>
                </a:cubicBezTo>
                <a:cubicBezTo>
                  <a:pt x="1907" y="10475"/>
                  <a:pt x="1994" y="10515"/>
                  <a:pt x="2080" y="10515"/>
                </a:cubicBezTo>
                <a:cubicBezTo>
                  <a:pt x="2167" y="10515"/>
                  <a:pt x="2253" y="10475"/>
                  <a:pt x="2332" y="10397"/>
                </a:cubicBezTo>
                <a:lnTo>
                  <a:pt x="2647" y="10082"/>
                </a:lnTo>
                <a:lnTo>
                  <a:pt x="5766" y="11342"/>
                </a:lnTo>
                <a:lnTo>
                  <a:pt x="5766" y="11877"/>
                </a:lnTo>
                <a:cubicBezTo>
                  <a:pt x="5766" y="12066"/>
                  <a:pt x="5924" y="12224"/>
                  <a:pt x="6113" y="12224"/>
                </a:cubicBezTo>
                <a:cubicBezTo>
                  <a:pt x="6302" y="12224"/>
                  <a:pt x="6459" y="12066"/>
                  <a:pt x="6459" y="11877"/>
                </a:cubicBezTo>
                <a:lnTo>
                  <a:pt x="6459" y="11405"/>
                </a:lnTo>
                <a:lnTo>
                  <a:pt x="9578" y="10145"/>
                </a:lnTo>
                <a:lnTo>
                  <a:pt x="9893" y="10460"/>
                </a:lnTo>
                <a:cubicBezTo>
                  <a:pt x="9972" y="10538"/>
                  <a:pt x="10067" y="10578"/>
                  <a:pt x="10157" y="10578"/>
                </a:cubicBezTo>
                <a:cubicBezTo>
                  <a:pt x="10248" y="10578"/>
                  <a:pt x="10334" y="10538"/>
                  <a:pt x="10397" y="10460"/>
                </a:cubicBezTo>
                <a:cubicBezTo>
                  <a:pt x="10555" y="10302"/>
                  <a:pt x="10555" y="10082"/>
                  <a:pt x="10397" y="9924"/>
                </a:cubicBezTo>
                <a:lnTo>
                  <a:pt x="10082" y="9609"/>
                </a:lnTo>
                <a:lnTo>
                  <a:pt x="11343" y="6522"/>
                </a:lnTo>
                <a:lnTo>
                  <a:pt x="11878" y="6522"/>
                </a:lnTo>
                <a:cubicBezTo>
                  <a:pt x="12067" y="6522"/>
                  <a:pt x="12225" y="6364"/>
                  <a:pt x="12225" y="6144"/>
                </a:cubicBezTo>
                <a:cubicBezTo>
                  <a:pt x="12225" y="5955"/>
                  <a:pt x="12067" y="5765"/>
                  <a:pt x="11878" y="5765"/>
                </a:cubicBezTo>
                <a:lnTo>
                  <a:pt x="11343" y="5765"/>
                </a:lnTo>
                <a:lnTo>
                  <a:pt x="10082" y="2647"/>
                </a:lnTo>
                <a:lnTo>
                  <a:pt x="10397" y="2331"/>
                </a:lnTo>
                <a:cubicBezTo>
                  <a:pt x="10555" y="2174"/>
                  <a:pt x="10555" y="1985"/>
                  <a:pt x="10397" y="1827"/>
                </a:cubicBezTo>
                <a:cubicBezTo>
                  <a:pt x="10319" y="1749"/>
                  <a:pt x="10232" y="1709"/>
                  <a:pt x="10145" y="1709"/>
                </a:cubicBezTo>
                <a:cubicBezTo>
                  <a:pt x="10059" y="1709"/>
                  <a:pt x="9972" y="1749"/>
                  <a:pt x="9893" y="1827"/>
                </a:cubicBezTo>
                <a:lnTo>
                  <a:pt x="9578" y="2142"/>
                </a:lnTo>
                <a:lnTo>
                  <a:pt x="6459" y="882"/>
                </a:lnTo>
                <a:lnTo>
                  <a:pt x="6459" y="347"/>
                </a:lnTo>
                <a:cubicBezTo>
                  <a:pt x="6459" y="158"/>
                  <a:pt x="6302" y="0"/>
                  <a:pt x="6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40"/>
          <p:cNvSpPr/>
          <p:nvPr/>
        </p:nvSpPr>
        <p:spPr>
          <a:xfrm>
            <a:off x="17590628" y="11504277"/>
            <a:ext cx="1116541" cy="1352849"/>
          </a:xfrm>
          <a:custGeom>
            <a:avLst/>
            <a:gdLst/>
            <a:ahLst/>
            <a:cxnLst/>
            <a:rect l="l" t="t" r="r" b="b"/>
            <a:pathLst>
              <a:path w="10083" h="12217" extrusionOk="0">
                <a:moveTo>
                  <a:pt x="5356" y="1001"/>
                </a:moveTo>
                <a:cubicBezTo>
                  <a:pt x="5577" y="1316"/>
                  <a:pt x="5734" y="1694"/>
                  <a:pt x="5734" y="2104"/>
                </a:cubicBezTo>
                <a:cubicBezTo>
                  <a:pt x="5734" y="2135"/>
                  <a:pt x="5734" y="2198"/>
                  <a:pt x="5766" y="2261"/>
                </a:cubicBezTo>
                <a:cubicBezTo>
                  <a:pt x="5624" y="2230"/>
                  <a:pt x="5498" y="2214"/>
                  <a:pt x="5372" y="2214"/>
                </a:cubicBezTo>
                <a:cubicBezTo>
                  <a:pt x="5246" y="2214"/>
                  <a:pt x="5120" y="2230"/>
                  <a:pt x="4978" y="2261"/>
                </a:cubicBezTo>
                <a:cubicBezTo>
                  <a:pt x="5010" y="2198"/>
                  <a:pt x="5010" y="2135"/>
                  <a:pt x="5010" y="2104"/>
                </a:cubicBezTo>
                <a:cubicBezTo>
                  <a:pt x="5041" y="1663"/>
                  <a:pt x="5167" y="1316"/>
                  <a:pt x="5356" y="1001"/>
                </a:cubicBezTo>
                <a:close/>
                <a:moveTo>
                  <a:pt x="3529" y="1474"/>
                </a:moveTo>
                <a:cubicBezTo>
                  <a:pt x="3876" y="1631"/>
                  <a:pt x="4159" y="1883"/>
                  <a:pt x="4380" y="2261"/>
                </a:cubicBezTo>
                <a:lnTo>
                  <a:pt x="4506" y="2356"/>
                </a:lnTo>
                <a:cubicBezTo>
                  <a:pt x="4254" y="2450"/>
                  <a:pt x="4033" y="2608"/>
                  <a:pt x="3844" y="2765"/>
                </a:cubicBezTo>
                <a:cubicBezTo>
                  <a:pt x="3844" y="2734"/>
                  <a:pt x="3844" y="2639"/>
                  <a:pt x="3781" y="2608"/>
                </a:cubicBezTo>
                <a:cubicBezTo>
                  <a:pt x="3592" y="2261"/>
                  <a:pt x="3529" y="1852"/>
                  <a:pt x="3529" y="1474"/>
                </a:cubicBezTo>
                <a:close/>
                <a:moveTo>
                  <a:pt x="7247" y="1474"/>
                </a:moveTo>
                <a:lnTo>
                  <a:pt x="7247" y="1474"/>
                </a:lnTo>
                <a:cubicBezTo>
                  <a:pt x="7310" y="1852"/>
                  <a:pt x="7215" y="2261"/>
                  <a:pt x="7026" y="2608"/>
                </a:cubicBezTo>
                <a:cubicBezTo>
                  <a:pt x="6995" y="2639"/>
                  <a:pt x="6995" y="2734"/>
                  <a:pt x="6995" y="2765"/>
                </a:cubicBezTo>
                <a:cubicBezTo>
                  <a:pt x="6806" y="2608"/>
                  <a:pt x="6554" y="2450"/>
                  <a:pt x="6301" y="2356"/>
                </a:cubicBezTo>
                <a:cubicBezTo>
                  <a:pt x="6301" y="2324"/>
                  <a:pt x="6364" y="2293"/>
                  <a:pt x="6396" y="2261"/>
                </a:cubicBezTo>
                <a:cubicBezTo>
                  <a:pt x="6585" y="1883"/>
                  <a:pt x="6900" y="1663"/>
                  <a:pt x="7247" y="1474"/>
                </a:cubicBezTo>
                <a:close/>
                <a:moveTo>
                  <a:pt x="2143" y="2797"/>
                </a:moveTo>
                <a:cubicBezTo>
                  <a:pt x="2521" y="2797"/>
                  <a:pt x="2930" y="2891"/>
                  <a:pt x="3277" y="3080"/>
                </a:cubicBezTo>
                <a:cubicBezTo>
                  <a:pt x="3309" y="3112"/>
                  <a:pt x="3403" y="3112"/>
                  <a:pt x="3435" y="3112"/>
                </a:cubicBezTo>
                <a:cubicBezTo>
                  <a:pt x="3277" y="3301"/>
                  <a:pt x="3119" y="3553"/>
                  <a:pt x="3056" y="3773"/>
                </a:cubicBezTo>
                <a:lnTo>
                  <a:pt x="2930" y="3647"/>
                </a:lnTo>
                <a:cubicBezTo>
                  <a:pt x="2584" y="3458"/>
                  <a:pt x="2332" y="3143"/>
                  <a:pt x="2143" y="2797"/>
                </a:cubicBezTo>
                <a:close/>
                <a:moveTo>
                  <a:pt x="8487" y="2822"/>
                </a:moveTo>
                <a:cubicBezTo>
                  <a:pt x="8536" y="2822"/>
                  <a:pt x="8585" y="2824"/>
                  <a:pt x="8633" y="2828"/>
                </a:cubicBezTo>
                <a:cubicBezTo>
                  <a:pt x="8475" y="3206"/>
                  <a:pt x="8192" y="3458"/>
                  <a:pt x="7845" y="3710"/>
                </a:cubicBezTo>
                <a:lnTo>
                  <a:pt x="7719" y="3836"/>
                </a:lnTo>
                <a:cubicBezTo>
                  <a:pt x="7656" y="3584"/>
                  <a:pt x="7499" y="3364"/>
                  <a:pt x="7341" y="3143"/>
                </a:cubicBezTo>
                <a:cubicBezTo>
                  <a:pt x="7373" y="3112"/>
                  <a:pt x="7404" y="3112"/>
                  <a:pt x="7499" y="3080"/>
                </a:cubicBezTo>
                <a:cubicBezTo>
                  <a:pt x="7801" y="2915"/>
                  <a:pt x="8152" y="2822"/>
                  <a:pt x="8487" y="2822"/>
                </a:cubicBezTo>
                <a:close/>
                <a:moveTo>
                  <a:pt x="2930" y="4309"/>
                </a:moveTo>
                <a:lnTo>
                  <a:pt x="2930" y="4309"/>
                </a:lnTo>
                <a:cubicBezTo>
                  <a:pt x="2899" y="4561"/>
                  <a:pt x="2899" y="4813"/>
                  <a:pt x="2930" y="5097"/>
                </a:cubicBezTo>
                <a:cubicBezTo>
                  <a:pt x="2899" y="5034"/>
                  <a:pt x="2804" y="5034"/>
                  <a:pt x="2773" y="5034"/>
                </a:cubicBezTo>
                <a:cubicBezTo>
                  <a:pt x="2363" y="5034"/>
                  <a:pt x="1985" y="4939"/>
                  <a:pt x="1670" y="4687"/>
                </a:cubicBezTo>
                <a:cubicBezTo>
                  <a:pt x="1985" y="4498"/>
                  <a:pt x="2363" y="4341"/>
                  <a:pt x="2773" y="4341"/>
                </a:cubicBezTo>
                <a:cubicBezTo>
                  <a:pt x="2804" y="4341"/>
                  <a:pt x="2899" y="4341"/>
                  <a:pt x="2930" y="4309"/>
                </a:cubicBezTo>
                <a:close/>
                <a:moveTo>
                  <a:pt x="7845" y="4309"/>
                </a:moveTo>
                <a:cubicBezTo>
                  <a:pt x="7877" y="4341"/>
                  <a:pt x="7971" y="4341"/>
                  <a:pt x="8003" y="4341"/>
                </a:cubicBezTo>
                <a:cubicBezTo>
                  <a:pt x="8412" y="4372"/>
                  <a:pt x="8790" y="4498"/>
                  <a:pt x="9105" y="4687"/>
                </a:cubicBezTo>
                <a:cubicBezTo>
                  <a:pt x="8790" y="4876"/>
                  <a:pt x="8412" y="5034"/>
                  <a:pt x="8003" y="5034"/>
                </a:cubicBezTo>
                <a:cubicBezTo>
                  <a:pt x="7971" y="5034"/>
                  <a:pt x="7877" y="5034"/>
                  <a:pt x="7845" y="5097"/>
                </a:cubicBezTo>
                <a:cubicBezTo>
                  <a:pt x="7877" y="4813"/>
                  <a:pt x="7877" y="4561"/>
                  <a:pt x="7845" y="4309"/>
                </a:cubicBezTo>
                <a:close/>
                <a:moveTo>
                  <a:pt x="5356" y="2923"/>
                </a:moveTo>
                <a:cubicBezTo>
                  <a:pt x="6364" y="2923"/>
                  <a:pt x="7152" y="3710"/>
                  <a:pt x="7152" y="4687"/>
                </a:cubicBezTo>
                <a:cubicBezTo>
                  <a:pt x="7152" y="5664"/>
                  <a:pt x="6364" y="6451"/>
                  <a:pt x="5356" y="6451"/>
                </a:cubicBezTo>
                <a:cubicBezTo>
                  <a:pt x="4380" y="6451"/>
                  <a:pt x="3592" y="5664"/>
                  <a:pt x="3592" y="4687"/>
                </a:cubicBezTo>
                <a:cubicBezTo>
                  <a:pt x="3592" y="3710"/>
                  <a:pt x="4380" y="2923"/>
                  <a:pt x="5356" y="2923"/>
                </a:cubicBezTo>
                <a:close/>
                <a:moveTo>
                  <a:pt x="3056" y="5601"/>
                </a:moveTo>
                <a:cubicBezTo>
                  <a:pt x="3119" y="5821"/>
                  <a:pt x="3277" y="6073"/>
                  <a:pt x="3435" y="6262"/>
                </a:cubicBezTo>
                <a:cubicBezTo>
                  <a:pt x="3403" y="6262"/>
                  <a:pt x="3309" y="6262"/>
                  <a:pt x="3277" y="6294"/>
                </a:cubicBezTo>
                <a:cubicBezTo>
                  <a:pt x="2985" y="6479"/>
                  <a:pt x="2649" y="6554"/>
                  <a:pt x="2324" y="6554"/>
                </a:cubicBezTo>
                <a:cubicBezTo>
                  <a:pt x="2263" y="6554"/>
                  <a:pt x="2203" y="6551"/>
                  <a:pt x="2143" y="6546"/>
                </a:cubicBezTo>
                <a:cubicBezTo>
                  <a:pt x="2300" y="6199"/>
                  <a:pt x="2584" y="5916"/>
                  <a:pt x="2930" y="5664"/>
                </a:cubicBezTo>
                <a:cubicBezTo>
                  <a:pt x="2962" y="5664"/>
                  <a:pt x="2993" y="5632"/>
                  <a:pt x="3056" y="5601"/>
                </a:cubicBezTo>
                <a:close/>
                <a:moveTo>
                  <a:pt x="7719" y="5601"/>
                </a:moveTo>
                <a:lnTo>
                  <a:pt x="7845" y="5727"/>
                </a:lnTo>
                <a:cubicBezTo>
                  <a:pt x="8192" y="5916"/>
                  <a:pt x="8444" y="6231"/>
                  <a:pt x="8633" y="6577"/>
                </a:cubicBezTo>
                <a:cubicBezTo>
                  <a:pt x="8571" y="6583"/>
                  <a:pt x="8509" y="6585"/>
                  <a:pt x="8447" y="6585"/>
                </a:cubicBezTo>
                <a:cubicBezTo>
                  <a:pt x="8124" y="6585"/>
                  <a:pt x="7789" y="6515"/>
                  <a:pt x="7499" y="6357"/>
                </a:cubicBezTo>
                <a:cubicBezTo>
                  <a:pt x="7467" y="6294"/>
                  <a:pt x="7373" y="6294"/>
                  <a:pt x="7341" y="6294"/>
                </a:cubicBezTo>
                <a:cubicBezTo>
                  <a:pt x="7499" y="6073"/>
                  <a:pt x="7625" y="5821"/>
                  <a:pt x="7719" y="5601"/>
                </a:cubicBezTo>
                <a:close/>
                <a:moveTo>
                  <a:pt x="3781" y="6609"/>
                </a:moveTo>
                <a:cubicBezTo>
                  <a:pt x="4002" y="6766"/>
                  <a:pt x="4222" y="6924"/>
                  <a:pt x="4474" y="7018"/>
                </a:cubicBezTo>
                <a:lnTo>
                  <a:pt x="4348" y="7144"/>
                </a:lnTo>
                <a:cubicBezTo>
                  <a:pt x="4159" y="7491"/>
                  <a:pt x="3844" y="7712"/>
                  <a:pt x="3466" y="7932"/>
                </a:cubicBezTo>
                <a:cubicBezTo>
                  <a:pt x="3529" y="7523"/>
                  <a:pt x="3592" y="7144"/>
                  <a:pt x="3750" y="6766"/>
                </a:cubicBezTo>
                <a:cubicBezTo>
                  <a:pt x="3781" y="6735"/>
                  <a:pt x="3781" y="6672"/>
                  <a:pt x="3781" y="6609"/>
                </a:cubicBezTo>
                <a:close/>
                <a:moveTo>
                  <a:pt x="6932" y="6609"/>
                </a:moveTo>
                <a:cubicBezTo>
                  <a:pt x="6932" y="6672"/>
                  <a:pt x="6932" y="6735"/>
                  <a:pt x="6995" y="6766"/>
                </a:cubicBezTo>
                <a:cubicBezTo>
                  <a:pt x="7184" y="7144"/>
                  <a:pt x="7247" y="7523"/>
                  <a:pt x="7215" y="7932"/>
                </a:cubicBezTo>
                <a:cubicBezTo>
                  <a:pt x="6869" y="7775"/>
                  <a:pt x="6585" y="7491"/>
                  <a:pt x="6364" y="7144"/>
                </a:cubicBezTo>
                <a:lnTo>
                  <a:pt x="6238" y="7018"/>
                </a:lnTo>
                <a:cubicBezTo>
                  <a:pt x="6522" y="6924"/>
                  <a:pt x="6743" y="6829"/>
                  <a:pt x="6932" y="6609"/>
                </a:cubicBezTo>
                <a:close/>
                <a:moveTo>
                  <a:pt x="5766" y="7176"/>
                </a:moveTo>
                <a:cubicBezTo>
                  <a:pt x="5766" y="7207"/>
                  <a:pt x="5734" y="7239"/>
                  <a:pt x="5734" y="7334"/>
                </a:cubicBezTo>
                <a:cubicBezTo>
                  <a:pt x="5734" y="7712"/>
                  <a:pt x="5608" y="8121"/>
                  <a:pt x="5356" y="8436"/>
                </a:cubicBezTo>
                <a:cubicBezTo>
                  <a:pt x="5167" y="8121"/>
                  <a:pt x="5010" y="7712"/>
                  <a:pt x="5010" y="7334"/>
                </a:cubicBezTo>
                <a:cubicBezTo>
                  <a:pt x="5010" y="7302"/>
                  <a:pt x="5010" y="7207"/>
                  <a:pt x="4978" y="7176"/>
                </a:cubicBezTo>
                <a:lnTo>
                  <a:pt x="4978" y="7176"/>
                </a:lnTo>
                <a:cubicBezTo>
                  <a:pt x="5120" y="7192"/>
                  <a:pt x="5246" y="7200"/>
                  <a:pt x="5372" y="7200"/>
                </a:cubicBezTo>
                <a:cubicBezTo>
                  <a:pt x="5498" y="7200"/>
                  <a:pt x="5624" y="7192"/>
                  <a:pt x="5766" y="7176"/>
                </a:cubicBezTo>
                <a:close/>
                <a:moveTo>
                  <a:pt x="7971" y="7460"/>
                </a:moveTo>
                <a:cubicBezTo>
                  <a:pt x="8790" y="7869"/>
                  <a:pt x="9357" y="8751"/>
                  <a:pt x="9357" y="9728"/>
                </a:cubicBezTo>
                <a:lnTo>
                  <a:pt x="9357" y="10295"/>
                </a:lnTo>
                <a:lnTo>
                  <a:pt x="8538" y="9444"/>
                </a:lnTo>
                <a:cubicBezTo>
                  <a:pt x="8460" y="9366"/>
                  <a:pt x="8365" y="9326"/>
                  <a:pt x="8271" y="9326"/>
                </a:cubicBezTo>
                <a:cubicBezTo>
                  <a:pt x="8176" y="9326"/>
                  <a:pt x="8082" y="9366"/>
                  <a:pt x="8003" y="9444"/>
                </a:cubicBezTo>
                <a:cubicBezTo>
                  <a:pt x="7845" y="9602"/>
                  <a:pt x="7845" y="9822"/>
                  <a:pt x="8003" y="9980"/>
                </a:cubicBezTo>
                <a:lnTo>
                  <a:pt x="8853" y="10799"/>
                </a:lnTo>
                <a:lnTo>
                  <a:pt x="8286" y="10799"/>
                </a:lnTo>
                <a:cubicBezTo>
                  <a:pt x="7152" y="10799"/>
                  <a:pt x="6144" y="10043"/>
                  <a:pt x="5829" y="8972"/>
                </a:cubicBezTo>
                <a:cubicBezTo>
                  <a:pt x="6049" y="8751"/>
                  <a:pt x="6207" y="8436"/>
                  <a:pt x="6301" y="8121"/>
                </a:cubicBezTo>
                <a:cubicBezTo>
                  <a:pt x="6617" y="8405"/>
                  <a:pt x="7026" y="8625"/>
                  <a:pt x="7467" y="8720"/>
                </a:cubicBezTo>
                <a:cubicBezTo>
                  <a:pt x="7487" y="8723"/>
                  <a:pt x="7507" y="8725"/>
                  <a:pt x="7526" y="8725"/>
                </a:cubicBezTo>
                <a:cubicBezTo>
                  <a:pt x="7694" y="8725"/>
                  <a:pt x="7849" y="8609"/>
                  <a:pt x="7877" y="8468"/>
                </a:cubicBezTo>
                <a:cubicBezTo>
                  <a:pt x="7971" y="8121"/>
                  <a:pt x="8003" y="7806"/>
                  <a:pt x="7971" y="7460"/>
                </a:cubicBezTo>
                <a:close/>
                <a:moveTo>
                  <a:pt x="2836" y="7365"/>
                </a:moveTo>
                <a:cubicBezTo>
                  <a:pt x="2804" y="7712"/>
                  <a:pt x="2804" y="8121"/>
                  <a:pt x="2930" y="8468"/>
                </a:cubicBezTo>
                <a:cubicBezTo>
                  <a:pt x="2956" y="8623"/>
                  <a:pt x="3089" y="8736"/>
                  <a:pt x="3258" y="8736"/>
                </a:cubicBezTo>
                <a:cubicBezTo>
                  <a:pt x="3294" y="8736"/>
                  <a:pt x="3332" y="8731"/>
                  <a:pt x="3372" y="8720"/>
                </a:cubicBezTo>
                <a:cubicBezTo>
                  <a:pt x="3781" y="8594"/>
                  <a:pt x="4159" y="8373"/>
                  <a:pt x="4506" y="8121"/>
                </a:cubicBezTo>
                <a:cubicBezTo>
                  <a:pt x="4632" y="8436"/>
                  <a:pt x="4789" y="8751"/>
                  <a:pt x="4978" y="8972"/>
                </a:cubicBezTo>
                <a:cubicBezTo>
                  <a:pt x="4569" y="10452"/>
                  <a:pt x="3277" y="11492"/>
                  <a:pt x="1828" y="11492"/>
                </a:cubicBezTo>
                <a:lnTo>
                  <a:pt x="1261" y="11492"/>
                </a:lnTo>
                <a:lnTo>
                  <a:pt x="2804" y="9980"/>
                </a:lnTo>
                <a:cubicBezTo>
                  <a:pt x="2962" y="9822"/>
                  <a:pt x="2962" y="9602"/>
                  <a:pt x="2804" y="9444"/>
                </a:cubicBezTo>
                <a:cubicBezTo>
                  <a:pt x="2726" y="9366"/>
                  <a:pt x="2639" y="9326"/>
                  <a:pt x="2552" y="9326"/>
                </a:cubicBezTo>
                <a:cubicBezTo>
                  <a:pt x="2466" y="9326"/>
                  <a:pt x="2379" y="9366"/>
                  <a:pt x="2300" y="9444"/>
                </a:cubicBezTo>
                <a:lnTo>
                  <a:pt x="757" y="10988"/>
                </a:lnTo>
                <a:lnTo>
                  <a:pt x="757" y="10452"/>
                </a:lnTo>
                <a:cubicBezTo>
                  <a:pt x="757" y="9066"/>
                  <a:pt x="1639" y="7838"/>
                  <a:pt x="2836" y="7365"/>
                </a:cubicBezTo>
                <a:close/>
                <a:moveTo>
                  <a:pt x="5388" y="1"/>
                </a:moveTo>
                <a:cubicBezTo>
                  <a:pt x="5301" y="1"/>
                  <a:pt x="5215" y="40"/>
                  <a:pt x="5136" y="119"/>
                </a:cubicBezTo>
                <a:cubicBezTo>
                  <a:pt x="4821" y="434"/>
                  <a:pt x="4569" y="781"/>
                  <a:pt x="4474" y="1222"/>
                </a:cubicBezTo>
                <a:cubicBezTo>
                  <a:pt x="4159" y="938"/>
                  <a:pt x="3750" y="718"/>
                  <a:pt x="3309" y="623"/>
                </a:cubicBezTo>
                <a:cubicBezTo>
                  <a:pt x="3289" y="620"/>
                  <a:pt x="3269" y="618"/>
                  <a:pt x="3250" y="618"/>
                </a:cubicBezTo>
                <a:cubicBezTo>
                  <a:pt x="3082" y="618"/>
                  <a:pt x="2927" y="734"/>
                  <a:pt x="2899" y="875"/>
                </a:cubicBezTo>
                <a:cubicBezTo>
                  <a:pt x="2773" y="1316"/>
                  <a:pt x="2773" y="1726"/>
                  <a:pt x="2836" y="2135"/>
                </a:cubicBezTo>
                <a:cubicBezTo>
                  <a:pt x="2646" y="2091"/>
                  <a:pt x="2449" y="2068"/>
                  <a:pt x="2252" y="2068"/>
                </a:cubicBezTo>
                <a:cubicBezTo>
                  <a:pt x="2024" y="2068"/>
                  <a:pt x="1795" y="2099"/>
                  <a:pt x="1576" y="2167"/>
                </a:cubicBezTo>
                <a:cubicBezTo>
                  <a:pt x="1513" y="2198"/>
                  <a:pt x="1418" y="2261"/>
                  <a:pt x="1387" y="2324"/>
                </a:cubicBezTo>
                <a:cubicBezTo>
                  <a:pt x="1355" y="2419"/>
                  <a:pt x="1324" y="2513"/>
                  <a:pt x="1355" y="2608"/>
                </a:cubicBezTo>
                <a:cubicBezTo>
                  <a:pt x="1481" y="3049"/>
                  <a:pt x="1670" y="3395"/>
                  <a:pt x="1954" y="3742"/>
                </a:cubicBezTo>
                <a:cubicBezTo>
                  <a:pt x="1544" y="3868"/>
                  <a:pt x="1166" y="4089"/>
                  <a:pt x="851" y="4404"/>
                </a:cubicBezTo>
                <a:cubicBezTo>
                  <a:pt x="694" y="4561"/>
                  <a:pt x="694" y="4782"/>
                  <a:pt x="851" y="4939"/>
                </a:cubicBezTo>
                <a:cubicBezTo>
                  <a:pt x="1166" y="5254"/>
                  <a:pt x="1513" y="5475"/>
                  <a:pt x="1954" y="5601"/>
                </a:cubicBezTo>
                <a:cubicBezTo>
                  <a:pt x="1670" y="5916"/>
                  <a:pt x="1418" y="6294"/>
                  <a:pt x="1355" y="6735"/>
                </a:cubicBezTo>
                <a:cubicBezTo>
                  <a:pt x="1324" y="6924"/>
                  <a:pt x="1418" y="7144"/>
                  <a:pt x="1576" y="7176"/>
                </a:cubicBezTo>
                <a:cubicBezTo>
                  <a:pt x="1639" y="7176"/>
                  <a:pt x="1670" y="7176"/>
                  <a:pt x="1702" y="7207"/>
                </a:cubicBezTo>
                <a:cubicBezTo>
                  <a:pt x="1418" y="7397"/>
                  <a:pt x="1198" y="7649"/>
                  <a:pt x="946" y="7869"/>
                </a:cubicBezTo>
                <a:cubicBezTo>
                  <a:pt x="379" y="8594"/>
                  <a:pt x="0" y="9507"/>
                  <a:pt x="0" y="10452"/>
                </a:cubicBezTo>
                <a:lnTo>
                  <a:pt x="0" y="11870"/>
                </a:lnTo>
                <a:cubicBezTo>
                  <a:pt x="0" y="12028"/>
                  <a:pt x="127" y="12185"/>
                  <a:pt x="284" y="12217"/>
                </a:cubicBezTo>
                <a:lnTo>
                  <a:pt x="1733" y="12217"/>
                </a:lnTo>
                <a:cubicBezTo>
                  <a:pt x="2647" y="12217"/>
                  <a:pt x="3561" y="11870"/>
                  <a:pt x="4254" y="11272"/>
                </a:cubicBezTo>
                <a:cubicBezTo>
                  <a:pt x="4726" y="10862"/>
                  <a:pt x="5104" y="10358"/>
                  <a:pt x="5325" y="9822"/>
                </a:cubicBezTo>
                <a:cubicBezTo>
                  <a:pt x="5892" y="10831"/>
                  <a:pt x="6995" y="11492"/>
                  <a:pt x="8129" y="11492"/>
                </a:cubicBezTo>
                <a:lnTo>
                  <a:pt x="9546" y="11492"/>
                </a:lnTo>
                <a:cubicBezTo>
                  <a:pt x="9862" y="11492"/>
                  <a:pt x="10019" y="11335"/>
                  <a:pt x="10019" y="11146"/>
                </a:cubicBezTo>
                <a:lnTo>
                  <a:pt x="10019" y="9728"/>
                </a:lnTo>
                <a:cubicBezTo>
                  <a:pt x="10019" y="8751"/>
                  <a:pt x="9578" y="7838"/>
                  <a:pt x="8885" y="7239"/>
                </a:cubicBezTo>
                <a:cubicBezTo>
                  <a:pt x="8979" y="7239"/>
                  <a:pt x="9074" y="7207"/>
                  <a:pt x="9200" y="7176"/>
                </a:cubicBezTo>
                <a:cubicBezTo>
                  <a:pt x="9389" y="7144"/>
                  <a:pt x="9515" y="6924"/>
                  <a:pt x="9420" y="6735"/>
                </a:cubicBezTo>
                <a:cubicBezTo>
                  <a:pt x="9294" y="6294"/>
                  <a:pt x="9105" y="5947"/>
                  <a:pt x="8822" y="5601"/>
                </a:cubicBezTo>
                <a:cubicBezTo>
                  <a:pt x="9231" y="5475"/>
                  <a:pt x="9610" y="5254"/>
                  <a:pt x="9925" y="4939"/>
                </a:cubicBezTo>
                <a:cubicBezTo>
                  <a:pt x="10082" y="4782"/>
                  <a:pt x="10082" y="4561"/>
                  <a:pt x="9925" y="4404"/>
                </a:cubicBezTo>
                <a:cubicBezTo>
                  <a:pt x="9610" y="4089"/>
                  <a:pt x="9263" y="3868"/>
                  <a:pt x="8822" y="3742"/>
                </a:cubicBezTo>
                <a:cubicBezTo>
                  <a:pt x="9105" y="3427"/>
                  <a:pt x="9357" y="3049"/>
                  <a:pt x="9420" y="2608"/>
                </a:cubicBezTo>
                <a:cubicBezTo>
                  <a:pt x="9452" y="2419"/>
                  <a:pt x="9357" y="2198"/>
                  <a:pt x="9200" y="2167"/>
                </a:cubicBezTo>
                <a:cubicBezTo>
                  <a:pt x="8964" y="2099"/>
                  <a:pt x="8727" y="2068"/>
                  <a:pt x="8501" y="2068"/>
                </a:cubicBezTo>
                <a:cubicBezTo>
                  <a:pt x="8304" y="2068"/>
                  <a:pt x="8115" y="2091"/>
                  <a:pt x="7940" y="2135"/>
                </a:cubicBezTo>
                <a:cubicBezTo>
                  <a:pt x="8003" y="1694"/>
                  <a:pt x="8003" y="1253"/>
                  <a:pt x="7877" y="875"/>
                </a:cubicBezTo>
                <a:cubicBezTo>
                  <a:pt x="7851" y="719"/>
                  <a:pt x="7718" y="607"/>
                  <a:pt x="7567" y="607"/>
                </a:cubicBezTo>
                <a:cubicBezTo>
                  <a:pt x="7534" y="607"/>
                  <a:pt x="7501" y="612"/>
                  <a:pt x="7467" y="623"/>
                </a:cubicBezTo>
                <a:cubicBezTo>
                  <a:pt x="7026" y="749"/>
                  <a:pt x="6680" y="938"/>
                  <a:pt x="6301" y="1222"/>
                </a:cubicBezTo>
                <a:cubicBezTo>
                  <a:pt x="6207" y="844"/>
                  <a:pt x="5955" y="434"/>
                  <a:pt x="5640" y="119"/>
                </a:cubicBezTo>
                <a:cubicBezTo>
                  <a:pt x="5561" y="40"/>
                  <a:pt x="5474"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40"/>
          <p:cNvSpPr/>
          <p:nvPr/>
        </p:nvSpPr>
        <p:spPr>
          <a:xfrm>
            <a:off x="14157374" y="11509924"/>
            <a:ext cx="1353625" cy="1341555"/>
          </a:xfrm>
          <a:custGeom>
            <a:avLst/>
            <a:gdLst/>
            <a:ahLst/>
            <a:cxnLst/>
            <a:rect l="l" t="t" r="r" b="b"/>
            <a:pathLst>
              <a:path w="12224" h="12115" extrusionOk="0">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98" name="Google Shape;6798;p40"/>
          <p:cNvGrpSpPr/>
          <p:nvPr/>
        </p:nvGrpSpPr>
        <p:grpSpPr>
          <a:xfrm>
            <a:off x="21024404" y="8235774"/>
            <a:ext cx="1049546" cy="1194720"/>
            <a:chOff x="4995050" y="3245650"/>
            <a:chExt cx="236950" cy="269725"/>
          </a:xfrm>
        </p:grpSpPr>
        <p:sp>
          <p:nvSpPr>
            <p:cNvPr id="6799" name="Google Shape;6799;p40"/>
            <p:cNvSpPr/>
            <p:nvPr/>
          </p:nvSpPr>
          <p:spPr>
            <a:xfrm>
              <a:off x="5074475" y="3356450"/>
              <a:ext cx="16050" cy="16050"/>
            </a:xfrm>
            <a:custGeom>
              <a:avLst/>
              <a:gdLst/>
              <a:ahLst/>
              <a:cxnLst/>
              <a:rect l="l" t="t" r="r" b="b"/>
              <a:pathLst>
                <a:path w="642" h="642" extrusionOk="0">
                  <a:moveTo>
                    <a:pt x="307" y="1"/>
                  </a:moveTo>
                  <a:cubicBezTo>
                    <a:pt x="140" y="1"/>
                    <a:pt x="1" y="140"/>
                    <a:pt x="1" y="307"/>
                  </a:cubicBezTo>
                  <a:cubicBezTo>
                    <a:pt x="1" y="502"/>
                    <a:pt x="140" y="642"/>
                    <a:pt x="307" y="642"/>
                  </a:cubicBezTo>
                  <a:cubicBezTo>
                    <a:pt x="503" y="642"/>
                    <a:pt x="642" y="502"/>
                    <a:pt x="642" y="307"/>
                  </a:cubicBezTo>
                  <a:cubicBezTo>
                    <a:pt x="642" y="140"/>
                    <a:pt x="503"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40"/>
            <p:cNvSpPr/>
            <p:nvPr/>
          </p:nvSpPr>
          <p:spPr>
            <a:xfrm>
              <a:off x="5137200" y="3356450"/>
              <a:ext cx="16050" cy="16050"/>
            </a:xfrm>
            <a:custGeom>
              <a:avLst/>
              <a:gdLst/>
              <a:ahLst/>
              <a:cxnLst/>
              <a:rect l="l" t="t" r="r" b="b"/>
              <a:pathLst>
                <a:path w="642" h="642" extrusionOk="0">
                  <a:moveTo>
                    <a:pt x="307" y="1"/>
                  </a:moveTo>
                  <a:cubicBezTo>
                    <a:pt x="140" y="1"/>
                    <a:pt x="1" y="140"/>
                    <a:pt x="1" y="307"/>
                  </a:cubicBezTo>
                  <a:cubicBezTo>
                    <a:pt x="1" y="502"/>
                    <a:pt x="140" y="642"/>
                    <a:pt x="307" y="642"/>
                  </a:cubicBezTo>
                  <a:cubicBezTo>
                    <a:pt x="474" y="642"/>
                    <a:pt x="614" y="502"/>
                    <a:pt x="614" y="307"/>
                  </a:cubicBezTo>
                  <a:cubicBezTo>
                    <a:pt x="642" y="140"/>
                    <a:pt x="474"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40"/>
            <p:cNvSpPr/>
            <p:nvPr/>
          </p:nvSpPr>
          <p:spPr>
            <a:xfrm>
              <a:off x="5089125" y="3371950"/>
              <a:ext cx="48100" cy="63100"/>
            </a:xfrm>
            <a:custGeom>
              <a:avLst/>
              <a:gdLst/>
              <a:ahLst/>
              <a:cxnLst/>
              <a:rect l="l" t="t" r="r" b="b"/>
              <a:pathLst>
                <a:path w="1924" h="2524" extrusionOk="0">
                  <a:moveTo>
                    <a:pt x="976" y="774"/>
                  </a:moveTo>
                  <a:lnTo>
                    <a:pt x="1227" y="1025"/>
                  </a:lnTo>
                  <a:lnTo>
                    <a:pt x="976" y="1499"/>
                  </a:lnTo>
                  <a:lnTo>
                    <a:pt x="753" y="1025"/>
                  </a:lnTo>
                  <a:lnTo>
                    <a:pt x="976" y="774"/>
                  </a:lnTo>
                  <a:close/>
                  <a:moveTo>
                    <a:pt x="976" y="1"/>
                  </a:moveTo>
                  <a:cubicBezTo>
                    <a:pt x="899" y="1"/>
                    <a:pt x="822" y="36"/>
                    <a:pt x="753" y="105"/>
                  </a:cubicBezTo>
                  <a:lnTo>
                    <a:pt x="112" y="747"/>
                  </a:lnTo>
                  <a:cubicBezTo>
                    <a:pt x="0" y="858"/>
                    <a:pt x="0" y="997"/>
                    <a:pt x="56" y="1081"/>
                  </a:cubicBezTo>
                  <a:lnTo>
                    <a:pt x="669" y="2335"/>
                  </a:lnTo>
                  <a:cubicBezTo>
                    <a:pt x="725" y="2461"/>
                    <a:pt x="836" y="2524"/>
                    <a:pt x="948" y="2524"/>
                  </a:cubicBezTo>
                  <a:cubicBezTo>
                    <a:pt x="1059" y="2524"/>
                    <a:pt x="1171" y="2461"/>
                    <a:pt x="1227" y="2335"/>
                  </a:cubicBezTo>
                  <a:lnTo>
                    <a:pt x="1840" y="1081"/>
                  </a:lnTo>
                  <a:cubicBezTo>
                    <a:pt x="1924" y="997"/>
                    <a:pt x="1896" y="802"/>
                    <a:pt x="1784" y="747"/>
                  </a:cubicBezTo>
                  <a:lnTo>
                    <a:pt x="1199" y="105"/>
                  </a:lnTo>
                  <a:cubicBezTo>
                    <a:pt x="1129" y="36"/>
                    <a:pt x="1052" y="1"/>
                    <a:pt x="9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2" name="Google Shape;6802;p40"/>
            <p:cNvGrpSpPr/>
            <p:nvPr/>
          </p:nvGrpSpPr>
          <p:grpSpPr>
            <a:xfrm>
              <a:off x="4995050" y="3245650"/>
              <a:ext cx="236950" cy="269725"/>
              <a:chOff x="4995050" y="3245650"/>
              <a:chExt cx="236950" cy="269725"/>
            </a:xfrm>
          </p:grpSpPr>
          <p:sp>
            <p:nvSpPr>
              <p:cNvPr id="6803" name="Google Shape;6803;p40"/>
              <p:cNvSpPr/>
              <p:nvPr/>
            </p:nvSpPr>
            <p:spPr>
              <a:xfrm>
                <a:off x="4995050" y="3245650"/>
                <a:ext cx="236950" cy="269725"/>
              </a:xfrm>
              <a:custGeom>
                <a:avLst/>
                <a:gdLst/>
                <a:ahLst/>
                <a:cxnLst/>
                <a:rect l="l" t="t" r="r" b="b"/>
                <a:pathLst>
                  <a:path w="9478" h="10789" extrusionOk="0">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40"/>
              <p:cNvSpPr/>
              <p:nvPr/>
            </p:nvSpPr>
            <p:spPr>
              <a:xfrm flipH="1">
                <a:off x="4995050" y="3245650"/>
                <a:ext cx="236950" cy="269725"/>
              </a:xfrm>
              <a:custGeom>
                <a:avLst/>
                <a:gdLst/>
                <a:ahLst/>
                <a:cxnLst/>
                <a:rect l="l" t="t" r="r" b="b"/>
                <a:pathLst>
                  <a:path w="9478" h="10789" extrusionOk="0">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05" name="Google Shape;6805;p40"/>
          <p:cNvGrpSpPr/>
          <p:nvPr/>
        </p:nvGrpSpPr>
        <p:grpSpPr>
          <a:xfrm>
            <a:off x="14185633" y="6503413"/>
            <a:ext cx="1378307" cy="1371307"/>
            <a:chOff x="4724650" y="2885700"/>
            <a:chExt cx="270750" cy="269375"/>
          </a:xfrm>
        </p:grpSpPr>
        <p:sp>
          <p:nvSpPr>
            <p:cNvPr id="6806" name="Google Shape;6806;p40"/>
            <p:cNvSpPr/>
            <p:nvPr/>
          </p:nvSpPr>
          <p:spPr>
            <a:xfrm flipH="1">
              <a:off x="4725000" y="2885700"/>
              <a:ext cx="270400" cy="269375"/>
            </a:xfrm>
            <a:custGeom>
              <a:avLst/>
              <a:gdLst/>
              <a:ahLst/>
              <a:cxnLst/>
              <a:rect l="l" t="t" r="r" b="b"/>
              <a:pathLst>
                <a:path w="10816" h="10775" extrusionOk="0">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40"/>
            <p:cNvSpPr/>
            <p:nvPr/>
          </p:nvSpPr>
          <p:spPr>
            <a:xfrm>
              <a:off x="4724650" y="2885700"/>
              <a:ext cx="270400" cy="269375"/>
            </a:xfrm>
            <a:custGeom>
              <a:avLst/>
              <a:gdLst/>
              <a:ahLst/>
              <a:cxnLst/>
              <a:rect l="l" t="t" r="r" b="b"/>
              <a:pathLst>
                <a:path w="10816" h="10775" extrusionOk="0">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40"/>
            <p:cNvSpPr/>
            <p:nvPr/>
          </p:nvSpPr>
          <p:spPr>
            <a:xfrm>
              <a:off x="4900250" y="3027525"/>
              <a:ext cx="16075" cy="15350"/>
            </a:xfrm>
            <a:custGeom>
              <a:avLst/>
              <a:gdLst/>
              <a:ahLst/>
              <a:cxnLst/>
              <a:rect l="l" t="t" r="r" b="b"/>
              <a:pathLst>
                <a:path w="643" h="614" extrusionOk="0">
                  <a:moveTo>
                    <a:pt x="308" y="1"/>
                  </a:moveTo>
                  <a:cubicBezTo>
                    <a:pt x="140" y="1"/>
                    <a:pt x="1" y="140"/>
                    <a:pt x="1" y="307"/>
                  </a:cubicBezTo>
                  <a:cubicBezTo>
                    <a:pt x="1" y="474"/>
                    <a:pt x="140" y="614"/>
                    <a:pt x="308" y="614"/>
                  </a:cubicBezTo>
                  <a:cubicBezTo>
                    <a:pt x="503" y="614"/>
                    <a:pt x="642" y="474"/>
                    <a:pt x="642" y="307"/>
                  </a:cubicBezTo>
                  <a:cubicBezTo>
                    <a:pt x="642" y="140"/>
                    <a:pt x="503"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40"/>
            <p:cNvSpPr/>
            <p:nvPr/>
          </p:nvSpPr>
          <p:spPr>
            <a:xfrm>
              <a:off x="4805475" y="3027525"/>
              <a:ext cx="15375" cy="15350"/>
            </a:xfrm>
            <a:custGeom>
              <a:avLst/>
              <a:gdLst/>
              <a:ahLst/>
              <a:cxnLst/>
              <a:rect l="l" t="t" r="r" b="b"/>
              <a:pathLst>
                <a:path w="615" h="614" extrusionOk="0">
                  <a:moveTo>
                    <a:pt x="308" y="1"/>
                  </a:moveTo>
                  <a:cubicBezTo>
                    <a:pt x="140" y="1"/>
                    <a:pt x="1" y="140"/>
                    <a:pt x="1" y="307"/>
                  </a:cubicBezTo>
                  <a:cubicBezTo>
                    <a:pt x="1" y="474"/>
                    <a:pt x="140" y="614"/>
                    <a:pt x="308" y="614"/>
                  </a:cubicBezTo>
                  <a:cubicBezTo>
                    <a:pt x="475" y="614"/>
                    <a:pt x="614" y="474"/>
                    <a:pt x="614" y="307"/>
                  </a:cubicBezTo>
                  <a:cubicBezTo>
                    <a:pt x="614" y="140"/>
                    <a:pt x="475"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40"/>
            <p:cNvSpPr/>
            <p:nvPr/>
          </p:nvSpPr>
          <p:spPr>
            <a:xfrm>
              <a:off x="4820825" y="2932750"/>
              <a:ext cx="16050" cy="32075"/>
            </a:xfrm>
            <a:custGeom>
              <a:avLst/>
              <a:gdLst/>
              <a:ahLst/>
              <a:cxnLst/>
              <a:rect l="l" t="t" r="r" b="b"/>
              <a:pathLst>
                <a:path w="642" h="1283" extrusionOk="0">
                  <a:moveTo>
                    <a:pt x="335" y="1"/>
                  </a:moveTo>
                  <a:cubicBezTo>
                    <a:pt x="140" y="1"/>
                    <a:pt x="0" y="140"/>
                    <a:pt x="0" y="335"/>
                  </a:cubicBezTo>
                  <a:lnTo>
                    <a:pt x="0" y="948"/>
                  </a:lnTo>
                  <a:cubicBezTo>
                    <a:pt x="0" y="1143"/>
                    <a:pt x="140" y="1283"/>
                    <a:pt x="335" y="1283"/>
                  </a:cubicBezTo>
                  <a:cubicBezTo>
                    <a:pt x="502" y="1283"/>
                    <a:pt x="641" y="1143"/>
                    <a:pt x="641" y="948"/>
                  </a:cubicBezTo>
                  <a:lnTo>
                    <a:pt x="641" y="335"/>
                  </a:lnTo>
                  <a:cubicBezTo>
                    <a:pt x="641" y="140"/>
                    <a:pt x="502" y="1"/>
                    <a:pt x="3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40"/>
            <p:cNvSpPr/>
            <p:nvPr/>
          </p:nvSpPr>
          <p:spPr>
            <a:xfrm>
              <a:off x="4884925" y="2932750"/>
              <a:ext cx="15350" cy="32075"/>
            </a:xfrm>
            <a:custGeom>
              <a:avLst/>
              <a:gdLst/>
              <a:ahLst/>
              <a:cxnLst/>
              <a:rect l="l" t="t" r="r" b="b"/>
              <a:pathLst>
                <a:path w="614" h="1283" extrusionOk="0">
                  <a:moveTo>
                    <a:pt x="307" y="1"/>
                  </a:moveTo>
                  <a:cubicBezTo>
                    <a:pt x="112" y="1"/>
                    <a:pt x="1" y="140"/>
                    <a:pt x="1" y="335"/>
                  </a:cubicBezTo>
                  <a:lnTo>
                    <a:pt x="1" y="948"/>
                  </a:lnTo>
                  <a:cubicBezTo>
                    <a:pt x="1" y="1143"/>
                    <a:pt x="112" y="1283"/>
                    <a:pt x="307" y="1283"/>
                  </a:cubicBezTo>
                  <a:cubicBezTo>
                    <a:pt x="475" y="1283"/>
                    <a:pt x="614" y="1143"/>
                    <a:pt x="614" y="948"/>
                  </a:cubicBezTo>
                  <a:lnTo>
                    <a:pt x="614" y="335"/>
                  </a:lnTo>
                  <a:cubicBezTo>
                    <a:pt x="614" y="140"/>
                    <a:pt x="475"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40"/>
            <p:cNvSpPr/>
            <p:nvPr/>
          </p:nvSpPr>
          <p:spPr>
            <a:xfrm>
              <a:off x="4852175" y="2948775"/>
              <a:ext cx="16050" cy="31400"/>
            </a:xfrm>
            <a:custGeom>
              <a:avLst/>
              <a:gdLst/>
              <a:ahLst/>
              <a:cxnLst/>
              <a:rect l="l" t="t" r="r" b="b"/>
              <a:pathLst>
                <a:path w="642" h="1256" extrusionOk="0">
                  <a:moveTo>
                    <a:pt x="335" y="1"/>
                  </a:moveTo>
                  <a:cubicBezTo>
                    <a:pt x="140" y="1"/>
                    <a:pt x="1" y="140"/>
                    <a:pt x="1" y="307"/>
                  </a:cubicBezTo>
                  <a:lnTo>
                    <a:pt x="1" y="948"/>
                  </a:lnTo>
                  <a:cubicBezTo>
                    <a:pt x="1" y="1116"/>
                    <a:pt x="140" y="1255"/>
                    <a:pt x="335" y="1255"/>
                  </a:cubicBezTo>
                  <a:cubicBezTo>
                    <a:pt x="502" y="1255"/>
                    <a:pt x="642" y="1116"/>
                    <a:pt x="642" y="948"/>
                  </a:cubicBezTo>
                  <a:lnTo>
                    <a:pt x="642" y="307"/>
                  </a:lnTo>
                  <a:cubicBezTo>
                    <a:pt x="642" y="140"/>
                    <a:pt x="502" y="1"/>
                    <a:pt x="3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3" name="Google Shape;6813;p40"/>
          <p:cNvGrpSpPr/>
          <p:nvPr/>
        </p:nvGrpSpPr>
        <p:grpSpPr>
          <a:xfrm>
            <a:off x="10957816" y="6486710"/>
            <a:ext cx="1109560" cy="1332929"/>
            <a:chOff x="4459350" y="2882125"/>
            <a:chExt cx="228375" cy="274350"/>
          </a:xfrm>
        </p:grpSpPr>
        <p:sp>
          <p:nvSpPr>
            <p:cNvPr id="6814" name="Google Shape;6814;p40"/>
            <p:cNvSpPr/>
            <p:nvPr/>
          </p:nvSpPr>
          <p:spPr>
            <a:xfrm>
              <a:off x="4537175" y="3045650"/>
              <a:ext cx="15375" cy="15350"/>
            </a:xfrm>
            <a:custGeom>
              <a:avLst/>
              <a:gdLst/>
              <a:ahLst/>
              <a:cxnLst/>
              <a:rect l="l" t="t" r="r" b="b"/>
              <a:pathLst>
                <a:path w="615" h="614" extrusionOk="0">
                  <a:moveTo>
                    <a:pt x="308" y="0"/>
                  </a:moveTo>
                  <a:cubicBezTo>
                    <a:pt x="140" y="0"/>
                    <a:pt x="1" y="140"/>
                    <a:pt x="1" y="307"/>
                  </a:cubicBezTo>
                  <a:cubicBezTo>
                    <a:pt x="1" y="474"/>
                    <a:pt x="140" y="614"/>
                    <a:pt x="308" y="614"/>
                  </a:cubicBezTo>
                  <a:cubicBezTo>
                    <a:pt x="475" y="614"/>
                    <a:pt x="614" y="474"/>
                    <a:pt x="614" y="307"/>
                  </a:cubicBezTo>
                  <a:cubicBezTo>
                    <a:pt x="614" y="140"/>
                    <a:pt x="475"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40"/>
            <p:cNvSpPr/>
            <p:nvPr/>
          </p:nvSpPr>
          <p:spPr>
            <a:xfrm>
              <a:off x="4599900" y="3045650"/>
              <a:ext cx="15350" cy="15350"/>
            </a:xfrm>
            <a:custGeom>
              <a:avLst/>
              <a:gdLst/>
              <a:ahLst/>
              <a:cxnLst/>
              <a:rect l="l" t="t" r="r" b="b"/>
              <a:pathLst>
                <a:path w="614" h="614" extrusionOk="0">
                  <a:moveTo>
                    <a:pt x="307" y="0"/>
                  </a:moveTo>
                  <a:cubicBezTo>
                    <a:pt x="140" y="0"/>
                    <a:pt x="1" y="140"/>
                    <a:pt x="1" y="307"/>
                  </a:cubicBezTo>
                  <a:cubicBezTo>
                    <a:pt x="1" y="474"/>
                    <a:pt x="140" y="614"/>
                    <a:pt x="307" y="614"/>
                  </a:cubicBezTo>
                  <a:cubicBezTo>
                    <a:pt x="475" y="614"/>
                    <a:pt x="614" y="474"/>
                    <a:pt x="614" y="307"/>
                  </a:cubicBezTo>
                  <a:cubicBezTo>
                    <a:pt x="614" y="140"/>
                    <a:pt x="475"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40"/>
            <p:cNvSpPr/>
            <p:nvPr/>
          </p:nvSpPr>
          <p:spPr>
            <a:xfrm>
              <a:off x="4464700" y="2886250"/>
              <a:ext cx="223025" cy="270225"/>
            </a:xfrm>
            <a:custGeom>
              <a:avLst/>
              <a:gdLst/>
              <a:ahLst/>
              <a:cxnLst/>
              <a:rect l="l" t="t" r="r" b="b"/>
              <a:pathLst>
                <a:path w="8921" h="10809" extrusionOk="0">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40"/>
            <p:cNvSpPr/>
            <p:nvPr/>
          </p:nvSpPr>
          <p:spPr>
            <a:xfrm flipH="1">
              <a:off x="4459350" y="2886250"/>
              <a:ext cx="223025" cy="270225"/>
            </a:xfrm>
            <a:custGeom>
              <a:avLst/>
              <a:gdLst/>
              <a:ahLst/>
              <a:cxnLst/>
              <a:rect l="l" t="t" r="r" b="b"/>
              <a:pathLst>
                <a:path w="8921" h="10809" extrusionOk="0">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40"/>
            <p:cNvSpPr/>
            <p:nvPr/>
          </p:nvSpPr>
          <p:spPr>
            <a:xfrm rot="-537108">
              <a:off x="4468759" y="2883937"/>
              <a:ext cx="24732" cy="18476"/>
            </a:xfrm>
            <a:custGeom>
              <a:avLst/>
              <a:gdLst/>
              <a:ahLst/>
              <a:cxnLst/>
              <a:rect l="l" t="t" r="r" b="b"/>
              <a:pathLst>
                <a:path w="1081" h="721" extrusionOk="0">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sp>
          <p:nvSpPr>
            <p:cNvPr id="6819" name="Google Shape;6819;p40"/>
            <p:cNvSpPr/>
            <p:nvPr/>
          </p:nvSpPr>
          <p:spPr>
            <a:xfrm rot="537108" flipH="1">
              <a:off x="4653897" y="2883937"/>
              <a:ext cx="24732" cy="18476"/>
            </a:xfrm>
            <a:custGeom>
              <a:avLst/>
              <a:gdLst/>
              <a:ahLst/>
              <a:cxnLst/>
              <a:rect l="l" t="t" r="r" b="b"/>
              <a:pathLst>
                <a:path w="1081" h="721" extrusionOk="0">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823"/>
        <p:cNvGrpSpPr/>
        <p:nvPr/>
      </p:nvGrpSpPr>
      <p:grpSpPr>
        <a:xfrm>
          <a:off x="0" y="0"/>
          <a:ext cx="0" cy="0"/>
          <a:chOff x="0" y="0"/>
          <a:chExt cx="0" cy="0"/>
        </a:xfrm>
      </p:grpSpPr>
      <p:sp>
        <p:nvSpPr>
          <p:cNvPr id="6824" name="Google Shape;6824;p41"/>
          <p:cNvSpPr txBox="1">
            <a:spLocks noGrp="1"/>
          </p:cNvSpPr>
          <p:nvPr>
            <p:ph type="title" idx="4294967295"/>
          </p:nvPr>
        </p:nvSpPr>
        <p:spPr>
          <a:xfrm>
            <a:off x="2691276" y="2000941"/>
            <a:ext cx="17757300" cy="1620300"/>
          </a:xfrm>
          <a:prstGeom prst="rect">
            <a:avLst/>
          </a:prstGeom>
        </p:spPr>
        <p:txBody>
          <a:bodyPr spcFirstLastPara="1" wrap="square" lIns="255150" tIns="255150" rIns="255150" bIns="255150" anchor="t" anchorCtr="0">
            <a:noAutofit/>
          </a:bodyPr>
          <a:lstStyle/>
          <a:p>
            <a:pPr marL="0" lvl="0" indent="0" algn="ctr" rtl="0">
              <a:spcBef>
                <a:spcPts val="0"/>
              </a:spcBef>
              <a:spcAft>
                <a:spcPts val="0"/>
              </a:spcAft>
              <a:buClr>
                <a:srgbClr val="000000"/>
              </a:buClr>
              <a:buSzPts val="3100"/>
              <a:buFont typeface="Arial"/>
              <a:buNone/>
            </a:pPr>
            <a:r>
              <a:rPr lang="en" sz="7500">
                <a:solidFill>
                  <a:srgbClr val="FFFFFF"/>
                </a:solidFill>
                <a:latin typeface="Arial"/>
                <a:ea typeface="Arial"/>
                <a:cs typeface="Arial"/>
                <a:sym typeface="Arial"/>
              </a:rPr>
              <a:t>SEO &amp; Marketing Icons</a:t>
            </a:r>
            <a:endParaRPr sz="7500">
              <a:solidFill>
                <a:srgbClr val="FFFFFF"/>
              </a:solidFill>
              <a:latin typeface="Arial"/>
              <a:ea typeface="Arial"/>
              <a:cs typeface="Arial"/>
              <a:sym typeface="Arial"/>
            </a:endParaRPr>
          </a:p>
        </p:txBody>
      </p:sp>
      <p:sp>
        <p:nvSpPr>
          <p:cNvPr id="6825" name="Google Shape;6825;p41"/>
          <p:cNvSpPr/>
          <p:nvPr/>
        </p:nvSpPr>
        <p:spPr>
          <a:xfrm>
            <a:off x="854499" y="6488333"/>
            <a:ext cx="1235812" cy="1205853"/>
          </a:xfrm>
          <a:custGeom>
            <a:avLst/>
            <a:gdLst/>
            <a:ahLst/>
            <a:cxnLst/>
            <a:rect l="l" t="t" r="r" b="b"/>
            <a:pathLst>
              <a:path w="12004" h="11713" extrusionOk="0">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6" name="Google Shape;6826;p41"/>
          <p:cNvGrpSpPr/>
          <p:nvPr/>
        </p:nvGrpSpPr>
        <p:grpSpPr>
          <a:xfrm>
            <a:off x="862986" y="7943707"/>
            <a:ext cx="1216354" cy="1200191"/>
            <a:chOff x="-6713450" y="2397900"/>
            <a:chExt cx="295375" cy="291450"/>
          </a:xfrm>
        </p:grpSpPr>
        <p:sp>
          <p:nvSpPr>
            <p:cNvPr id="6827" name="Google Shape;6827;p41"/>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41"/>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9" name="Google Shape;6829;p41"/>
          <p:cNvSpPr/>
          <p:nvPr/>
        </p:nvSpPr>
        <p:spPr>
          <a:xfrm>
            <a:off x="898206" y="9426360"/>
            <a:ext cx="1216457" cy="1203383"/>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0" name="Google Shape;6830;p41"/>
          <p:cNvGrpSpPr/>
          <p:nvPr/>
        </p:nvGrpSpPr>
        <p:grpSpPr>
          <a:xfrm>
            <a:off x="8577494" y="6491907"/>
            <a:ext cx="1206677" cy="1199368"/>
            <a:chOff x="-4932650" y="2046625"/>
            <a:chExt cx="293025" cy="291250"/>
          </a:xfrm>
        </p:grpSpPr>
        <p:sp>
          <p:nvSpPr>
            <p:cNvPr id="6831" name="Google Shape;6831;p41"/>
            <p:cNvSpPr/>
            <p:nvPr/>
          </p:nvSpPr>
          <p:spPr>
            <a:xfrm>
              <a:off x="-4932650" y="2046625"/>
              <a:ext cx="293025" cy="291250"/>
            </a:xfrm>
            <a:custGeom>
              <a:avLst/>
              <a:gdLst/>
              <a:ahLst/>
              <a:cxnLst/>
              <a:rect l="l" t="t" r="r" b="b"/>
              <a:pathLst>
                <a:path w="11721" h="11650" extrusionOk="0">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41"/>
            <p:cNvSpPr/>
            <p:nvPr/>
          </p:nvSpPr>
          <p:spPr>
            <a:xfrm>
              <a:off x="-4802675" y="2115050"/>
              <a:ext cx="122100" cy="86075"/>
            </a:xfrm>
            <a:custGeom>
              <a:avLst/>
              <a:gdLst/>
              <a:ahLst/>
              <a:cxnLst/>
              <a:rect l="l" t="t" r="r" b="b"/>
              <a:pathLst>
                <a:path w="4884" h="3443" extrusionOk="0">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3" name="Google Shape;6833;p41"/>
          <p:cNvSpPr/>
          <p:nvPr/>
        </p:nvSpPr>
        <p:spPr>
          <a:xfrm>
            <a:off x="8581649" y="7944916"/>
            <a:ext cx="1200191" cy="1197000"/>
          </a:xfrm>
          <a:custGeom>
            <a:avLst/>
            <a:gdLst/>
            <a:ahLst/>
            <a:cxnLst/>
            <a:rect l="l" t="t" r="r" b="b"/>
            <a:pathLst>
              <a:path w="11658" h="11627" extrusionOk="0">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4" name="Google Shape;6834;p41"/>
          <p:cNvGrpSpPr/>
          <p:nvPr/>
        </p:nvGrpSpPr>
        <p:grpSpPr>
          <a:xfrm>
            <a:off x="8611523" y="9428402"/>
            <a:ext cx="1206677" cy="1200191"/>
            <a:chOff x="-4931075" y="2765725"/>
            <a:chExt cx="293025" cy="291450"/>
          </a:xfrm>
        </p:grpSpPr>
        <p:sp>
          <p:nvSpPr>
            <p:cNvPr id="6835" name="Google Shape;6835;p41"/>
            <p:cNvSpPr/>
            <p:nvPr/>
          </p:nvSpPr>
          <p:spPr>
            <a:xfrm>
              <a:off x="-4810550" y="2884650"/>
              <a:ext cx="51225" cy="51225"/>
            </a:xfrm>
            <a:custGeom>
              <a:avLst/>
              <a:gdLst/>
              <a:ahLst/>
              <a:cxnLst/>
              <a:rect l="l" t="t" r="r" b="b"/>
              <a:pathLst>
                <a:path w="2049" h="2049" extrusionOk="0">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41"/>
            <p:cNvSpPr/>
            <p:nvPr/>
          </p:nvSpPr>
          <p:spPr>
            <a:xfrm>
              <a:off x="-4931075" y="2765725"/>
              <a:ext cx="293025" cy="291450"/>
            </a:xfrm>
            <a:custGeom>
              <a:avLst/>
              <a:gdLst/>
              <a:ahLst/>
              <a:cxnLst/>
              <a:rect l="l" t="t" r="r" b="b"/>
              <a:pathLst>
                <a:path w="11721" h="11658" extrusionOk="0">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7" name="Google Shape;6837;p41"/>
          <p:cNvGrpSpPr/>
          <p:nvPr/>
        </p:nvGrpSpPr>
        <p:grpSpPr>
          <a:xfrm>
            <a:off x="16328333" y="6562891"/>
            <a:ext cx="1200191" cy="1057399"/>
            <a:chOff x="-3137650" y="2067900"/>
            <a:chExt cx="291450" cy="256775"/>
          </a:xfrm>
        </p:grpSpPr>
        <p:sp>
          <p:nvSpPr>
            <p:cNvPr id="6838" name="Google Shape;6838;p41"/>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41"/>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41"/>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1" name="Google Shape;6841;p41"/>
          <p:cNvGrpSpPr/>
          <p:nvPr/>
        </p:nvGrpSpPr>
        <p:grpSpPr>
          <a:xfrm>
            <a:off x="16328333" y="7942319"/>
            <a:ext cx="1200191" cy="1202971"/>
            <a:chOff x="-3137650" y="2408950"/>
            <a:chExt cx="291450" cy="292125"/>
          </a:xfrm>
        </p:grpSpPr>
        <p:sp>
          <p:nvSpPr>
            <p:cNvPr id="6842" name="Google Shape;6842;p41"/>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41"/>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41"/>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41"/>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41"/>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41"/>
          <p:cNvGrpSpPr/>
          <p:nvPr/>
        </p:nvGrpSpPr>
        <p:grpSpPr>
          <a:xfrm>
            <a:off x="16362362" y="9498151"/>
            <a:ext cx="1200191" cy="1060694"/>
            <a:chOff x="-3137650" y="2787000"/>
            <a:chExt cx="291450" cy="257575"/>
          </a:xfrm>
        </p:grpSpPr>
        <p:sp>
          <p:nvSpPr>
            <p:cNvPr id="6848" name="Google Shape;6848;p41"/>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41"/>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41"/>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41"/>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41"/>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41"/>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41"/>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41"/>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6" name="Google Shape;6856;p41"/>
          <p:cNvSpPr/>
          <p:nvPr/>
        </p:nvSpPr>
        <p:spPr>
          <a:xfrm>
            <a:off x="2323476" y="11235761"/>
            <a:ext cx="1200191" cy="843366"/>
          </a:xfrm>
          <a:custGeom>
            <a:avLst/>
            <a:gdLst/>
            <a:ahLst/>
            <a:cxnLst/>
            <a:rect l="l" t="t" r="r" b="b"/>
            <a:pathLst>
              <a:path w="11658" h="8192" extrusionOk="0">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41"/>
          <p:cNvSpPr/>
          <p:nvPr/>
        </p:nvSpPr>
        <p:spPr>
          <a:xfrm>
            <a:off x="2405595" y="6489311"/>
            <a:ext cx="1203383" cy="1203897"/>
          </a:xfrm>
          <a:custGeom>
            <a:avLst/>
            <a:gdLst/>
            <a:ahLst/>
            <a:cxnLst/>
            <a:rect l="l" t="t" r="r" b="b"/>
            <a:pathLst>
              <a:path w="11689" h="11694" extrusionOk="0">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41"/>
          <p:cNvSpPr/>
          <p:nvPr/>
        </p:nvSpPr>
        <p:spPr>
          <a:xfrm>
            <a:off x="2400705" y="7940489"/>
            <a:ext cx="1213163" cy="1205853"/>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9" name="Google Shape;6859;p41"/>
          <p:cNvGrpSpPr/>
          <p:nvPr/>
        </p:nvGrpSpPr>
        <p:grpSpPr>
          <a:xfrm>
            <a:off x="2438449" y="9426805"/>
            <a:ext cx="1203383" cy="1203383"/>
            <a:chOff x="-6354300" y="2757075"/>
            <a:chExt cx="292225" cy="292225"/>
          </a:xfrm>
        </p:grpSpPr>
        <p:sp>
          <p:nvSpPr>
            <p:cNvPr id="6860" name="Google Shape;6860;p41"/>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41"/>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41"/>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41"/>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4" name="Google Shape;6864;p41"/>
          <p:cNvGrpSpPr/>
          <p:nvPr/>
        </p:nvGrpSpPr>
        <p:grpSpPr>
          <a:xfrm>
            <a:off x="10122273" y="6486656"/>
            <a:ext cx="1209868" cy="1209868"/>
            <a:chOff x="-4573475" y="2045850"/>
            <a:chExt cx="293800" cy="293800"/>
          </a:xfrm>
        </p:grpSpPr>
        <p:sp>
          <p:nvSpPr>
            <p:cNvPr id="6865" name="Google Shape;6865;p41"/>
            <p:cNvSpPr/>
            <p:nvPr/>
          </p:nvSpPr>
          <p:spPr>
            <a:xfrm>
              <a:off x="-4573475" y="2045850"/>
              <a:ext cx="293800" cy="293800"/>
            </a:xfrm>
            <a:custGeom>
              <a:avLst/>
              <a:gdLst/>
              <a:ahLst/>
              <a:cxnLst/>
              <a:rect l="l" t="t" r="r" b="b"/>
              <a:pathLst>
                <a:path w="11752" h="11752" extrusionOk="0">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41"/>
            <p:cNvSpPr/>
            <p:nvPr/>
          </p:nvSpPr>
          <p:spPr>
            <a:xfrm>
              <a:off x="-4521500" y="2099400"/>
              <a:ext cx="189050" cy="188275"/>
            </a:xfrm>
            <a:custGeom>
              <a:avLst/>
              <a:gdLst/>
              <a:ahLst/>
              <a:cxnLst/>
              <a:rect l="l" t="t" r="r" b="b"/>
              <a:pathLst>
                <a:path w="7562" h="7531" extrusionOk="0">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7" name="Google Shape;6867;p41"/>
          <p:cNvGrpSpPr/>
          <p:nvPr/>
        </p:nvGrpSpPr>
        <p:grpSpPr>
          <a:xfrm>
            <a:off x="10120626" y="7938819"/>
            <a:ext cx="1213163" cy="1209971"/>
            <a:chOff x="-4570325" y="2405775"/>
            <a:chExt cx="294600" cy="293825"/>
          </a:xfrm>
        </p:grpSpPr>
        <p:sp>
          <p:nvSpPr>
            <p:cNvPr id="6868" name="Google Shape;6868;p41"/>
            <p:cNvSpPr/>
            <p:nvPr/>
          </p:nvSpPr>
          <p:spPr>
            <a:xfrm>
              <a:off x="-4570325" y="2405775"/>
              <a:ext cx="294600" cy="293825"/>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41"/>
            <p:cNvSpPr/>
            <p:nvPr/>
          </p:nvSpPr>
          <p:spPr>
            <a:xfrm>
              <a:off x="-4478175" y="2439650"/>
              <a:ext cx="103975" cy="12052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0" name="Google Shape;6870;p41"/>
          <p:cNvGrpSpPr/>
          <p:nvPr/>
        </p:nvGrpSpPr>
        <p:grpSpPr>
          <a:xfrm>
            <a:off x="10157898" y="9425210"/>
            <a:ext cx="1206677" cy="1206574"/>
            <a:chOff x="-4572700" y="2764950"/>
            <a:chExt cx="293025" cy="293000"/>
          </a:xfrm>
        </p:grpSpPr>
        <p:sp>
          <p:nvSpPr>
            <p:cNvPr id="6871" name="Google Shape;6871;p41"/>
            <p:cNvSpPr/>
            <p:nvPr/>
          </p:nvSpPr>
          <p:spPr>
            <a:xfrm>
              <a:off x="-4572700" y="2764950"/>
              <a:ext cx="293025" cy="293000"/>
            </a:xfrm>
            <a:custGeom>
              <a:avLst/>
              <a:gdLst/>
              <a:ahLst/>
              <a:cxnLst/>
              <a:rect l="l" t="t" r="r" b="b"/>
              <a:pathLst>
                <a:path w="11721" h="11720" extrusionOk="0">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41"/>
            <p:cNvSpPr/>
            <p:nvPr/>
          </p:nvSpPr>
          <p:spPr>
            <a:xfrm>
              <a:off x="-4538825" y="2833475"/>
              <a:ext cx="86650" cy="104775"/>
            </a:xfrm>
            <a:custGeom>
              <a:avLst/>
              <a:gdLst/>
              <a:ahLst/>
              <a:cxnLst/>
              <a:rect l="l" t="t" r="r" b="b"/>
              <a:pathLst>
                <a:path w="3466" h="4191" extrusionOk="0">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41"/>
            <p:cNvSpPr/>
            <p:nvPr/>
          </p:nvSpPr>
          <p:spPr>
            <a:xfrm>
              <a:off x="-4435650" y="2902775"/>
              <a:ext cx="121325" cy="17350"/>
            </a:xfrm>
            <a:custGeom>
              <a:avLst/>
              <a:gdLst/>
              <a:ahLst/>
              <a:cxnLst/>
              <a:rect l="l" t="t" r="r" b="b"/>
              <a:pathLst>
                <a:path w="4853" h="694" extrusionOk="0">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41"/>
            <p:cNvSpPr/>
            <p:nvPr/>
          </p:nvSpPr>
          <p:spPr>
            <a:xfrm>
              <a:off x="-4435650" y="2867325"/>
              <a:ext cx="121325" cy="17350"/>
            </a:xfrm>
            <a:custGeom>
              <a:avLst/>
              <a:gdLst/>
              <a:ahLst/>
              <a:cxnLst/>
              <a:rect l="l" t="t" r="r" b="b"/>
              <a:pathLst>
                <a:path w="4853" h="694" extrusionOk="0">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41"/>
            <p:cNvSpPr/>
            <p:nvPr/>
          </p:nvSpPr>
          <p:spPr>
            <a:xfrm>
              <a:off x="-4435650" y="2833475"/>
              <a:ext cx="121325" cy="18125"/>
            </a:xfrm>
            <a:custGeom>
              <a:avLst/>
              <a:gdLst/>
              <a:ahLst/>
              <a:cxnLst/>
              <a:rect l="l" t="t" r="r" b="b"/>
              <a:pathLst>
                <a:path w="4853" h="725" extrusionOk="0">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6" name="Google Shape;6876;p41"/>
          <p:cNvGrpSpPr/>
          <p:nvPr/>
        </p:nvGrpSpPr>
        <p:grpSpPr>
          <a:xfrm>
            <a:off x="17912341" y="6491444"/>
            <a:ext cx="1183204" cy="1200294"/>
            <a:chOff x="-2777700" y="2049775"/>
            <a:chExt cx="287325" cy="291475"/>
          </a:xfrm>
        </p:grpSpPr>
        <p:sp>
          <p:nvSpPr>
            <p:cNvPr id="6877" name="Google Shape;6877;p41"/>
            <p:cNvSpPr/>
            <p:nvPr/>
          </p:nvSpPr>
          <p:spPr>
            <a:xfrm>
              <a:off x="-2777700" y="2049775"/>
              <a:ext cx="287325" cy="291475"/>
            </a:xfrm>
            <a:custGeom>
              <a:avLst/>
              <a:gdLst/>
              <a:ahLst/>
              <a:cxnLst/>
              <a:rect l="l" t="t" r="r" b="b"/>
              <a:pathLst>
                <a:path w="11493" h="11659" extrusionOk="0">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41"/>
            <p:cNvSpPr/>
            <p:nvPr/>
          </p:nvSpPr>
          <p:spPr>
            <a:xfrm>
              <a:off x="-2694200" y="2221475"/>
              <a:ext cx="69325" cy="68550"/>
            </a:xfrm>
            <a:custGeom>
              <a:avLst/>
              <a:gdLst/>
              <a:ahLst/>
              <a:cxnLst/>
              <a:rect l="l" t="t" r="r" b="b"/>
              <a:pathLst>
                <a:path w="2773" h="2742" extrusionOk="0">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41"/>
            <p:cNvSpPr/>
            <p:nvPr/>
          </p:nvSpPr>
          <p:spPr>
            <a:xfrm>
              <a:off x="-2608350" y="2255350"/>
              <a:ext cx="51200" cy="51225"/>
            </a:xfrm>
            <a:custGeom>
              <a:avLst/>
              <a:gdLst/>
              <a:ahLst/>
              <a:cxnLst/>
              <a:rect l="l" t="t" r="r" b="b"/>
              <a:pathLst>
                <a:path w="2048" h="2049" extrusionOk="0">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41"/>
          <p:cNvGrpSpPr/>
          <p:nvPr/>
        </p:nvGrpSpPr>
        <p:grpSpPr>
          <a:xfrm>
            <a:off x="17902253" y="7943760"/>
            <a:ext cx="1203383" cy="1200088"/>
            <a:chOff x="-2571737" y="2403625"/>
            <a:chExt cx="292225" cy="291425"/>
          </a:xfrm>
        </p:grpSpPr>
        <p:sp>
          <p:nvSpPr>
            <p:cNvPr id="6881" name="Google Shape;6881;p41"/>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41"/>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41"/>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41"/>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41"/>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41"/>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41"/>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41"/>
          <p:cNvGrpSpPr/>
          <p:nvPr/>
        </p:nvGrpSpPr>
        <p:grpSpPr>
          <a:xfrm>
            <a:off x="17902253" y="9430049"/>
            <a:ext cx="1203383" cy="1196897"/>
            <a:chOff x="-2571737" y="2764550"/>
            <a:chExt cx="292225" cy="290650"/>
          </a:xfrm>
        </p:grpSpPr>
        <p:sp>
          <p:nvSpPr>
            <p:cNvPr id="6889" name="Google Shape;6889;p41"/>
            <p:cNvSpPr/>
            <p:nvPr/>
          </p:nvSpPr>
          <p:spPr>
            <a:xfrm>
              <a:off x="-2496085" y="3009100"/>
              <a:ext cx="17350" cy="17350"/>
            </a:xfrm>
            <a:custGeom>
              <a:avLst/>
              <a:gdLst/>
              <a:ahLst/>
              <a:cxnLst/>
              <a:rect l="l" t="t" r="r" b="b"/>
              <a:pathLst>
                <a:path w="694" h="694" extrusionOk="0">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41"/>
            <p:cNvSpPr/>
            <p:nvPr/>
          </p:nvSpPr>
          <p:spPr>
            <a:xfrm>
              <a:off x="-2398548" y="2800375"/>
              <a:ext cx="52000" cy="120525"/>
            </a:xfrm>
            <a:custGeom>
              <a:avLst/>
              <a:gdLst/>
              <a:ahLst/>
              <a:cxnLst/>
              <a:rect l="l" t="t" r="r" b="b"/>
              <a:pathLst>
                <a:path w="2080" h="4821" extrusionOk="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41"/>
            <p:cNvSpPr/>
            <p:nvPr/>
          </p:nvSpPr>
          <p:spPr>
            <a:xfrm>
              <a:off x="-2571737" y="2764550"/>
              <a:ext cx="292225" cy="290650"/>
            </a:xfrm>
            <a:custGeom>
              <a:avLst/>
              <a:gdLst/>
              <a:ahLst/>
              <a:cxnLst/>
              <a:rect l="l" t="t" r="r" b="b"/>
              <a:pathLst>
                <a:path w="11689" h="11626" extrusionOk="0">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2" name="Google Shape;6892;p41"/>
          <p:cNvGrpSpPr/>
          <p:nvPr/>
        </p:nvGrpSpPr>
        <p:grpSpPr>
          <a:xfrm>
            <a:off x="7062496" y="11052968"/>
            <a:ext cx="1203383" cy="1208942"/>
            <a:chOff x="-1333975" y="2365850"/>
            <a:chExt cx="292225" cy="293575"/>
          </a:xfrm>
        </p:grpSpPr>
        <p:sp>
          <p:nvSpPr>
            <p:cNvPr id="6893" name="Google Shape;6893;p41"/>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41"/>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41"/>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41"/>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41"/>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41"/>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41"/>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41"/>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41"/>
          <p:cNvGrpSpPr/>
          <p:nvPr/>
        </p:nvGrpSpPr>
        <p:grpSpPr>
          <a:xfrm>
            <a:off x="4020547" y="9426805"/>
            <a:ext cx="1135230" cy="1203383"/>
            <a:chOff x="-5995925" y="2757850"/>
            <a:chExt cx="275675" cy="292225"/>
          </a:xfrm>
        </p:grpSpPr>
        <p:sp>
          <p:nvSpPr>
            <p:cNvPr id="6902" name="Google Shape;6902;p41"/>
            <p:cNvSpPr/>
            <p:nvPr/>
          </p:nvSpPr>
          <p:spPr>
            <a:xfrm>
              <a:off x="-5995925" y="2757850"/>
              <a:ext cx="275675" cy="292225"/>
            </a:xfrm>
            <a:custGeom>
              <a:avLst/>
              <a:gdLst/>
              <a:ahLst/>
              <a:cxnLst/>
              <a:rect l="l" t="t" r="r" b="b"/>
              <a:pathLst>
                <a:path w="11027" h="11689" extrusionOk="0">
                  <a:moveTo>
                    <a:pt x="9924" y="1324"/>
                  </a:moveTo>
                  <a:cubicBezTo>
                    <a:pt x="10113" y="1324"/>
                    <a:pt x="10271" y="1481"/>
                    <a:pt x="10271" y="1702"/>
                  </a:cubicBezTo>
                  <a:lnTo>
                    <a:pt x="10271" y="9263"/>
                  </a:lnTo>
                  <a:lnTo>
                    <a:pt x="10302" y="9263"/>
                  </a:lnTo>
                  <a:cubicBezTo>
                    <a:pt x="10302" y="9452"/>
                    <a:pt x="10145" y="9610"/>
                    <a:pt x="9956" y="9610"/>
                  </a:cubicBezTo>
                  <a:lnTo>
                    <a:pt x="9609" y="9610"/>
                  </a:lnTo>
                  <a:lnTo>
                    <a:pt x="9609" y="8570"/>
                  </a:lnTo>
                  <a:cubicBezTo>
                    <a:pt x="9609" y="8381"/>
                    <a:pt x="9452" y="8223"/>
                    <a:pt x="9263" y="8223"/>
                  </a:cubicBezTo>
                  <a:lnTo>
                    <a:pt x="4442" y="8223"/>
                  </a:lnTo>
                  <a:cubicBezTo>
                    <a:pt x="4253" y="8223"/>
                    <a:pt x="4096" y="8381"/>
                    <a:pt x="4096" y="8570"/>
                  </a:cubicBezTo>
                  <a:lnTo>
                    <a:pt x="4096" y="9610"/>
                  </a:lnTo>
                  <a:lnTo>
                    <a:pt x="3434" y="9610"/>
                  </a:lnTo>
                  <a:lnTo>
                    <a:pt x="3434" y="1324"/>
                  </a:lnTo>
                  <a:close/>
                  <a:moveTo>
                    <a:pt x="2426" y="631"/>
                  </a:moveTo>
                  <a:cubicBezTo>
                    <a:pt x="2647" y="631"/>
                    <a:pt x="2804" y="788"/>
                    <a:pt x="2804" y="977"/>
                  </a:cubicBezTo>
                  <a:lnTo>
                    <a:pt x="2804" y="9925"/>
                  </a:lnTo>
                  <a:cubicBezTo>
                    <a:pt x="2804" y="10114"/>
                    <a:pt x="2647" y="10271"/>
                    <a:pt x="2426" y="10271"/>
                  </a:cubicBezTo>
                  <a:lnTo>
                    <a:pt x="1071" y="10271"/>
                  </a:lnTo>
                  <a:cubicBezTo>
                    <a:pt x="851" y="10271"/>
                    <a:pt x="693" y="10114"/>
                    <a:pt x="693" y="9925"/>
                  </a:cubicBezTo>
                  <a:lnTo>
                    <a:pt x="693" y="977"/>
                  </a:lnTo>
                  <a:cubicBezTo>
                    <a:pt x="693" y="788"/>
                    <a:pt x="851" y="631"/>
                    <a:pt x="1071" y="631"/>
                  </a:cubicBezTo>
                  <a:close/>
                  <a:moveTo>
                    <a:pt x="8948" y="8948"/>
                  </a:moveTo>
                  <a:lnTo>
                    <a:pt x="8948" y="10996"/>
                  </a:lnTo>
                  <a:lnTo>
                    <a:pt x="4852" y="10996"/>
                  </a:lnTo>
                  <a:lnTo>
                    <a:pt x="4852" y="8948"/>
                  </a:lnTo>
                  <a:close/>
                  <a:moveTo>
                    <a:pt x="1008" y="1"/>
                  </a:moveTo>
                  <a:cubicBezTo>
                    <a:pt x="473" y="1"/>
                    <a:pt x="0" y="473"/>
                    <a:pt x="0" y="1009"/>
                  </a:cubicBezTo>
                  <a:lnTo>
                    <a:pt x="0" y="9956"/>
                  </a:lnTo>
                  <a:cubicBezTo>
                    <a:pt x="0" y="10523"/>
                    <a:pt x="473" y="10996"/>
                    <a:pt x="1008" y="10996"/>
                  </a:cubicBezTo>
                  <a:lnTo>
                    <a:pt x="2395" y="10996"/>
                  </a:lnTo>
                  <a:cubicBezTo>
                    <a:pt x="2836" y="10996"/>
                    <a:pt x="3214" y="10712"/>
                    <a:pt x="3371" y="10303"/>
                  </a:cubicBezTo>
                  <a:lnTo>
                    <a:pt x="4127" y="10303"/>
                  </a:lnTo>
                  <a:lnTo>
                    <a:pt x="4127" y="11342"/>
                  </a:lnTo>
                  <a:cubicBezTo>
                    <a:pt x="4127" y="11531"/>
                    <a:pt x="4285" y="11689"/>
                    <a:pt x="4474" y="11689"/>
                  </a:cubicBezTo>
                  <a:lnTo>
                    <a:pt x="9294" y="11689"/>
                  </a:lnTo>
                  <a:cubicBezTo>
                    <a:pt x="9483" y="11689"/>
                    <a:pt x="9641" y="11531"/>
                    <a:pt x="9641" y="11342"/>
                  </a:cubicBezTo>
                  <a:lnTo>
                    <a:pt x="9641" y="10271"/>
                  </a:lnTo>
                  <a:lnTo>
                    <a:pt x="9987" y="10271"/>
                  </a:lnTo>
                  <a:cubicBezTo>
                    <a:pt x="10554" y="10271"/>
                    <a:pt x="11027" y="9799"/>
                    <a:pt x="11027" y="9263"/>
                  </a:cubicBezTo>
                  <a:lnTo>
                    <a:pt x="11027" y="1702"/>
                  </a:lnTo>
                  <a:cubicBezTo>
                    <a:pt x="10995" y="1103"/>
                    <a:pt x="10554" y="662"/>
                    <a:pt x="9956" y="662"/>
                  </a:cubicBezTo>
                  <a:lnTo>
                    <a:pt x="3371" y="662"/>
                  </a:lnTo>
                  <a:cubicBezTo>
                    <a:pt x="3214" y="284"/>
                    <a:pt x="2867"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41"/>
            <p:cNvSpPr/>
            <p:nvPr/>
          </p:nvSpPr>
          <p:spPr>
            <a:xfrm>
              <a:off x="-5892750" y="2808250"/>
              <a:ext cx="137850" cy="69350"/>
            </a:xfrm>
            <a:custGeom>
              <a:avLst/>
              <a:gdLst/>
              <a:ahLst/>
              <a:cxnLst/>
              <a:rect l="l" t="t" r="r" b="b"/>
              <a:pathLst>
                <a:path w="5514" h="2774" extrusionOk="0">
                  <a:moveTo>
                    <a:pt x="4821" y="694"/>
                  </a:moveTo>
                  <a:lnTo>
                    <a:pt x="4821" y="2112"/>
                  </a:lnTo>
                  <a:lnTo>
                    <a:pt x="725" y="2112"/>
                  </a:lnTo>
                  <a:lnTo>
                    <a:pt x="725" y="694"/>
                  </a:lnTo>
                  <a:close/>
                  <a:moveTo>
                    <a:pt x="347" y="1"/>
                  </a:moveTo>
                  <a:cubicBezTo>
                    <a:pt x="158" y="1"/>
                    <a:pt x="0" y="158"/>
                    <a:pt x="0" y="348"/>
                  </a:cubicBezTo>
                  <a:lnTo>
                    <a:pt x="0" y="2427"/>
                  </a:lnTo>
                  <a:cubicBezTo>
                    <a:pt x="0" y="2616"/>
                    <a:pt x="158" y="2773"/>
                    <a:pt x="347" y="2773"/>
                  </a:cubicBezTo>
                  <a:lnTo>
                    <a:pt x="5167" y="2773"/>
                  </a:lnTo>
                  <a:cubicBezTo>
                    <a:pt x="5356" y="2773"/>
                    <a:pt x="5514" y="2616"/>
                    <a:pt x="5514" y="2427"/>
                  </a:cubicBezTo>
                  <a:lnTo>
                    <a:pt x="5514" y="348"/>
                  </a:lnTo>
                  <a:cubicBezTo>
                    <a:pt x="5514" y="158"/>
                    <a:pt x="535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41"/>
            <p:cNvSpPr/>
            <p:nvPr/>
          </p:nvSpPr>
          <p:spPr>
            <a:xfrm>
              <a:off x="-5891975" y="2895675"/>
              <a:ext cx="34700" cy="17375"/>
            </a:xfrm>
            <a:custGeom>
              <a:avLst/>
              <a:gdLst/>
              <a:ahLst/>
              <a:cxnLst/>
              <a:rect l="l" t="t" r="r" b="b"/>
              <a:pathLst>
                <a:path w="1388" h="695" extrusionOk="0">
                  <a:moveTo>
                    <a:pt x="379" y="1"/>
                  </a:moveTo>
                  <a:cubicBezTo>
                    <a:pt x="158" y="1"/>
                    <a:pt x="1" y="159"/>
                    <a:pt x="1" y="348"/>
                  </a:cubicBezTo>
                  <a:cubicBezTo>
                    <a:pt x="1" y="537"/>
                    <a:pt x="158" y="694"/>
                    <a:pt x="379" y="694"/>
                  </a:cubicBezTo>
                  <a:lnTo>
                    <a:pt x="1041" y="694"/>
                  </a:lnTo>
                  <a:cubicBezTo>
                    <a:pt x="1230" y="694"/>
                    <a:pt x="1387" y="537"/>
                    <a:pt x="1387" y="348"/>
                  </a:cubicBezTo>
                  <a:cubicBezTo>
                    <a:pt x="1356" y="127"/>
                    <a:pt x="119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41"/>
            <p:cNvSpPr/>
            <p:nvPr/>
          </p:nvSpPr>
          <p:spPr>
            <a:xfrm>
              <a:off x="-5891975" y="2928775"/>
              <a:ext cx="34700" cy="18125"/>
            </a:xfrm>
            <a:custGeom>
              <a:avLst/>
              <a:gdLst/>
              <a:ahLst/>
              <a:cxnLst/>
              <a:rect l="l" t="t" r="r" b="b"/>
              <a:pathLst>
                <a:path w="1388" h="725" extrusionOk="0">
                  <a:moveTo>
                    <a:pt x="379" y="0"/>
                  </a:moveTo>
                  <a:cubicBezTo>
                    <a:pt x="158" y="0"/>
                    <a:pt x="1" y="158"/>
                    <a:pt x="1" y="378"/>
                  </a:cubicBezTo>
                  <a:cubicBezTo>
                    <a:pt x="1" y="567"/>
                    <a:pt x="158" y="725"/>
                    <a:pt x="379" y="725"/>
                  </a:cubicBezTo>
                  <a:lnTo>
                    <a:pt x="1041" y="725"/>
                  </a:lnTo>
                  <a:cubicBezTo>
                    <a:pt x="1230" y="725"/>
                    <a:pt x="1387" y="567"/>
                    <a:pt x="1387" y="378"/>
                  </a:cubicBezTo>
                  <a:cubicBezTo>
                    <a:pt x="1356" y="158"/>
                    <a:pt x="119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41"/>
            <p:cNvSpPr/>
            <p:nvPr/>
          </p:nvSpPr>
          <p:spPr>
            <a:xfrm>
              <a:off x="-58407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41"/>
            <p:cNvSpPr/>
            <p:nvPr/>
          </p:nvSpPr>
          <p:spPr>
            <a:xfrm>
              <a:off x="-58407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41"/>
            <p:cNvSpPr/>
            <p:nvPr/>
          </p:nvSpPr>
          <p:spPr>
            <a:xfrm>
              <a:off x="-57895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41"/>
            <p:cNvSpPr/>
            <p:nvPr/>
          </p:nvSpPr>
          <p:spPr>
            <a:xfrm>
              <a:off x="-57895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41"/>
            <p:cNvSpPr/>
            <p:nvPr/>
          </p:nvSpPr>
          <p:spPr>
            <a:xfrm>
              <a:off x="-5858100" y="2998075"/>
              <a:ext cx="68550" cy="17350"/>
            </a:xfrm>
            <a:custGeom>
              <a:avLst/>
              <a:gdLst/>
              <a:ahLst/>
              <a:cxnLst/>
              <a:rect l="l" t="t" r="r" b="b"/>
              <a:pathLst>
                <a:path w="2742" h="694" extrusionOk="0">
                  <a:moveTo>
                    <a:pt x="347" y="1"/>
                  </a:moveTo>
                  <a:cubicBezTo>
                    <a:pt x="158" y="1"/>
                    <a:pt x="1" y="158"/>
                    <a:pt x="1" y="347"/>
                  </a:cubicBezTo>
                  <a:cubicBezTo>
                    <a:pt x="1" y="536"/>
                    <a:pt x="158" y="694"/>
                    <a:pt x="347" y="694"/>
                  </a:cubicBezTo>
                  <a:lnTo>
                    <a:pt x="2395" y="694"/>
                  </a:lnTo>
                  <a:cubicBezTo>
                    <a:pt x="2584" y="694"/>
                    <a:pt x="2742" y="536"/>
                    <a:pt x="2742" y="347"/>
                  </a:cubicBezTo>
                  <a:cubicBezTo>
                    <a:pt x="2742" y="158"/>
                    <a:pt x="2584"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1" name="Google Shape;6911;p41"/>
          <p:cNvGrpSpPr/>
          <p:nvPr/>
        </p:nvGrpSpPr>
        <p:grpSpPr>
          <a:xfrm>
            <a:off x="11665251" y="6493090"/>
            <a:ext cx="1203485" cy="1197000"/>
            <a:chOff x="-4211975" y="2046625"/>
            <a:chExt cx="292250" cy="290675"/>
          </a:xfrm>
        </p:grpSpPr>
        <p:sp>
          <p:nvSpPr>
            <p:cNvPr id="6912" name="Google Shape;6912;p41"/>
            <p:cNvSpPr/>
            <p:nvPr/>
          </p:nvSpPr>
          <p:spPr>
            <a:xfrm>
              <a:off x="-4211975" y="2081300"/>
              <a:ext cx="256025" cy="256000"/>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41"/>
            <p:cNvSpPr/>
            <p:nvPr/>
          </p:nvSpPr>
          <p:spPr>
            <a:xfrm>
              <a:off x="-4057600" y="2046625"/>
              <a:ext cx="137875" cy="137875"/>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41"/>
          <p:cNvGrpSpPr/>
          <p:nvPr/>
        </p:nvGrpSpPr>
        <p:grpSpPr>
          <a:xfrm>
            <a:off x="11807991" y="7938819"/>
            <a:ext cx="918005" cy="1209971"/>
            <a:chOff x="-4178875" y="2405775"/>
            <a:chExt cx="222925" cy="293825"/>
          </a:xfrm>
        </p:grpSpPr>
        <p:sp>
          <p:nvSpPr>
            <p:cNvPr id="6915" name="Google Shape;6915;p41"/>
            <p:cNvSpPr/>
            <p:nvPr/>
          </p:nvSpPr>
          <p:spPr>
            <a:xfrm>
              <a:off x="-4178875" y="2405775"/>
              <a:ext cx="222925" cy="293825"/>
            </a:xfrm>
            <a:custGeom>
              <a:avLst/>
              <a:gdLst/>
              <a:ahLst/>
              <a:cxnLst/>
              <a:rect l="l" t="t" r="r" b="b"/>
              <a:pathLst>
                <a:path w="8917" h="11753" extrusionOk="0">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41"/>
            <p:cNvSpPr/>
            <p:nvPr/>
          </p:nvSpPr>
          <p:spPr>
            <a:xfrm>
              <a:off x="-4093025" y="2491650"/>
              <a:ext cx="51225" cy="51200"/>
            </a:xfrm>
            <a:custGeom>
              <a:avLst/>
              <a:gdLst/>
              <a:ahLst/>
              <a:cxnLst/>
              <a:rect l="l" t="t" r="r" b="b"/>
              <a:pathLst>
                <a:path w="2049" h="2048" extrusionOk="0">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41"/>
            <p:cNvSpPr/>
            <p:nvPr/>
          </p:nvSpPr>
          <p:spPr>
            <a:xfrm>
              <a:off x="-4145800" y="2439650"/>
              <a:ext cx="155975" cy="155200"/>
            </a:xfrm>
            <a:custGeom>
              <a:avLst/>
              <a:gdLst/>
              <a:ahLst/>
              <a:cxnLst/>
              <a:rect l="l" t="t" r="r" b="b"/>
              <a:pathLst>
                <a:path w="6239" h="6208" extrusionOk="0">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41"/>
          <p:cNvGrpSpPr/>
          <p:nvPr/>
        </p:nvGrpSpPr>
        <p:grpSpPr>
          <a:xfrm>
            <a:off x="11700927" y="9464127"/>
            <a:ext cx="1200191" cy="1128744"/>
            <a:chOff x="-4211975" y="2783850"/>
            <a:chExt cx="291450" cy="274100"/>
          </a:xfrm>
        </p:grpSpPr>
        <p:sp>
          <p:nvSpPr>
            <p:cNvPr id="6919" name="Google Shape;6919;p41"/>
            <p:cNvSpPr/>
            <p:nvPr/>
          </p:nvSpPr>
          <p:spPr>
            <a:xfrm>
              <a:off x="-4211975" y="2937125"/>
              <a:ext cx="291450" cy="120825"/>
            </a:xfrm>
            <a:custGeom>
              <a:avLst/>
              <a:gdLst/>
              <a:ahLst/>
              <a:cxnLst/>
              <a:rect l="l" t="t" r="r" b="b"/>
              <a:pathLst>
                <a:path w="11658" h="4833" extrusionOk="0">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41"/>
            <p:cNvSpPr/>
            <p:nvPr/>
          </p:nvSpPr>
          <p:spPr>
            <a:xfrm>
              <a:off x="-4109575" y="2783850"/>
              <a:ext cx="153625" cy="154400"/>
            </a:xfrm>
            <a:custGeom>
              <a:avLst/>
              <a:gdLst/>
              <a:ahLst/>
              <a:cxnLst/>
              <a:rect l="l" t="t" r="r" b="b"/>
              <a:pathLst>
                <a:path w="6145" h="6176" extrusionOk="0">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41"/>
            <p:cNvSpPr/>
            <p:nvPr/>
          </p:nvSpPr>
          <p:spPr>
            <a:xfrm>
              <a:off x="-4074925" y="2818500"/>
              <a:ext cx="84300" cy="85100"/>
            </a:xfrm>
            <a:custGeom>
              <a:avLst/>
              <a:gdLst/>
              <a:ahLst/>
              <a:cxnLst/>
              <a:rect l="l" t="t" r="r" b="b"/>
              <a:pathLst>
                <a:path w="3372" h="3404" extrusionOk="0">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2" name="Google Shape;6922;p41"/>
          <p:cNvSpPr/>
          <p:nvPr/>
        </p:nvSpPr>
        <p:spPr>
          <a:xfrm>
            <a:off x="19447195" y="6487921"/>
            <a:ext cx="1138524" cy="1206677"/>
          </a:xfrm>
          <a:custGeom>
            <a:avLst/>
            <a:gdLst/>
            <a:ahLst/>
            <a:cxnLst/>
            <a:rect l="l" t="t" r="r" b="b"/>
            <a:pathLst>
              <a:path w="11059" h="11721" extrusionOk="0">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3" name="Google Shape;6923;p41"/>
          <p:cNvGrpSpPr/>
          <p:nvPr/>
        </p:nvGrpSpPr>
        <p:grpSpPr>
          <a:xfrm>
            <a:off x="19415915" y="7943709"/>
            <a:ext cx="1200191" cy="1200191"/>
            <a:chOff x="-2419325" y="2408150"/>
            <a:chExt cx="291450" cy="291450"/>
          </a:xfrm>
        </p:grpSpPr>
        <p:sp>
          <p:nvSpPr>
            <p:cNvPr id="6924" name="Google Shape;6924;p41"/>
            <p:cNvSpPr/>
            <p:nvPr/>
          </p:nvSpPr>
          <p:spPr>
            <a:xfrm>
              <a:off x="-2419325" y="2408150"/>
              <a:ext cx="291450" cy="291450"/>
            </a:xfrm>
            <a:custGeom>
              <a:avLst/>
              <a:gdLst/>
              <a:ahLst/>
              <a:cxnLst/>
              <a:rect l="l" t="t" r="r" b="b"/>
              <a:pathLst>
                <a:path w="11658" h="11658" extrusionOk="0">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41"/>
            <p:cNvSpPr/>
            <p:nvPr/>
          </p:nvSpPr>
          <p:spPr>
            <a:xfrm>
              <a:off x="-2385475" y="2444375"/>
              <a:ext cx="173325" cy="86675"/>
            </a:xfrm>
            <a:custGeom>
              <a:avLst/>
              <a:gdLst/>
              <a:ahLst/>
              <a:cxnLst/>
              <a:rect l="l" t="t" r="r" b="b"/>
              <a:pathLst>
                <a:path w="6933" h="3467" extrusionOk="0">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41"/>
            <p:cNvSpPr/>
            <p:nvPr/>
          </p:nvSpPr>
          <p:spPr>
            <a:xfrm>
              <a:off x="-2385475" y="2545975"/>
              <a:ext cx="86675" cy="86675"/>
            </a:xfrm>
            <a:custGeom>
              <a:avLst/>
              <a:gdLst/>
              <a:ahLst/>
              <a:cxnLst/>
              <a:rect l="l" t="t" r="r" b="b"/>
              <a:pathLst>
                <a:path w="3467" h="3467" extrusionOk="0">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41"/>
            <p:cNvSpPr/>
            <p:nvPr/>
          </p:nvSpPr>
          <p:spPr>
            <a:xfrm>
              <a:off x="-2281500" y="25467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41"/>
            <p:cNvSpPr/>
            <p:nvPr/>
          </p:nvSpPr>
          <p:spPr>
            <a:xfrm>
              <a:off x="-2281500" y="2581425"/>
              <a:ext cx="69350" cy="18150"/>
            </a:xfrm>
            <a:custGeom>
              <a:avLst/>
              <a:gdLst/>
              <a:ahLst/>
              <a:cxnLst/>
              <a:rect l="l" t="t" r="r" b="b"/>
              <a:pathLst>
                <a:path w="2774" h="726" extrusionOk="0">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41"/>
            <p:cNvSpPr/>
            <p:nvPr/>
          </p:nvSpPr>
          <p:spPr>
            <a:xfrm>
              <a:off x="-2281500" y="2616075"/>
              <a:ext cx="69350" cy="17350"/>
            </a:xfrm>
            <a:custGeom>
              <a:avLst/>
              <a:gdLst/>
              <a:ahLst/>
              <a:cxnLst/>
              <a:rect l="l" t="t" r="r" b="b"/>
              <a:pathLst>
                <a:path w="2774" h="694" extrusionOk="0">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41"/>
            <p:cNvSpPr/>
            <p:nvPr/>
          </p:nvSpPr>
          <p:spPr>
            <a:xfrm>
              <a:off x="-2385475" y="2649150"/>
              <a:ext cx="173325" cy="18150"/>
            </a:xfrm>
            <a:custGeom>
              <a:avLst/>
              <a:gdLst/>
              <a:ahLst/>
              <a:cxnLst/>
              <a:rect l="l" t="t" r="r" b="b"/>
              <a:pathLst>
                <a:path w="6933" h="726" extrusionOk="0">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1" name="Google Shape;6931;p41"/>
          <p:cNvSpPr/>
          <p:nvPr/>
        </p:nvSpPr>
        <p:spPr>
          <a:xfrm>
            <a:off x="19445554" y="9424712"/>
            <a:ext cx="1209868" cy="1206677"/>
          </a:xfrm>
          <a:custGeom>
            <a:avLst/>
            <a:gdLst/>
            <a:ahLst/>
            <a:cxnLst/>
            <a:rect l="l" t="t" r="r" b="b"/>
            <a:pathLst>
              <a:path w="11752" h="11721" extrusionOk="0">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2" name="Google Shape;6932;p41"/>
          <p:cNvGrpSpPr/>
          <p:nvPr/>
        </p:nvGrpSpPr>
        <p:grpSpPr>
          <a:xfrm>
            <a:off x="11776387" y="11055747"/>
            <a:ext cx="1200191" cy="1203383"/>
            <a:chOff x="-1333200" y="2770450"/>
            <a:chExt cx="291450" cy="292225"/>
          </a:xfrm>
        </p:grpSpPr>
        <p:sp>
          <p:nvSpPr>
            <p:cNvPr id="6933" name="Google Shape;6933;p41"/>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41"/>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5" name="Google Shape;6935;p41"/>
          <p:cNvGrpSpPr/>
          <p:nvPr/>
        </p:nvGrpSpPr>
        <p:grpSpPr>
          <a:xfrm>
            <a:off x="5491890" y="6491493"/>
            <a:ext cx="1206677" cy="1200191"/>
            <a:chOff x="-5635200" y="2037975"/>
            <a:chExt cx="293025" cy="291450"/>
          </a:xfrm>
        </p:grpSpPr>
        <p:sp>
          <p:nvSpPr>
            <p:cNvPr id="6936" name="Google Shape;6936;p41"/>
            <p:cNvSpPr/>
            <p:nvPr/>
          </p:nvSpPr>
          <p:spPr>
            <a:xfrm>
              <a:off x="-5635200" y="20379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41"/>
            <p:cNvSpPr/>
            <p:nvPr/>
          </p:nvSpPr>
          <p:spPr>
            <a:xfrm>
              <a:off x="-5496575" y="2072625"/>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41"/>
          <p:cNvGrpSpPr/>
          <p:nvPr/>
        </p:nvGrpSpPr>
        <p:grpSpPr>
          <a:xfrm>
            <a:off x="5487000" y="7943707"/>
            <a:ext cx="1216457" cy="1200191"/>
            <a:chOff x="-5637575" y="2397900"/>
            <a:chExt cx="295400" cy="291450"/>
          </a:xfrm>
        </p:grpSpPr>
        <p:sp>
          <p:nvSpPr>
            <p:cNvPr id="6939" name="Google Shape;6939;p41"/>
            <p:cNvSpPr/>
            <p:nvPr/>
          </p:nvSpPr>
          <p:spPr>
            <a:xfrm>
              <a:off x="-5575350" y="2547550"/>
              <a:ext cx="79575" cy="88250"/>
            </a:xfrm>
            <a:custGeom>
              <a:avLst/>
              <a:gdLst/>
              <a:ahLst/>
              <a:cxnLst/>
              <a:rect l="l" t="t" r="r" b="b"/>
              <a:pathLst>
                <a:path w="3183" h="3530" extrusionOk="0">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41"/>
            <p:cNvSpPr/>
            <p:nvPr/>
          </p:nvSpPr>
          <p:spPr>
            <a:xfrm>
              <a:off x="-5526500" y="2499525"/>
              <a:ext cx="85075" cy="81725"/>
            </a:xfrm>
            <a:custGeom>
              <a:avLst/>
              <a:gdLst/>
              <a:ahLst/>
              <a:cxnLst/>
              <a:rect l="l" t="t" r="r" b="b"/>
              <a:pathLst>
                <a:path w="3403" h="3269" extrusionOk="0">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41"/>
            <p:cNvSpPr/>
            <p:nvPr/>
          </p:nvSpPr>
          <p:spPr>
            <a:xfrm>
              <a:off x="-5480050" y="2456975"/>
              <a:ext cx="80375" cy="75650"/>
            </a:xfrm>
            <a:custGeom>
              <a:avLst/>
              <a:gdLst/>
              <a:ahLst/>
              <a:cxnLst/>
              <a:rect l="l" t="t" r="r" b="b"/>
              <a:pathLst>
                <a:path w="3215" h="3026" extrusionOk="0">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41"/>
            <p:cNvSpPr/>
            <p:nvPr/>
          </p:nvSpPr>
          <p:spPr>
            <a:xfrm>
              <a:off x="-5637575" y="2397900"/>
              <a:ext cx="295400" cy="291450"/>
            </a:xfrm>
            <a:custGeom>
              <a:avLst/>
              <a:gdLst/>
              <a:ahLst/>
              <a:cxnLst/>
              <a:rect l="l" t="t" r="r" b="b"/>
              <a:pathLst>
                <a:path w="11816" h="11658" extrusionOk="0">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41"/>
          <p:cNvGrpSpPr/>
          <p:nvPr/>
        </p:nvGrpSpPr>
        <p:grpSpPr>
          <a:xfrm>
            <a:off x="5525971" y="9426805"/>
            <a:ext cx="1206574" cy="1203383"/>
            <a:chOff x="-5635975" y="2757075"/>
            <a:chExt cx="293000" cy="292225"/>
          </a:xfrm>
        </p:grpSpPr>
        <p:sp>
          <p:nvSpPr>
            <p:cNvPr id="6944" name="Google Shape;6944;p41"/>
            <p:cNvSpPr/>
            <p:nvPr/>
          </p:nvSpPr>
          <p:spPr>
            <a:xfrm>
              <a:off x="-5635975" y="2757075"/>
              <a:ext cx="293000" cy="292225"/>
            </a:xfrm>
            <a:custGeom>
              <a:avLst/>
              <a:gdLst/>
              <a:ahLst/>
              <a:cxnLst/>
              <a:rect l="l" t="t" r="r" b="b"/>
              <a:pathLst>
                <a:path w="11720" h="11689" extrusionOk="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41"/>
            <p:cNvSpPr/>
            <p:nvPr/>
          </p:nvSpPr>
          <p:spPr>
            <a:xfrm>
              <a:off x="-5584800" y="2790150"/>
              <a:ext cx="189850" cy="138050"/>
            </a:xfrm>
            <a:custGeom>
              <a:avLst/>
              <a:gdLst/>
              <a:ahLst/>
              <a:cxnLst/>
              <a:rect l="l" t="t" r="r" b="b"/>
              <a:pathLst>
                <a:path w="7594" h="5522" extrusionOk="0">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6" name="Google Shape;6946;p41"/>
          <p:cNvGrpSpPr/>
          <p:nvPr/>
        </p:nvGrpSpPr>
        <p:grpSpPr>
          <a:xfrm>
            <a:off x="13181079" y="6491495"/>
            <a:ext cx="1206677" cy="1200191"/>
            <a:chOff x="-3854375" y="2046625"/>
            <a:chExt cx="293025" cy="291450"/>
          </a:xfrm>
        </p:grpSpPr>
        <p:sp>
          <p:nvSpPr>
            <p:cNvPr id="6947" name="Google Shape;6947;p41"/>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41"/>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41"/>
          <p:cNvGrpSpPr/>
          <p:nvPr/>
        </p:nvGrpSpPr>
        <p:grpSpPr>
          <a:xfrm>
            <a:off x="13177836" y="7938870"/>
            <a:ext cx="1213163" cy="1209868"/>
            <a:chOff x="-3854375" y="2405000"/>
            <a:chExt cx="294600" cy="293800"/>
          </a:xfrm>
        </p:grpSpPr>
        <p:sp>
          <p:nvSpPr>
            <p:cNvPr id="6950" name="Google Shape;6950;p41"/>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41"/>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41"/>
          <p:cNvGrpSpPr/>
          <p:nvPr/>
        </p:nvGrpSpPr>
        <p:grpSpPr>
          <a:xfrm>
            <a:off x="13218352" y="9425210"/>
            <a:ext cx="1200191" cy="1206574"/>
            <a:chOff x="-3852025" y="2764950"/>
            <a:chExt cx="291450" cy="293000"/>
          </a:xfrm>
        </p:grpSpPr>
        <p:sp>
          <p:nvSpPr>
            <p:cNvPr id="6953" name="Google Shape;6953;p41"/>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41"/>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55" name="Google Shape;6955;p41"/>
          <p:cNvSpPr/>
          <p:nvPr/>
        </p:nvSpPr>
        <p:spPr>
          <a:xfrm>
            <a:off x="20982118" y="6635546"/>
            <a:ext cx="1203383" cy="911416"/>
          </a:xfrm>
          <a:custGeom>
            <a:avLst/>
            <a:gdLst/>
            <a:ahLst/>
            <a:cxnLst/>
            <a:rect l="l" t="t" r="r" b="b"/>
            <a:pathLst>
              <a:path w="11689" h="8853" extrusionOk="0">
                <a:moveTo>
                  <a:pt x="1040" y="2709"/>
                </a:moveTo>
                <a:cubicBezTo>
                  <a:pt x="1229" y="2709"/>
                  <a:pt x="1386" y="2867"/>
                  <a:pt x="1386" y="3056"/>
                </a:cubicBezTo>
                <a:lnTo>
                  <a:pt x="1386" y="5828"/>
                </a:lnTo>
                <a:cubicBezTo>
                  <a:pt x="1386" y="6017"/>
                  <a:pt x="1229" y="6175"/>
                  <a:pt x="1040" y="6175"/>
                </a:cubicBezTo>
                <a:cubicBezTo>
                  <a:pt x="819" y="6175"/>
                  <a:pt x="662" y="6017"/>
                  <a:pt x="662" y="5828"/>
                </a:cubicBezTo>
                <a:lnTo>
                  <a:pt x="662" y="3056"/>
                </a:lnTo>
                <a:cubicBezTo>
                  <a:pt x="662" y="2867"/>
                  <a:pt x="819" y="2709"/>
                  <a:pt x="1040" y="2709"/>
                </a:cubicBezTo>
                <a:close/>
                <a:moveTo>
                  <a:pt x="9641" y="1449"/>
                </a:moveTo>
                <a:lnTo>
                  <a:pt x="9641" y="7435"/>
                </a:lnTo>
                <a:lnTo>
                  <a:pt x="2079" y="5545"/>
                </a:lnTo>
                <a:lnTo>
                  <a:pt x="2079" y="3340"/>
                </a:lnTo>
                <a:lnTo>
                  <a:pt x="9641" y="1449"/>
                </a:lnTo>
                <a:close/>
                <a:moveTo>
                  <a:pt x="3466" y="6616"/>
                </a:moveTo>
                <a:lnTo>
                  <a:pt x="6112" y="7278"/>
                </a:lnTo>
                <a:cubicBezTo>
                  <a:pt x="5954" y="7845"/>
                  <a:pt x="5450" y="8223"/>
                  <a:pt x="4820" y="8223"/>
                </a:cubicBezTo>
                <a:cubicBezTo>
                  <a:pt x="4064" y="8223"/>
                  <a:pt x="3434" y="7593"/>
                  <a:pt x="3434" y="6837"/>
                </a:cubicBezTo>
                <a:cubicBezTo>
                  <a:pt x="3434" y="6774"/>
                  <a:pt x="3434" y="6679"/>
                  <a:pt x="3466" y="6616"/>
                </a:cubicBezTo>
                <a:close/>
                <a:moveTo>
                  <a:pt x="10680" y="662"/>
                </a:moveTo>
                <a:cubicBezTo>
                  <a:pt x="10869" y="662"/>
                  <a:pt x="11027" y="819"/>
                  <a:pt x="11027" y="1008"/>
                </a:cubicBezTo>
                <a:lnTo>
                  <a:pt x="11027" y="7876"/>
                </a:lnTo>
                <a:cubicBezTo>
                  <a:pt x="11027" y="8065"/>
                  <a:pt x="10869" y="8223"/>
                  <a:pt x="10680" y="8223"/>
                </a:cubicBezTo>
                <a:cubicBezTo>
                  <a:pt x="10491" y="8223"/>
                  <a:pt x="10334" y="8065"/>
                  <a:pt x="10334" y="7876"/>
                </a:cubicBezTo>
                <a:lnTo>
                  <a:pt x="10334" y="1008"/>
                </a:lnTo>
                <a:cubicBezTo>
                  <a:pt x="10334" y="819"/>
                  <a:pt x="10491" y="662"/>
                  <a:pt x="10680" y="662"/>
                </a:cubicBezTo>
                <a:close/>
                <a:moveTo>
                  <a:pt x="10680" y="0"/>
                </a:moveTo>
                <a:cubicBezTo>
                  <a:pt x="10208" y="0"/>
                  <a:pt x="9798" y="315"/>
                  <a:pt x="9704" y="756"/>
                </a:cubicBezTo>
                <a:lnTo>
                  <a:pt x="1985" y="2678"/>
                </a:lnTo>
                <a:cubicBezTo>
                  <a:pt x="1827" y="2331"/>
                  <a:pt x="1449" y="2048"/>
                  <a:pt x="1040" y="2048"/>
                </a:cubicBezTo>
                <a:cubicBezTo>
                  <a:pt x="473" y="2048"/>
                  <a:pt x="0" y="2520"/>
                  <a:pt x="0" y="3056"/>
                </a:cubicBezTo>
                <a:lnTo>
                  <a:pt x="0" y="5828"/>
                </a:lnTo>
                <a:cubicBezTo>
                  <a:pt x="0" y="6364"/>
                  <a:pt x="473" y="6837"/>
                  <a:pt x="1040" y="6837"/>
                </a:cubicBezTo>
                <a:cubicBezTo>
                  <a:pt x="1449" y="6837"/>
                  <a:pt x="1827" y="6616"/>
                  <a:pt x="1985" y="6206"/>
                </a:cubicBezTo>
                <a:lnTo>
                  <a:pt x="2804" y="6427"/>
                </a:ln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lnTo>
                  <a:pt x="9704" y="8065"/>
                </a:lnTo>
                <a:cubicBezTo>
                  <a:pt x="9798" y="8506"/>
                  <a:pt x="10208" y="8821"/>
                  <a:pt x="10680" y="8821"/>
                </a:cubicBezTo>
                <a:cubicBezTo>
                  <a:pt x="11216" y="8821"/>
                  <a:pt x="11688" y="8349"/>
                  <a:pt x="11688" y="7782"/>
                </a:cubicBezTo>
                <a:lnTo>
                  <a:pt x="11688" y="945"/>
                </a:lnTo>
                <a:cubicBezTo>
                  <a:pt x="11688" y="473"/>
                  <a:pt x="11279" y="0"/>
                  <a:pt x="10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41"/>
          <p:cNvSpPr/>
          <p:nvPr/>
        </p:nvSpPr>
        <p:spPr>
          <a:xfrm>
            <a:off x="20982118" y="7943371"/>
            <a:ext cx="1203383" cy="1200088"/>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7" name="Google Shape;6957;p41"/>
          <p:cNvGrpSpPr/>
          <p:nvPr/>
        </p:nvGrpSpPr>
        <p:grpSpPr>
          <a:xfrm>
            <a:off x="20983708" y="9426807"/>
            <a:ext cx="1200191" cy="1203383"/>
            <a:chOff x="-2060175" y="2768875"/>
            <a:chExt cx="291450" cy="292225"/>
          </a:xfrm>
        </p:grpSpPr>
        <p:sp>
          <p:nvSpPr>
            <p:cNvPr id="6958" name="Google Shape;6958;p41"/>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41"/>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41"/>
          <p:cNvGrpSpPr/>
          <p:nvPr/>
        </p:nvGrpSpPr>
        <p:grpSpPr>
          <a:xfrm>
            <a:off x="3909367" y="11057344"/>
            <a:ext cx="1203383" cy="1200191"/>
            <a:chOff x="-937025" y="2064750"/>
            <a:chExt cx="292225" cy="291450"/>
          </a:xfrm>
        </p:grpSpPr>
        <p:sp>
          <p:nvSpPr>
            <p:cNvPr id="6961" name="Google Shape;6961;p41"/>
            <p:cNvSpPr/>
            <p:nvPr/>
          </p:nvSpPr>
          <p:spPr>
            <a:xfrm>
              <a:off x="-834625" y="2134850"/>
              <a:ext cx="86650" cy="85075"/>
            </a:xfrm>
            <a:custGeom>
              <a:avLst/>
              <a:gdLst/>
              <a:ahLst/>
              <a:cxnLst/>
              <a:rect l="l" t="t" r="r" b="b"/>
              <a:pathLst>
                <a:path w="3466" h="3403" extrusionOk="0">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41"/>
            <p:cNvSpPr/>
            <p:nvPr/>
          </p:nvSpPr>
          <p:spPr>
            <a:xfrm>
              <a:off x="-936225" y="2304975"/>
              <a:ext cx="289850" cy="51225"/>
            </a:xfrm>
            <a:custGeom>
              <a:avLst/>
              <a:gdLst/>
              <a:ahLst/>
              <a:cxnLst/>
              <a:rect l="l" t="t" r="r" b="b"/>
              <a:pathLst>
                <a:path w="11594" h="2049" extrusionOk="0">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41"/>
            <p:cNvSpPr/>
            <p:nvPr/>
          </p:nvSpPr>
          <p:spPr>
            <a:xfrm>
              <a:off x="-937025" y="2064750"/>
              <a:ext cx="292225" cy="223125"/>
            </a:xfrm>
            <a:custGeom>
              <a:avLst/>
              <a:gdLst/>
              <a:ahLst/>
              <a:cxnLst/>
              <a:rect l="l" t="t" r="r" b="b"/>
              <a:pathLst>
                <a:path w="11689" h="8925" extrusionOk="0">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4" name="Google Shape;6964;p41"/>
          <p:cNvGrpSpPr/>
          <p:nvPr/>
        </p:nvGrpSpPr>
        <p:grpSpPr>
          <a:xfrm>
            <a:off x="7055789" y="6489898"/>
            <a:ext cx="1203486" cy="1203383"/>
            <a:chOff x="-5276050" y="2037975"/>
            <a:chExt cx="292250" cy="292225"/>
          </a:xfrm>
        </p:grpSpPr>
        <p:sp>
          <p:nvSpPr>
            <p:cNvPr id="6965" name="Google Shape;6965;p41"/>
            <p:cNvSpPr/>
            <p:nvPr/>
          </p:nvSpPr>
          <p:spPr>
            <a:xfrm>
              <a:off x="-5102775" y="2211250"/>
              <a:ext cx="51225" cy="49650"/>
            </a:xfrm>
            <a:custGeom>
              <a:avLst/>
              <a:gdLst/>
              <a:ahLst/>
              <a:cxnLst/>
              <a:rect l="l" t="t" r="r" b="b"/>
              <a:pathLst>
                <a:path w="2049" h="1986" extrusionOk="0">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41"/>
            <p:cNvSpPr/>
            <p:nvPr/>
          </p:nvSpPr>
          <p:spPr>
            <a:xfrm>
              <a:off x="-5224050" y="2107875"/>
              <a:ext cx="51200" cy="49825"/>
            </a:xfrm>
            <a:custGeom>
              <a:avLst/>
              <a:gdLst/>
              <a:ahLst/>
              <a:cxnLst/>
              <a:rect l="l" t="t" r="r" b="b"/>
              <a:pathLst>
                <a:path w="2048" h="1993" extrusionOk="0">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41"/>
            <p:cNvSpPr/>
            <p:nvPr/>
          </p:nvSpPr>
          <p:spPr>
            <a:xfrm>
              <a:off x="-5276050" y="2037975"/>
              <a:ext cx="292250" cy="292225"/>
            </a:xfrm>
            <a:custGeom>
              <a:avLst/>
              <a:gdLst/>
              <a:ahLst/>
              <a:cxnLst/>
              <a:rect l="l" t="t" r="r" b="b"/>
              <a:pathLst>
                <a:path w="11690" h="11689" extrusionOk="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8" name="Google Shape;6968;p41"/>
          <p:cNvSpPr/>
          <p:nvPr/>
        </p:nvSpPr>
        <p:spPr>
          <a:xfrm>
            <a:off x="7045441" y="7979403"/>
            <a:ext cx="1226135" cy="1128023"/>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41"/>
          <p:cNvSpPr/>
          <p:nvPr/>
        </p:nvSpPr>
        <p:spPr>
          <a:xfrm>
            <a:off x="7090846" y="9428007"/>
            <a:ext cx="1203383" cy="1200088"/>
          </a:xfrm>
          <a:custGeom>
            <a:avLst/>
            <a:gdLst/>
            <a:ahLst/>
            <a:cxnLst/>
            <a:rect l="l" t="t" r="r" b="b"/>
            <a:pathLst>
              <a:path w="11689" h="11657" extrusionOk="0">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0" name="Google Shape;6970;p41"/>
          <p:cNvGrpSpPr/>
          <p:nvPr/>
        </p:nvGrpSpPr>
        <p:grpSpPr>
          <a:xfrm>
            <a:off x="14924464" y="6491495"/>
            <a:ext cx="924491" cy="1200191"/>
            <a:chOff x="-3462150" y="2046625"/>
            <a:chExt cx="224500" cy="291450"/>
          </a:xfrm>
        </p:grpSpPr>
        <p:sp>
          <p:nvSpPr>
            <p:cNvPr id="6971" name="Google Shape;6971;p41"/>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41"/>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41"/>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41"/>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41"/>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41"/>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41"/>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8" name="Google Shape;6978;p41"/>
          <p:cNvGrpSpPr/>
          <p:nvPr/>
        </p:nvGrpSpPr>
        <p:grpSpPr>
          <a:xfrm>
            <a:off x="14854767" y="7940466"/>
            <a:ext cx="1063885" cy="1206677"/>
            <a:chOff x="-3478675" y="2405775"/>
            <a:chExt cx="258350" cy="293025"/>
          </a:xfrm>
        </p:grpSpPr>
        <p:sp>
          <p:nvSpPr>
            <p:cNvPr id="6979" name="Google Shape;6979;p41"/>
            <p:cNvSpPr/>
            <p:nvPr/>
          </p:nvSpPr>
          <p:spPr>
            <a:xfrm>
              <a:off x="-3478675" y="2405775"/>
              <a:ext cx="258350" cy="293025"/>
            </a:xfrm>
            <a:custGeom>
              <a:avLst/>
              <a:gdLst/>
              <a:ahLst/>
              <a:cxnLst/>
              <a:rect l="l" t="t" r="r" b="b"/>
              <a:pathLst>
                <a:path w="10334" h="11721" extrusionOk="0">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41"/>
            <p:cNvSpPr/>
            <p:nvPr/>
          </p:nvSpPr>
          <p:spPr>
            <a:xfrm>
              <a:off x="-3408575" y="2509750"/>
              <a:ext cx="17350" cy="154400"/>
            </a:xfrm>
            <a:custGeom>
              <a:avLst/>
              <a:gdLst/>
              <a:ahLst/>
              <a:cxnLst/>
              <a:rect l="l" t="t" r="r" b="b"/>
              <a:pathLst>
                <a:path w="694" h="6176" extrusionOk="0">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41"/>
            <p:cNvSpPr/>
            <p:nvPr/>
          </p:nvSpPr>
          <p:spPr>
            <a:xfrm>
              <a:off x="-33574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41"/>
            <p:cNvSpPr/>
            <p:nvPr/>
          </p:nvSpPr>
          <p:spPr>
            <a:xfrm>
              <a:off x="-33062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3" name="Google Shape;6983;p41"/>
          <p:cNvGrpSpPr/>
          <p:nvPr/>
        </p:nvGrpSpPr>
        <p:grpSpPr>
          <a:xfrm>
            <a:off x="15033080" y="9426806"/>
            <a:ext cx="775316" cy="1203383"/>
            <a:chOff x="-3443250" y="2765725"/>
            <a:chExt cx="188275" cy="292225"/>
          </a:xfrm>
        </p:grpSpPr>
        <p:sp>
          <p:nvSpPr>
            <p:cNvPr id="6984" name="Google Shape;6984;p41"/>
            <p:cNvSpPr/>
            <p:nvPr/>
          </p:nvSpPr>
          <p:spPr>
            <a:xfrm>
              <a:off x="-3443250" y="2765725"/>
              <a:ext cx="188275" cy="292225"/>
            </a:xfrm>
            <a:custGeom>
              <a:avLst/>
              <a:gdLst/>
              <a:ahLst/>
              <a:cxnLst/>
              <a:rect l="l" t="t" r="r" b="b"/>
              <a:pathLst>
                <a:path w="7531" h="11689" extrusionOk="0">
                  <a:moveTo>
                    <a:pt x="6491" y="662"/>
                  </a:moveTo>
                  <a:cubicBezTo>
                    <a:pt x="6711" y="662"/>
                    <a:pt x="6869" y="820"/>
                    <a:pt x="6869" y="1009"/>
                  </a:cubicBezTo>
                  <a:lnTo>
                    <a:pt x="6869" y="7908"/>
                  </a:lnTo>
                  <a:cubicBezTo>
                    <a:pt x="6869" y="8097"/>
                    <a:pt x="6711" y="8255"/>
                    <a:pt x="6491" y="8255"/>
                  </a:cubicBezTo>
                  <a:lnTo>
                    <a:pt x="1040" y="8255"/>
                  </a:lnTo>
                  <a:cubicBezTo>
                    <a:pt x="851" y="8255"/>
                    <a:pt x="694" y="8097"/>
                    <a:pt x="694" y="7908"/>
                  </a:cubicBezTo>
                  <a:lnTo>
                    <a:pt x="694" y="1009"/>
                  </a:lnTo>
                  <a:cubicBezTo>
                    <a:pt x="694" y="820"/>
                    <a:pt x="851" y="662"/>
                    <a:pt x="1040" y="662"/>
                  </a:cubicBezTo>
                  <a:close/>
                  <a:moveTo>
                    <a:pt x="4821" y="8948"/>
                  </a:moveTo>
                  <a:lnTo>
                    <a:pt x="4821" y="10996"/>
                  </a:lnTo>
                  <a:lnTo>
                    <a:pt x="2773" y="10996"/>
                  </a:lnTo>
                  <a:lnTo>
                    <a:pt x="2773" y="8948"/>
                  </a:lnTo>
                  <a:close/>
                  <a:moveTo>
                    <a:pt x="1040" y="1"/>
                  </a:moveTo>
                  <a:cubicBezTo>
                    <a:pt x="473" y="1"/>
                    <a:pt x="1" y="473"/>
                    <a:pt x="1" y="1009"/>
                  </a:cubicBezTo>
                  <a:lnTo>
                    <a:pt x="1" y="7908"/>
                  </a:lnTo>
                  <a:cubicBezTo>
                    <a:pt x="1" y="8475"/>
                    <a:pt x="473" y="8917"/>
                    <a:pt x="1040" y="8917"/>
                  </a:cubicBezTo>
                  <a:lnTo>
                    <a:pt x="2049" y="8917"/>
                  </a:lnTo>
                  <a:lnTo>
                    <a:pt x="2049" y="10964"/>
                  </a:lnTo>
                  <a:lnTo>
                    <a:pt x="1040" y="10964"/>
                  </a:lnTo>
                  <a:cubicBezTo>
                    <a:pt x="851" y="10964"/>
                    <a:pt x="694" y="11122"/>
                    <a:pt x="694" y="11342"/>
                  </a:cubicBezTo>
                  <a:cubicBezTo>
                    <a:pt x="694" y="11531"/>
                    <a:pt x="851" y="11689"/>
                    <a:pt x="1040" y="11689"/>
                  </a:cubicBezTo>
                  <a:lnTo>
                    <a:pt x="6491" y="11689"/>
                  </a:lnTo>
                  <a:cubicBezTo>
                    <a:pt x="6711" y="11689"/>
                    <a:pt x="6869" y="11531"/>
                    <a:pt x="6869" y="11342"/>
                  </a:cubicBezTo>
                  <a:cubicBezTo>
                    <a:pt x="6869" y="11122"/>
                    <a:pt x="6711" y="10964"/>
                    <a:pt x="6491" y="10964"/>
                  </a:cubicBezTo>
                  <a:lnTo>
                    <a:pt x="5483" y="10964"/>
                  </a:lnTo>
                  <a:lnTo>
                    <a:pt x="5483" y="8917"/>
                  </a:lnTo>
                  <a:lnTo>
                    <a:pt x="6491" y="8917"/>
                  </a:lnTo>
                  <a:cubicBezTo>
                    <a:pt x="7058" y="8917"/>
                    <a:pt x="7531" y="8475"/>
                    <a:pt x="7531" y="7908"/>
                  </a:cubicBezTo>
                  <a:lnTo>
                    <a:pt x="7531" y="1009"/>
                  </a:lnTo>
                  <a:cubicBezTo>
                    <a:pt x="7531" y="442"/>
                    <a:pt x="7089"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41"/>
            <p:cNvSpPr/>
            <p:nvPr/>
          </p:nvSpPr>
          <p:spPr>
            <a:xfrm>
              <a:off x="-3411725" y="2799375"/>
              <a:ext cx="124450" cy="86100"/>
            </a:xfrm>
            <a:custGeom>
              <a:avLst/>
              <a:gdLst/>
              <a:ahLst/>
              <a:cxnLst/>
              <a:rect l="l" t="t" r="r" b="b"/>
              <a:pathLst>
                <a:path w="4978" h="3444" extrusionOk="0">
                  <a:moveTo>
                    <a:pt x="1859" y="1144"/>
                  </a:moveTo>
                  <a:lnTo>
                    <a:pt x="2678" y="2750"/>
                  </a:lnTo>
                  <a:lnTo>
                    <a:pt x="1040" y="2750"/>
                  </a:lnTo>
                  <a:lnTo>
                    <a:pt x="1859" y="1144"/>
                  </a:lnTo>
                  <a:close/>
                  <a:moveTo>
                    <a:pt x="3151" y="1049"/>
                  </a:moveTo>
                  <a:lnTo>
                    <a:pt x="4033" y="2782"/>
                  </a:lnTo>
                  <a:lnTo>
                    <a:pt x="3403" y="2782"/>
                  </a:lnTo>
                  <a:lnTo>
                    <a:pt x="3403" y="2750"/>
                  </a:lnTo>
                  <a:lnTo>
                    <a:pt x="2804" y="1553"/>
                  </a:lnTo>
                  <a:lnTo>
                    <a:pt x="3151" y="1049"/>
                  </a:lnTo>
                  <a:close/>
                  <a:moveTo>
                    <a:pt x="3213" y="1"/>
                  </a:moveTo>
                  <a:cubicBezTo>
                    <a:pt x="3110" y="1"/>
                    <a:pt x="3003" y="48"/>
                    <a:pt x="2930" y="135"/>
                  </a:cubicBezTo>
                  <a:lnTo>
                    <a:pt x="2457" y="829"/>
                  </a:lnTo>
                  <a:lnTo>
                    <a:pt x="2142" y="198"/>
                  </a:lnTo>
                  <a:cubicBezTo>
                    <a:pt x="2079" y="72"/>
                    <a:pt x="1961" y="9"/>
                    <a:pt x="1839" y="9"/>
                  </a:cubicBezTo>
                  <a:cubicBezTo>
                    <a:pt x="1717" y="9"/>
                    <a:pt x="1591" y="72"/>
                    <a:pt x="1512" y="198"/>
                  </a:cubicBezTo>
                  <a:lnTo>
                    <a:pt x="126" y="2939"/>
                  </a:lnTo>
                  <a:cubicBezTo>
                    <a:pt x="0" y="3191"/>
                    <a:pt x="158" y="3443"/>
                    <a:pt x="441" y="3443"/>
                  </a:cubicBezTo>
                  <a:lnTo>
                    <a:pt x="4537" y="3443"/>
                  </a:lnTo>
                  <a:cubicBezTo>
                    <a:pt x="4757" y="3443"/>
                    <a:pt x="4978" y="3191"/>
                    <a:pt x="4852" y="2939"/>
                  </a:cubicBezTo>
                  <a:lnTo>
                    <a:pt x="3497" y="198"/>
                  </a:lnTo>
                  <a:cubicBezTo>
                    <a:pt x="3446" y="63"/>
                    <a:pt x="3332" y="1"/>
                    <a:pt x="3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41"/>
            <p:cNvSpPr/>
            <p:nvPr/>
          </p:nvSpPr>
          <p:spPr>
            <a:xfrm>
              <a:off x="-3392825" y="290357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41"/>
            <p:cNvSpPr/>
            <p:nvPr/>
          </p:nvSpPr>
          <p:spPr>
            <a:xfrm>
              <a:off x="-3392825" y="293822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8" name="Google Shape;6988;p41"/>
          <p:cNvGrpSpPr/>
          <p:nvPr/>
        </p:nvGrpSpPr>
        <p:grpSpPr>
          <a:xfrm>
            <a:off x="854535" y="11054101"/>
            <a:ext cx="1060694" cy="1206677"/>
            <a:chOff x="-1684475" y="2049000"/>
            <a:chExt cx="257575" cy="293025"/>
          </a:xfrm>
        </p:grpSpPr>
        <p:sp>
          <p:nvSpPr>
            <p:cNvPr id="6989" name="Google Shape;6989;p41"/>
            <p:cNvSpPr/>
            <p:nvPr/>
          </p:nvSpPr>
          <p:spPr>
            <a:xfrm>
              <a:off x="-1684475" y="2049000"/>
              <a:ext cx="257575" cy="293025"/>
            </a:xfrm>
            <a:custGeom>
              <a:avLst/>
              <a:gdLst/>
              <a:ahLst/>
              <a:cxnLst/>
              <a:rect l="l" t="t" r="r" b="b"/>
              <a:pathLst>
                <a:path w="10303" h="11721" extrusionOk="0">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41"/>
            <p:cNvSpPr/>
            <p:nvPr/>
          </p:nvSpPr>
          <p:spPr>
            <a:xfrm>
              <a:off x="-1615950" y="2238800"/>
              <a:ext cx="120525" cy="18150"/>
            </a:xfrm>
            <a:custGeom>
              <a:avLst/>
              <a:gdLst/>
              <a:ahLst/>
              <a:cxnLst/>
              <a:rect l="l" t="t" r="r" b="b"/>
              <a:pathLst>
                <a:path w="4821" h="726" extrusionOk="0">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41"/>
            <p:cNvSpPr/>
            <p:nvPr/>
          </p:nvSpPr>
          <p:spPr>
            <a:xfrm>
              <a:off x="-1615950" y="2273475"/>
              <a:ext cx="120525" cy="17350"/>
            </a:xfrm>
            <a:custGeom>
              <a:avLst/>
              <a:gdLst/>
              <a:ahLst/>
              <a:cxnLst/>
              <a:rect l="l" t="t" r="r" b="b"/>
              <a:pathLst>
                <a:path w="4821" h="694" extrusionOk="0">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41"/>
            <p:cNvSpPr/>
            <p:nvPr/>
          </p:nvSpPr>
          <p:spPr>
            <a:xfrm>
              <a:off x="-1630925" y="2100975"/>
              <a:ext cx="153625" cy="116600"/>
            </a:xfrm>
            <a:custGeom>
              <a:avLst/>
              <a:gdLst/>
              <a:ahLst/>
              <a:cxnLst/>
              <a:rect l="l" t="t" r="r" b="b"/>
              <a:pathLst>
                <a:path w="6145" h="4664" extrusionOk="0">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3" name="Google Shape;6993;p41"/>
          <p:cNvSpPr/>
          <p:nvPr/>
        </p:nvSpPr>
        <p:spPr>
          <a:xfrm>
            <a:off x="5498426" y="11056525"/>
            <a:ext cx="1255269" cy="1201838"/>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4" name="Google Shape;6994;p41"/>
          <p:cNvGrpSpPr/>
          <p:nvPr/>
        </p:nvGrpSpPr>
        <p:grpSpPr>
          <a:xfrm>
            <a:off x="10237944" y="11055747"/>
            <a:ext cx="1200191" cy="1203383"/>
            <a:chOff x="-1700225" y="2768875"/>
            <a:chExt cx="291450" cy="292225"/>
          </a:xfrm>
        </p:grpSpPr>
        <p:sp>
          <p:nvSpPr>
            <p:cNvPr id="6995" name="Google Shape;6995;p41"/>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41"/>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41"/>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41"/>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41"/>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41"/>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41"/>
          <p:cNvGrpSpPr/>
          <p:nvPr/>
        </p:nvGrpSpPr>
        <p:grpSpPr>
          <a:xfrm>
            <a:off x="8721573" y="11054100"/>
            <a:ext cx="1060694" cy="1206677"/>
            <a:chOff x="-919700" y="2420750"/>
            <a:chExt cx="257575" cy="293025"/>
          </a:xfrm>
        </p:grpSpPr>
        <p:sp>
          <p:nvSpPr>
            <p:cNvPr id="7002" name="Google Shape;7002;p41"/>
            <p:cNvSpPr/>
            <p:nvPr/>
          </p:nvSpPr>
          <p:spPr>
            <a:xfrm>
              <a:off x="-884250" y="2490850"/>
              <a:ext cx="84300" cy="51225"/>
            </a:xfrm>
            <a:custGeom>
              <a:avLst/>
              <a:gdLst/>
              <a:ahLst/>
              <a:cxnLst/>
              <a:rect l="l" t="t" r="r" b="b"/>
              <a:pathLst>
                <a:path w="3372" h="2049" extrusionOk="0">
                  <a:moveTo>
                    <a:pt x="977" y="631"/>
                  </a:moveTo>
                  <a:cubicBezTo>
                    <a:pt x="1166" y="631"/>
                    <a:pt x="1324" y="788"/>
                    <a:pt x="1324" y="977"/>
                  </a:cubicBezTo>
                  <a:cubicBezTo>
                    <a:pt x="1324" y="1198"/>
                    <a:pt x="1166" y="1355"/>
                    <a:pt x="977" y="1355"/>
                  </a:cubicBezTo>
                  <a:cubicBezTo>
                    <a:pt x="788" y="1355"/>
                    <a:pt x="631" y="1198"/>
                    <a:pt x="631" y="977"/>
                  </a:cubicBezTo>
                  <a:cubicBezTo>
                    <a:pt x="631" y="788"/>
                    <a:pt x="788" y="631"/>
                    <a:pt x="977" y="631"/>
                  </a:cubicBezTo>
                  <a:close/>
                  <a:moveTo>
                    <a:pt x="2363" y="631"/>
                  </a:moveTo>
                  <a:cubicBezTo>
                    <a:pt x="2552" y="631"/>
                    <a:pt x="2710" y="788"/>
                    <a:pt x="2710" y="977"/>
                  </a:cubicBezTo>
                  <a:cubicBezTo>
                    <a:pt x="2710" y="1198"/>
                    <a:pt x="2552" y="1355"/>
                    <a:pt x="2363" y="1355"/>
                  </a:cubicBezTo>
                  <a:cubicBezTo>
                    <a:pt x="2174" y="1355"/>
                    <a:pt x="2017" y="1198"/>
                    <a:pt x="2017" y="977"/>
                  </a:cubicBezTo>
                  <a:cubicBezTo>
                    <a:pt x="2017" y="788"/>
                    <a:pt x="2174" y="631"/>
                    <a:pt x="2363" y="631"/>
                  </a:cubicBezTo>
                  <a:close/>
                  <a:moveTo>
                    <a:pt x="1009" y="1"/>
                  </a:moveTo>
                  <a:cubicBezTo>
                    <a:pt x="473" y="1"/>
                    <a:pt x="0" y="473"/>
                    <a:pt x="0" y="1040"/>
                  </a:cubicBezTo>
                  <a:cubicBezTo>
                    <a:pt x="0" y="1576"/>
                    <a:pt x="473" y="2048"/>
                    <a:pt x="1009" y="2048"/>
                  </a:cubicBezTo>
                  <a:cubicBezTo>
                    <a:pt x="1292" y="2048"/>
                    <a:pt x="1544" y="1922"/>
                    <a:pt x="1702" y="1765"/>
                  </a:cubicBezTo>
                  <a:cubicBezTo>
                    <a:pt x="1891" y="1922"/>
                    <a:pt x="2111" y="2048"/>
                    <a:pt x="2363" y="2048"/>
                  </a:cubicBezTo>
                  <a:cubicBezTo>
                    <a:pt x="2899" y="2048"/>
                    <a:pt x="3371" y="1576"/>
                    <a:pt x="3371" y="1040"/>
                  </a:cubicBezTo>
                  <a:cubicBezTo>
                    <a:pt x="3371" y="442"/>
                    <a:pt x="2899" y="1"/>
                    <a:pt x="2363" y="1"/>
                  </a:cubicBezTo>
                  <a:cubicBezTo>
                    <a:pt x="2080" y="1"/>
                    <a:pt x="1859" y="127"/>
                    <a:pt x="1702" y="284"/>
                  </a:cubicBezTo>
                  <a:cubicBezTo>
                    <a:pt x="1481" y="127"/>
                    <a:pt x="1261"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41"/>
            <p:cNvSpPr/>
            <p:nvPr/>
          </p:nvSpPr>
          <p:spPr>
            <a:xfrm>
              <a:off x="-919700" y="2420750"/>
              <a:ext cx="257575" cy="293025"/>
            </a:xfrm>
            <a:custGeom>
              <a:avLst/>
              <a:gdLst/>
              <a:ahLst/>
              <a:cxnLst/>
              <a:rect l="l" t="t" r="r" b="b"/>
              <a:pathLst>
                <a:path w="10303" h="11721" extrusionOk="0">
                  <a:moveTo>
                    <a:pt x="7152" y="694"/>
                  </a:moveTo>
                  <a:cubicBezTo>
                    <a:pt x="7373" y="694"/>
                    <a:pt x="7530" y="851"/>
                    <a:pt x="7530" y="1040"/>
                  </a:cubicBezTo>
                  <a:lnTo>
                    <a:pt x="7530" y="1418"/>
                  </a:lnTo>
                  <a:lnTo>
                    <a:pt x="662" y="1418"/>
                  </a:lnTo>
                  <a:lnTo>
                    <a:pt x="662" y="1040"/>
                  </a:lnTo>
                  <a:cubicBezTo>
                    <a:pt x="694" y="851"/>
                    <a:pt x="851" y="694"/>
                    <a:pt x="1009" y="694"/>
                  </a:cubicBezTo>
                  <a:close/>
                  <a:moveTo>
                    <a:pt x="7562" y="2111"/>
                  </a:moveTo>
                  <a:lnTo>
                    <a:pt x="7562" y="3403"/>
                  </a:lnTo>
                  <a:lnTo>
                    <a:pt x="7247" y="3088"/>
                  </a:lnTo>
                  <a:cubicBezTo>
                    <a:pt x="7042" y="2883"/>
                    <a:pt x="6784" y="2792"/>
                    <a:pt x="6528" y="2792"/>
                  </a:cubicBezTo>
                  <a:cubicBezTo>
                    <a:pt x="5999" y="2792"/>
                    <a:pt x="5483" y="3186"/>
                    <a:pt x="5483" y="3781"/>
                  </a:cubicBezTo>
                  <a:cubicBezTo>
                    <a:pt x="5483" y="4065"/>
                    <a:pt x="5577" y="4348"/>
                    <a:pt x="5798" y="4506"/>
                  </a:cubicBezTo>
                  <a:lnTo>
                    <a:pt x="6774" y="5482"/>
                  </a:lnTo>
                  <a:lnTo>
                    <a:pt x="1009" y="5482"/>
                  </a:lnTo>
                  <a:cubicBezTo>
                    <a:pt x="995" y="5485"/>
                    <a:pt x="982" y="5486"/>
                    <a:pt x="968" y="5486"/>
                  </a:cubicBezTo>
                  <a:cubicBezTo>
                    <a:pt x="825" y="5486"/>
                    <a:pt x="694" y="5340"/>
                    <a:pt x="694" y="5167"/>
                  </a:cubicBezTo>
                  <a:lnTo>
                    <a:pt x="694" y="2111"/>
                  </a:lnTo>
                  <a:close/>
                  <a:moveTo>
                    <a:pt x="8160" y="2584"/>
                  </a:moveTo>
                  <a:lnTo>
                    <a:pt x="9200" y="3624"/>
                  </a:lnTo>
                  <a:cubicBezTo>
                    <a:pt x="9421" y="3844"/>
                    <a:pt x="9515" y="4065"/>
                    <a:pt x="9515" y="4348"/>
                  </a:cubicBezTo>
                  <a:lnTo>
                    <a:pt x="9515" y="6900"/>
                  </a:lnTo>
                  <a:cubicBezTo>
                    <a:pt x="9515" y="7373"/>
                    <a:pt x="9358" y="7845"/>
                    <a:pt x="9043" y="8192"/>
                  </a:cubicBezTo>
                  <a:lnTo>
                    <a:pt x="5955" y="8192"/>
                  </a:lnTo>
                  <a:cubicBezTo>
                    <a:pt x="5640" y="7845"/>
                    <a:pt x="5483" y="7373"/>
                    <a:pt x="5483" y="6900"/>
                  </a:cubicBezTo>
                  <a:lnTo>
                    <a:pt x="5483" y="6144"/>
                  </a:lnTo>
                  <a:lnTo>
                    <a:pt x="6837" y="6144"/>
                  </a:lnTo>
                  <a:lnTo>
                    <a:pt x="6837" y="6207"/>
                  </a:lnTo>
                  <a:cubicBezTo>
                    <a:pt x="6837" y="6585"/>
                    <a:pt x="6900" y="6932"/>
                    <a:pt x="7089" y="7373"/>
                  </a:cubicBezTo>
                  <a:cubicBezTo>
                    <a:pt x="7135" y="7487"/>
                    <a:pt x="7263" y="7568"/>
                    <a:pt x="7403" y="7568"/>
                  </a:cubicBezTo>
                  <a:cubicBezTo>
                    <a:pt x="7455" y="7568"/>
                    <a:pt x="7510" y="7556"/>
                    <a:pt x="7562" y="7530"/>
                  </a:cubicBezTo>
                  <a:cubicBezTo>
                    <a:pt x="7719" y="7467"/>
                    <a:pt x="7782" y="7247"/>
                    <a:pt x="7719" y="7058"/>
                  </a:cubicBezTo>
                  <a:cubicBezTo>
                    <a:pt x="7593" y="6774"/>
                    <a:pt x="7530" y="6522"/>
                    <a:pt x="7530" y="6239"/>
                  </a:cubicBezTo>
                  <a:lnTo>
                    <a:pt x="7530" y="5451"/>
                  </a:lnTo>
                  <a:cubicBezTo>
                    <a:pt x="7530" y="5356"/>
                    <a:pt x="7467" y="5262"/>
                    <a:pt x="7404" y="5199"/>
                  </a:cubicBezTo>
                  <a:lnTo>
                    <a:pt x="6207" y="4033"/>
                  </a:lnTo>
                  <a:cubicBezTo>
                    <a:pt x="6018" y="3844"/>
                    <a:pt x="6144" y="3435"/>
                    <a:pt x="6459" y="3435"/>
                  </a:cubicBezTo>
                  <a:cubicBezTo>
                    <a:pt x="6522" y="3435"/>
                    <a:pt x="6648" y="3466"/>
                    <a:pt x="6680" y="3561"/>
                  </a:cubicBezTo>
                  <a:lnTo>
                    <a:pt x="8255" y="5136"/>
                  </a:lnTo>
                  <a:cubicBezTo>
                    <a:pt x="8318" y="5199"/>
                    <a:pt x="8413" y="5230"/>
                    <a:pt x="8503" y="5230"/>
                  </a:cubicBezTo>
                  <a:cubicBezTo>
                    <a:pt x="8594" y="5230"/>
                    <a:pt x="8680" y="5199"/>
                    <a:pt x="8728" y="5136"/>
                  </a:cubicBezTo>
                  <a:cubicBezTo>
                    <a:pt x="8854" y="5010"/>
                    <a:pt x="8854" y="4789"/>
                    <a:pt x="8728" y="4663"/>
                  </a:cubicBezTo>
                  <a:lnTo>
                    <a:pt x="8160" y="4065"/>
                  </a:lnTo>
                  <a:lnTo>
                    <a:pt x="8160" y="2584"/>
                  </a:lnTo>
                  <a:close/>
                  <a:moveTo>
                    <a:pt x="9295" y="8948"/>
                  </a:moveTo>
                  <a:cubicBezTo>
                    <a:pt x="9484" y="8948"/>
                    <a:pt x="9641" y="9105"/>
                    <a:pt x="9641" y="9295"/>
                  </a:cubicBezTo>
                  <a:lnTo>
                    <a:pt x="9641" y="10996"/>
                  </a:lnTo>
                  <a:lnTo>
                    <a:pt x="5514" y="10996"/>
                  </a:lnTo>
                  <a:lnTo>
                    <a:pt x="5514" y="9295"/>
                  </a:lnTo>
                  <a:cubicBezTo>
                    <a:pt x="5514" y="9105"/>
                    <a:pt x="5672" y="8948"/>
                    <a:pt x="5861" y="8948"/>
                  </a:cubicBezTo>
                  <a:close/>
                  <a:moveTo>
                    <a:pt x="1009" y="1"/>
                  </a:moveTo>
                  <a:cubicBezTo>
                    <a:pt x="473" y="1"/>
                    <a:pt x="1" y="473"/>
                    <a:pt x="1" y="1040"/>
                  </a:cubicBezTo>
                  <a:lnTo>
                    <a:pt x="1" y="5167"/>
                  </a:lnTo>
                  <a:cubicBezTo>
                    <a:pt x="1" y="5734"/>
                    <a:pt x="473" y="6207"/>
                    <a:pt x="1009" y="6207"/>
                  </a:cubicBezTo>
                  <a:lnTo>
                    <a:pt x="4789" y="6207"/>
                  </a:lnTo>
                  <a:lnTo>
                    <a:pt x="4789" y="6932"/>
                  </a:lnTo>
                  <a:cubicBezTo>
                    <a:pt x="4789" y="7499"/>
                    <a:pt x="4947" y="8003"/>
                    <a:pt x="5231" y="8444"/>
                  </a:cubicBezTo>
                  <a:cubicBezTo>
                    <a:pt x="4947" y="8633"/>
                    <a:pt x="4789" y="8948"/>
                    <a:pt x="4789" y="9295"/>
                  </a:cubicBezTo>
                  <a:lnTo>
                    <a:pt x="4789" y="11342"/>
                  </a:lnTo>
                  <a:cubicBezTo>
                    <a:pt x="4789" y="11563"/>
                    <a:pt x="4947" y="11720"/>
                    <a:pt x="5168" y="11720"/>
                  </a:cubicBezTo>
                  <a:lnTo>
                    <a:pt x="9956" y="11720"/>
                  </a:lnTo>
                  <a:cubicBezTo>
                    <a:pt x="10145" y="11720"/>
                    <a:pt x="10303" y="11563"/>
                    <a:pt x="10303" y="11342"/>
                  </a:cubicBezTo>
                  <a:lnTo>
                    <a:pt x="10303" y="9295"/>
                  </a:lnTo>
                  <a:cubicBezTo>
                    <a:pt x="10303" y="8948"/>
                    <a:pt x="10114" y="8633"/>
                    <a:pt x="9893" y="8444"/>
                  </a:cubicBezTo>
                  <a:cubicBezTo>
                    <a:pt x="10177" y="8003"/>
                    <a:pt x="10303" y="7499"/>
                    <a:pt x="10303" y="6932"/>
                  </a:cubicBezTo>
                  <a:lnTo>
                    <a:pt x="10303" y="4380"/>
                  </a:lnTo>
                  <a:lnTo>
                    <a:pt x="10271" y="4380"/>
                  </a:lnTo>
                  <a:cubicBezTo>
                    <a:pt x="10271" y="3907"/>
                    <a:pt x="10082" y="3466"/>
                    <a:pt x="9767" y="3151"/>
                  </a:cubicBezTo>
                  <a:lnTo>
                    <a:pt x="8224" y="1639"/>
                  </a:lnTo>
                  <a:lnTo>
                    <a:pt x="8224" y="1040"/>
                  </a:lnTo>
                  <a:cubicBezTo>
                    <a:pt x="8224" y="473"/>
                    <a:pt x="7751" y="1"/>
                    <a:pt x="72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41"/>
            <p:cNvSpPr/>
            <p:nvPr/>
          </p:nvSpPr>
          <p:spPr>
            <a:xfrm>
              <a:off x="-766100" y="2660975"/>
              <a:ext cx="18125" cy="18150"/>
            </a:xfrm>
            <a:custGeom>
              <a:avLst/>
              <a:gdLst/>
              <a:ahLst/>
              <a:cxnLst/>
              <a:rect l="l" t="t" r="r" b="b"/>
              <a:pathLst>
                <a:path w="725" h="726" extrusionOk="0">
                  <a:moveTo>
                    <a:pt x="347" y="1"/>
                  </a:moveTo>
                  <a:cubicBezTo>
                    <a:pt x="158" y="1"/>
                    <a:pt x="0" y="158"/>
                    <a:pt x="0" y="379"/>
                  </a:cubicBezTo>
                  <a:cubicBezTo>
                    <a:pt x="0" y="568"/>
                    <a:pt x="158" y="725"/>
                    <a:pt x="347" y="725"/>
                  </a:cubicBezTo>
                  <a:cubicBezTo>
                    <a:pt x="536" y="725"/>
                    <a:pt x="725" y="568"/>
                    <a:pt x="725"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41"/>
          <p:cNvGrpSpPr/>
          <p:nvPr/>
        </p:nvGrpSpPr>
        <p:grpSpPr>
          <a:xfrm>
            <a:off x="3973431" y="6533429"/>
            <a:ext cx="1168071" cy="1171164"/>
            <a:chOff x="6679825" y="2693700"/>
            <a:chExt cx="257875" cy="258575"/>
          </a:xfrm>
        </p:grpSpPr>
        <p:sp>
          <p:nvSpPr>
            <p:cNvPr id="7006" name="Google Shape;7006;p41"/>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41"/>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8" name="Google Shape;7008;p41"/>
          <p:cNvGrpSpPr/>
          <p:nvPr/>
        </p:nvGrpSpPr>
        <p:grpSpPr>
          <a:xfrm>
            <a:off x="3943241" y="7948507"/>
            <a:ext cx="1199427" cy="1190112"/>
            <a:chOff x="6790450" y="3119050"/>
            <a:chExt cx="262750" cy="260675"/>
          </a:xfrm>
        </p:grpSpPr>
        <p:sp>
          <p:nvSpPr>
            <p:cNvPr id="7009" name="Google Shape;7009;p41"/>
            <p:cNvSpPr/>
            <p:nvPr/>
          </p:nvSpPr>
          <p:spPr>
            <a:xfrm>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41"/>
            <p:cNvSpPr/>
            <p:nvPr/>
          </p:nvSpPr>
          <p:spPr>
            <a:xfrm flipH="1">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41"/>
          <p:cNvGrpSpPr/>
          <p:nvPr/>
        </p:nvGrpSpPr>
        <p:grpSpPr>
          <a:xfrm>
            <a:off x="17140843" y="12550068"/>
            <a:ext cx="1021348" cy="1161955"/>
            <a:chOff x="7660859" y="2571753"/>
            <a:chExt cx="366561" cy="417024"/>
          </a:xfrm>
        </p:grpSpPr>
        <p:sp>
          <p:nvSpPr>
            <p:cNvPr id="7012" name="Google Shape;7012;p41"/>
            <p:cNvSpPr/>
            <p:nvPr/>
          </p:nvSpPr>
          <p:spPr>
            <a:xfrm>
              <a:off x="7770506" y="2633631"/>
              <a:ext cx="147259" cy="146633"/>
            </a:xfrm>
            <a:custGeom>
              <a:avLst/>
              <a:gdLst/>
              <a:ahLst/>
              <a:cxnLst/>
              <a:rect l="l" t="t" r="r" b="b"/>
              <a:pathLst>
                <a:path w="7056" h="7026" extrusionOk="0">
                  <a:moveTo>
                    <a:pt x="4114" y="2928"/>
                  </a:moveTo>
                  <a:lnTo>
                    <a:pt x="4114" y="4099"/>
                  </a:lnTo>
                  <a:lnTo>
                    <a:pt x="2943" y="4099"/>
                  </a:lnTo>
                  <a:lnTo>
                    <a:pt x="2943" y="2928"/>
                  </a:lnTo>
                  <a:close/>
                  <a:moveTo>
                    <a:pt x="2354" y="1"/>
                  </a:moveTo>
                  <a:cubicBezTo>
                    <a:pt x="2032" y="1"/>
                    <a:pt x="1771" y="263"/>
                    <a:pt x="1771" y="586"/>
                  </a:cubicBezTo>
                  <a:lnTo>
                    <a:pt x="1771" y="1757"/>
                  </a:lnTo>
                  <a:lnTo>
                    <a:pt x="618" y="1757"/>
                  </a:lnTo>
                  <a:cubicBezTo>
                    <a:pt x="301" y="1757"/>
                    <a:pt x="31" y="1999"/>
                    <a:pt x="17" y="2314"/>
                  </a:cubicBezTo>
                  <a:cubicBezTo>
                    <a:pt x="1" y="2650"/>
                    <a:pt x="268" y="2928"/>
                    <a:pt x="600" y="2928"/>
                  </a:cubicBezTo>
                  <a:lnTo>
                    <a:pt x="1771" y="2928"/>
                  </a:lnTo>
                  <a:lnTo>
                    <a:pt x="1771" y="4099"/>
                  </a:lnTo>
                  <a:lnTo>
                    <a:pt x="618" y="4099"/>
                  </a:lnTo>
                  <a:cubicBezTo>
                    <a:pt x="301" y="4099"/>
                    <a:pt x="31" y="4341"/>
                    <a:pt x="17" y="4656"/>
                  </a:cubicBezTo>
                  <a:cubicBezTo>
                    <a:pt x="1" y="4992"/>
                    <a:pt x="268" y="5270"/>
                    <a:pt x="600" y="5270"/>
                  </a:cubicBezTo>
                  <a:lnTo>
                    <a:pt x="1771" y="5270"/>
                  </a:lnTo>
                  <a:lnTo>
                    <a:pt x="1771" y="6423"/>
                  </a:lnTo>
                  <a:cubicBezTo>
                    <a:pt x="1771" y="6738"/>
                    <a:pt x="2014" y="7011"/>
                    <a:pt x="2329" y="7025"/>
                  </a:cubicBezTo>
                  <a:cubicBezTo>
                    <a:pt x="2338" y="7025"/>
                    <a:pt x="2348" y="7025"/>
                    <a:pt x="2357" y="7025"/>
                  </a:cubicBezTo>
                  <a:cubicBezTo>
                    <a:pt x="2680" y="7025"/>
                    <a:pt x="2943" y="6764"/>
                    <a:pt x="2943" y="6441"/>
                  </a:cubicBezTo>
                  <a:lnTo>
                    <a:pt x="2943" y="5270"/>
                  </a:lnTo>
                  <a:lnTo>
                    <a:pt x="4114" y="5270"/>
                  </a:lnTo>
                  <a:lnTo>
                    <a:pt x="4114" y="6423"/>
                  </a:lnTo>
                  <a:cubicBezTo>
                    <a:pt x="4114" y="6738"/>
                    <a:pt x="4356" y="7011"/>
                    <a:pt x="4671" y="7025"/>
                  </a:cubicBezTo>
                  <a:cubicBezTo>
                    <a:pt x="4680" y="7025"/>
                    <a:pt x="4690" y="7025"/>
                    <a:pt x="4699" y="7025"/>
                  </a:cubicBezTo>
                  <a:cubicBezTo>
                    <a:pt x="5023" y="7025"/>
                    <a:pt x="5285" y="6764"/>
                    <a:pt x="5285" y="6441"/>
                  </a:cubicBezTo>
                  <a:lnTo>
                    <a:pt x="5285" y="5270"/>
                  </a:lnTo>
                  <a:lnTo>
                    <a:pt x="6456" y="5270"/>
                  </a:lnTo>
                  <a:cubicBezTo>
                    <a:pt x="6788" y="5270"/>
                    <a:pt x="7056" y="4992"/>
                    <a:pt x="7040" y="4656"/>
                  </a:cubicBezTo>
                  <a:cubicBezTo>
                    <a:pt x="7025" y="4341"/>
                    <a:pt x="6753" y="4099"/>
                    <a:pt x="6438" y="4099"/>
                  </a:cubicBezTo>
                  <a:lnTo>
                    <a:pt x="5285" y="4099"/>
                  </a:lnTo>
                  <a:lnTo>
                    <a:pt x="5285" y="2928"/>
                  </a:lnTo>
                  <a:lnTo>
                    <a:pt x="6438" y="2928"/>
                  </a:lnTo>
                  <a:cubicBezTo>
                    <a:pt x="6753" y="2928"/>
                    <a:pt x="7025" y="2685"/>
                    <a:pt x="7040" y="2370"/>
                  </a:cubicBezTo>
                  <a:cubicBezTo>
                    <a:pt x="7056" y="2034"/>
                    <a:pt x="6788" y="1757"/>
                    <a:pt x="6456" y="1757"/>
                  </a:cubicBezTo>
                  <a:lnTo>
                    <a:pt x="5285" y="1757"/>
                  </a:lnTo>
                  <a:lnTo>
                    <a:pt x="5285" y="603"/>
                  </a:lnTo>
                  <a:cubicBezTo>
                    <a:pt x="5285" y="287"/>
                    <a:pt x="5042" y="16"/>
                    <a:pt x="4727" y="2"/>
                  </a:cubicBezTo>
                  <a:cubicBezTo>
                    <a:pt x="4717" y="1"/>
                    <a:pt x="4707" y="1"/>
                    <a:pt x="4696" y="1"/>
                  </a:cubicBezTo>
                  <a:cubicBezTo>
                    <a:pt x="4374" y="1"/>
                    <a:pt x="4114" y="263"/>
                    <a:pt x="4114" y="586"/>
                  </a:cubicBezTo>
                  <a:lnTo>
                    <a:pt x="4114" y="1757"/>
                  </a:lnTo>
                  <a:lnTo>
                    <a:pt x="2943" y="1757"/>
                  </a:lnTo>
                  <a:lnTo>
                    <a:pt x="2943" y="603"/>
                  </a:lnTo>
                  <a:cubicBezTo>
                    <a:pt x="2943" y="287"/>
                    <a:pt x="2700" y="16"/>
                    <a:pt x="2385" y="2"/>
                  </a:cubicBezTo>
                  <a:cubicBezTo>
                    <a:pt x="2375" y="1"/>
                    <a:pt x="2364" y="1"/>
                    <a:pt x="23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41"/>
            <p:cNvSpPr/>
            <p:nvPr/>
          </p:nvSpPr>
          <p:spPr>
            <a:xfrm>
              <a:off x="7730834" y="2792447"/>
              <a:ext cx="226648" cy="76781"/>
            </a:xfrm>
            <a:custGeom>
              <a:avLst/>
              <a:gdLst/>
              <a:ahLst/>
              <a:cxnLst/>
              <a:rect l="l" t="t" r="r" b="b"/>
              <a:pathLst>
                <a:path w="10860" h="3679" extrusionOk="0">
                  <a:moveTo>
                    <a:pt x="747" y="0"/>
                  </a:moveTo>
                  <a:cubicBezTo>
                    <a:pt x="280" y="0"/>
                    <a:pt x="0" y="520"/>
                    <a:pt x="258" y="910"/>
                  </a:cubicBezTo>
                  <a:cubicBezTo>
                    <a:pt x="1470" y="2730"/>
                    <a:pt x="3430" y="3678"/>
                    <a:pt x="5429" y="3678"/>
                  </a:cubicBezTo>
                  <a:cubicBezTo>
                    <a:pt x="7423" y="3678"/>
                    <a:pt x="9385" y="2733"/>
                    <a:pt x="10600" y="911"/>
                  </a:cubicBezTo>
                  <a:cubicBezTo>
                    <a:pt x="10860" y="523"/>
                    <a:pt x="10578" y="2"/>
                    <a:pt x="10116" y="2"/>
                  </a:cubicBezTo>
                  <a:cubicBezTo>
                    <a:pt x="10115" y="2"/>
                    <a:pt x="10114" y="2"/>
                    <a:pt x="10113" y="2"/>
                  </a:cubicBezTo>
                  <a:cubicBezTo>
                    <a:pt x="9924" y="2"/>
                    <a:pt x="9738" y="92"/>
                    <a:pt x="9625" y="262"/>
                  </a:cubicBezTo>
                  <a:cubicBezTo>
                    <a:pt x="8688" y="1668"/>
                    <a:pt x="7119" y="2507"/>
                    <a:pt x="5429" y="2507"/>
                  </a:cubicBezTo>
                  <a:cubicBezTo>
                    <a:pt x="3740" y="2507"/>
                    <a:pt x="2172" y="1668"/>
                    <a:pt x="1235" y="264"/>
                  </a:cubicBezTo>
                  <a:cubicBezTo>
                    <a:pt x="1125" y="101"/>
                    <a:pt x="943" y="0"/>
                    <a:pt x="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41"/>
            <p:cNvSpPr/>
            <p:nvPr/>
          </p:nvSpPr>
          <p:spPr>
            <a:xfrm>
              <a:off x="7660859" y="2571753"/>
              <a:ext cx="366561" cy="417024"/>
            </a:xfrm>
            <a:custGeom>
              <a:avLst/>
              <a:gdLst/>
              <a:ahLst/>
              <a:cxnLst/>
              <a:rect l="l" t="t" r="r" b="b"/>
              <a:pathLst>
                <a:path w="17564" h="19982" extrusionOk="0">
                  <a:moveTo>
                    <a:pt x="14636" y="1169"/>
                  </a:moveTo>
                  <a:cubicBezTo>
                    <a:pt x="15587" y="1169"/>
                    <a:pt x="16392" y="1992"/>
                    <a:pt x="16392" y="2965"/>
                  </a:cubicBezTo>
                  <a:lnTo>
                    <a:pt x="16392" y="14674"/>
                  </a:lnTo>
                  <a:cubicBezTo>
                    <a:pt x="16392" y="15643"/>
                    <a:pt x="15607" y="16431"/>
                    <a:pt x="14636" y="16431"/>
                  </a:cubicBezTo>
                  <a:lnTo>
                    <a:pt x="11124" y="16431"/>
                  </a:lnTo>
                  <a:cubicBezTo>
                    <a:pt x="10967" y="16431"/>
                    <a:pt x="10816" y="16493"/>
                    <a:pt x="10707" y="16604"/>
                  </a:cubicBezTo>
                  <a:lnTo>
                    <a:pt x="8782" y="18561"/>
                  </a:lnTo>
                  <a:lnTo>
                    <a:pt x="6857" y="16604"/>
                  </a:lnTo>
                  <a:cubicBezTo>
                    <a:pt x="6748" y="16493"/>
                    <a:pt x="6597" y="16431"/>
                    <a:pt x="6440" y="16431"/>
                  </a:cubicBezTo>
                  <a:lnTo>
                    <a:pt x="2928" y="16431"/>
                  </a:lnTo>
                  <a:cubicBezTo>
                    <a:pt x="1959" y="16431"/>
                    <a:pt x="1172" y="15643"/>
                    <a:pt x="1172" y="14674"/>
                  </a:cubicBezTo>
                  <a:lnTo>
                    <a:pt x="1172" y="2965"/>
                  </a:lnTo>
                  <a:cubicBezTo>
                    <a:pt x="1172" y="1992"/>
                    <a:pt x="1977" y="1169"/>
                    <a:pt x="2928" y="1169"/>
                  </a:cubicBezTo>
                  <a:close/>
                  <a:moveTo>
                    <a:pt x="2928" y="0"/>
                  </a:moveTo>
                  <a:cubicBezTo>
                    <a:pt x="1310" y="0"/>
                    <a:pt x="1" y="1346"/>
                    <a:pt x="1" y="2965"/>
                  </a:cubicBezTo>
                  <a:lnTo>
                    <a:pt x="1" y="14674"/>
                  </a:lnTo>
                  <a:cubicBezTo>
                    <a:pt x="1" y="16291"/>
                    <a:pt x="1312" y="17600"/>
                    <a:pt x="2928" y="17600"/>
                  </a:cubicBezTo>
                  <a:lnTo>
                    <a:pt x="6196" y="17600"/>
                  </a:lnTo>
                  <a:lnTo>
                    <a:pt x="8365" y="19806"/>
                  </a:lnTo>
                  <a:cubicBezTo>
                    <a:pt x="8474" y="19919"/>
                    <a:pt x="8625" y="19981"/>
                    <a:pt x="8782" y="19981"/>
                  </a:cubicBezTo>
                  <a:cubicBezTo>
                    <a:pt x="8940" y="19981"/>
                    <a:pt x="9090" y="19919"/>
                    <a:pt x="9200" y="19806"/>
                  </a:cubicBezTo>
                  <a:lnTo>
                    <a:pt x="11370" y="17600"/>
                  </a:lnTo>
                  <a:lnTo>
                    <a:pt x="14636" y="17600"/>
                  </a:lnTo>
                  <a:cubicBezTo>
                    <a:pt x="16251" y="17600"/>
                    <a:pt x="17563" y="16287"/>
                    <a:pt x="17563" y="14674"/>
                  </a:cubicBezTo>
                  <a:lnTo>
                    <a:pt x="17563" y="2965"/>
                  </a:lnTo>
                  <a:cubicBezTo>
                    <a:pt x="17563" y="1348"/>
                    <a:pt x="16254" y="0"/>
                    <a:pt x="14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5" name="Google Shape;7015;p41"/>
          <p:cNvGrpSpPr/>
          <p:nvPr/>
        </p:nvGrpSpPr>
        <p:grpSpPr>
          <a:xfrm>
            <a:off x="10109293" y="12550068"/>
            <a:ext cx="1161955" cy="1161955"/>
            <a:chOff x="5566722" y="2571753"/>
            <a:chExt cx="417024" cy="417024"/>
          </a:xfrm>
        </p:grpSpPr>
        <p:sp>
          <p:nvSpPr>
            <p:cNvPr id="7016" name="Google Shape;7016;p41"/>
            <p:cNvSpPr/>
            <p:nvPr/>
          </p:nvSpPr>
          <p:spPr>
            <a:xfrm>
              <a:off x="5566722" y="2571753"/>
              <a:ext cx="417024" cy="417024"/>
            </a:xfrm>
            <a:custGeom>
              <a:avLst/>
              <a:gdLst/>
              <a:ahLst/>
              <a:cxnLst/>
              <a:rect l="l" t="t" r="r" b="b"/>
              <a:pathLst>
                <a:path w="19982" h="19982" extrusionOk="0">
                  <a:moveTo>
                    <a:pt x="9990" y="1171"/>
                  </a:moveTo>
                  <a:cubicBezTo>
                    <a:pt x="14855" y="1171"/>
                    <a:pt x="18810" y="5127"/>
                    <a:pt x="18810" y="9991"/>
                  </a:cubicBezTo>
                  <a:cubicBezTo>
                    <a:pt x="18810" y="14854"/>
                    <a:pt x="14855" y="18810"/>
                    <a:pt x="9990" y="18810"/>
                  </a:cubicBezTo>
                  <a:cubicBezTo>
                    <a:pt x="5127" y="18810"/>
                    <a:pt x="1170" y="14854"/>
                    <a:pt x="1170" y="9991"/>
                  </a:cubicBezTo>
                  <a:cubicBezTo>
                    <a:pt x="1170" y="5127"/>
                    <a:pt x="5127" y="1171"/>
                    <a:pt x="9990" y="1171"/>
                  </a:cubicBezTo>
                  <a:close/>
                  <a:moveTo>
                    <a:pt x="9990" y="0"/>
                  </a:moveTo>
                  <a:cubicBezTo>
                    <a:pt x="4488" y="0"/>
                    <a:pt x="0" y="4490"/>
                    <a:pt x="0" y="9990"/>
                  </a:cubicBezTo>
                  <a:cubicBezTo>
                    <a:pt x="0" y="15493"/>
                    <a:pt x="4490" y="19981"/>
                    <a:pt x="9990" y="19981"/>
                  </a:cubicBezTo>
                  <a:cubicBezTo>
                    <a:pt x="15492" y="19981"/>
                    <a:pt x="19981" y="15491"/>
                    <a:pt x="19981" y="9990"/>
                  </a:cubicBezTo>
                  <a:cubicBezTo>
                    <a:pt x="19981" y="4488"/>
                    <a:pt x="15492" y="0"/>
                    <a:pt x="9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41"/>
            <p:cNvSpPr/>
            <p:nvPr/>
          </p:nvSpPr>
          <p:spPr>
            <a:xfrm>
              <a:off x="5653037" y="2658069"/>
              <a:ext cx="207719" cy="243052"/>
            </a:xfrm>
            <a:custGeom>
              <a:avLst/>
              <a:gdLst/>
              <a:ahLst/>
              <a:cxnLst/>
              <a:rect l="l" t="t" r="r" b="b"/>
              <a:pathLst>
                <a:path w="9953" h="11646" extrusionOk="0">
                  <a:moveTo>
                    <a:pt x="8782" y="1300"/>
                  </a:moveTo>
                  <a:lnTo>
                    <a:pt x="8782" y="2448"/>
                  </a:lnTo>
                  <a:lnTo>
                    <a:pt x="4099" y="3384"/>
                  </a:lnTo>
                  <a:lnTo>
                    <a:pt x="4099" y="2236"/>
                  </a:lnTo>
                  <a:lnTo>
                    <a:pt x="8782" y="1300"/>
                  </a:lnTo>
                  <a:close/>
                  <a:moveTo>
                    <a:pt x="8782" y="7304"/>
                  </a:moveTo>
                  <a:lnTo>
                    <a:pt x="8782" y="8447"/>
                  </a:lnTo>
                  <a:cubicBezTo>
                    <a:pt x="8782" y="8766"/>
                    <a:pt x="8591" y="9047"/>
                    <a:pt x="8295" y="9165"/>
                  </a:cubicBezTo>
                  <a:cubicBezTo>
                    <a:pt x="8163" y="9218"/>
                    <a:pt x="7987" y="9306"/>
                    <a:pt x="7782" y="9306"/>
                  </a:cubicBezTo>
                  <a:cubicBezTo>
                    <a:pt x="7653" y="9306"/>
                    <a:pt x="7513" y="9271"/>
                    <a:pt x="7365" y="9171"/>
                  </a:cubicBezTo>
                  <a:cubicBezTo>
                    <a:pt x="6850" y="8824"/>
                    <a:pt x="6937" y="8042"/>
                    <a:pt x="7512" y="7812"/>
                  </a:cubicBezTo>
                  <a:lnTo>
                    <a:pt x="8782" y="7304"/>
                  </a:lnTo>
                  <a:close/>
                  <a:moveTo>
                    <a:pt x="2928" y="8475"/>
                  </a:moveTo>
                  <a:lnTo>
                    <a:pt x="2928" y="9618"/>
                  </a:lnTo>
                  <a:cubicBezTo>
                    <a:pt x="2928" y="9937"/>
                    <a:pt x="2737" y="10218"/>
                    <a:pt x="2442" y="10336"/>
                  </a:cubicBezTo>
                  <a:cubicBezTo>
                    <a:pt x="2308" y="10389"/>
                    <a:pt x="2132" y="10476"/>
                    <a:pt x="1928" y="10476"/>
                  </a:cubicBezTo>
                  <a:cubicBezTo>
                    <a:pt x="1799" y="10476"/>
                    <a:pt x="1659" y="10442"/>
                    <a:pt x="1511" y="10342"/>
                  </a:cubicBezTo>
                  <a:cubicBezTo>
                    <a:pt x="996" y="9993"/>
                    <a:pt x="1083" y="9213"/>
                    <a:pt x="1658" y="8983"/>
                  </a:cubicBezTo>
                  <a:lnTo>
                    <a:pt x="2928" y="8475"/>
                  </a:lnTo>
                  <a:close/>
                  <a:moveTo>
                    <a:pt x="9369" y="1"/>
                  </a:moveTo>
                  <a:cubicBezTo>
                    <a:pt x="9330" y="1"/>
                    <a:pt x="9291" y="4"/>
                    <a:pt x="9252" y="12"/>
                  </a:cubicBezTo>
                  <a:lnTo>
                    <a:pt x="3399" y="1182"/>
                  </a:lnTo>
                  <a:cubicBezTo>
                    <a:pt x="3124" y="1237"/>
                    <a:pt x="2928" y="1477"/>
                    <a:pt x="2928" y="1757"/>
                  </a:cubicBezTo>
                  <a:lnTo>
                    <a:pt x="2928" y="7214"/>
                  </a:lnTo>
                  <a:lnTo>
                    <a:pt x="1223" y="7897"/>
                  </a:lnTo>
                  <a:cubicBezTo>
                    <a:pt x="480" y="8192"/>
                    <a:pt x="0" y="8902"/>
                    <a:pt x="0" y="9701"/>
                  </a:cubicBezTo>
                  <a:cubicBezTo>
                    <a:pt x="0" y="10782"/>
                    <a:pt x="880" y="11645"/>
                    <a:pt x="1944" y="11645"/>
                  </a:cubicBezTo>
                  <a:cubicBezTo>
                    <a:pt x="2362" y="11645"/>
                    <a:pt x="2624" y="11523"/>
                    <a:pt x="2877" y="11423"/>
                  </a:cubicBezTo>
                  <a:cubicBezTo>
                    <a:pt x="3618" y="11125"/>
                    <a:pt x="4099" y="10418"/>
                    <a:pt x="4099" y="9618"/>
                  </a:cubicBezTo>
                  <a:lnTo>
                    <a:pt x="4099" y="4578"/>
                  </a:lnTo>
                  <a:lnTo>
                    <a:pt x="8782" y="3641"/>
                  </a:lnTo>
                  <a:lnTo>
                    <a:pt x="8782" y="6043"/>
                  </a:lnTo>
                  <a:lnTo>
                    <a:pt x="7076" y="6726"/>
                  </a:lnTo>
                  <a:cubicBezTo>
                    <a:pt x="6335" y="7023"/>
                    <a:pt x="5854" y="7731"/>
                    <a:pt x="5854" y="8530"/>
                  </a:cubicBezTo>
                  <a:cubicBezTo>
                    <a:pt x="5854" y="9611"/>
                    <a:pt x="6733" y="10476"/>
                    <a:pt x="7798" y="10476"/>
                  </a:cubicBezTo>
                  <a:cubicBezTo>
                    <a:pt x="8216" y="10476"/>
                    <a:pt x="8477" y="10354"/>
                    <a:pt x="8730" y="10251"/>
                  </a:cubicBezTo>
                  <a:cubicBezTo>
                    <a:pt x="9473" y="9956"/>
                    <a:pt x="9953" y="9247"/>
                    <a:pt x="9953" y="8447"/>
                  </a:cubicBezTo>
                  <a:lnTo>
                    <a:pt x="9953" y="586"/>
                  </a:lnTo>
                  <a:cubicBezTo>
                    <a:pt x="9953" y="410"/>
                    <a:pt x="9873" y="244"/>
                    <a:pt x="9739" y="133"/>
                  </a:cubicBezTo>
                  <a:cubicBezTo>
                    <a:pt x="9633" y="47"/>
                    <a:pt x="9503" y="1"/>
                    <a:pt x="93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8" name="Google Shape;7018;p41"/>
          <p:cNvGrpSpPr/>
          <p:nvPr/>
        </p:nvGrpSpPr>
        <p:grpSpPr>
          <a:xfrm>
            <a:off x="11867188" y="12841719"/>
            <a:ext cx="1161925" cy="578651"/>
            <a:chOff x="6090251" y="2676413"/>
            <a:chExt cx="417014" cy="207677"/>
          </a:xfrm>
        </p:grpSpPr>
        <p:sp>
          <p:nvSpPr>
            <p:cNvPr id="7019" name="Google Shape;7019;p41"/>
            <p:cNvSpPr/>
            <p:nvPr/>
          </p:nvSpPr>
          <p:spPr>
            <a:xfrm>
              <a:off x="6237672" y="2725248"/>
              <a:ext cx="61086" cy="158842"/>
            </a:xfrm>
            <a:custGeom>
              <a:avLst/>
              <a:gdLst/>
              <a:ahLst/>
              <a:cxnLst/>
              <a:rect l="l" t="t" r="r" b="b"/>
              <a:pathLst>
                <a:path w="2927" h="7611" extrusionOk="0">
                  <a:moveTo>
                    <a:pt x="1463" y="1172"/>
                  </a:moveTo>
                  <a:cubicBezTo>
                    <a:pt x="1624" y="1172"/>
                    <a:pt x="1757" y="1303"/>
                    <a:pt x="1757" y="1465"/>
                  </a:cubicBezTo>
                  <a:lnTo>
                    <a:pt x="1757" y="6148"/>
                  </a:lnTo>
                  <a:cubicBezTo>
                    <a:pt x="1757" y="6309"/>
                    <a:pt x="1624" y="6440"/>
                    <a:pt x="1463" y="6440"/>
                  </a:cubicBezTo>
                  <a:cubicBezTo>
                    <a:pt x="1302" y="6440"/>
                    <a:pt x="1171" y="6309"/>
                    <a:pt x="1171" y="6148"/>
                  </a:cubicBezTo>
                  <a:lnTo>
                    <a:pt x="1171" y="1465"/>
                  </a:lnTo>
                  <a:cubicBezTo>
                    <a:pt x="1171" y="1303"/>
                    <a:pt x="1302" y="1172"/>
                    <a:pt x="1463" y="1172"/>
                  </a:cubicBezTo>
                  <a:close/>
                  <a:moveTo>
                    <a:pt x="1463" y="1"/>
                  </a:moveTo>
                  <a:cubicBezTo>
                    <a:pt x="657" y="1"/>
                    <a:pt x="0" y="657"/>
                    <a:pt x="0" y="1465"/>
                  </a:cubicBezTo>
                  <a:lnTo>
                    <a:pt x="0" y="6148"/>
                  </a:lnTo>
                  <a:cubicBezTo>
                    <a:pt x="0" y="6955"/>
                    <a:pt x="657" y="7611"/>
                    <a:pt x="1463" y="7611"/>
                  </a:cubicBezTo>
                  <a:cubicBezTo>
                    <a:pt x="2270" y="7611"/>
                    <a:pt x="2926" y="6955"/>
                    <a:pt x="2926" y="6148"/>
                  </a:cubicBezTo>
                  <a:lnTo>
                    <a:pt x="2926" y="1465"/>
                  </a:lnTo>
                  <a:cubicBezTo>
                    <a:pt x="2926" y="657"/>
                    <a:pt x="2270" y="1"/>
                    <a:pt x="14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41"/>
            <p:cNvSpPr/>
            <p:nvPr/>
          </p:nvSpPr>
          <p:spPr>
            <a:xfrm>
              <a:off x="6446178" y="2761915"/>
              <a:ext cx="61086" cy="61086"/>
            </a:xfrm>
            <a:custGeom>
              <a:avLst/>
              <a:gdLst/>
              <a:ahLst/>
              <a:cxnLst/>
              <a:rect l="l" t="t" r="r" b="b"/>
              <a:pathLst>
                <a:path w="2927" h="2927" extrusionOk="0">
                  <a:moveTo>
                    <a:pt x="1464" y="1171"/>
                  </a:moveTo>
                  <a:cubicBezTo>
                    <a:pt x="1625" y="1171"/>
                    <a:pt x="1756" y="1302"/>
                    <a:pt x="1756" y="1463"/>
                  </a:cubicBezTo>
                  <a:cubicBezTo>
                    <a:pt x="1756" y="1626"/>
                    <a:pt x="1625" y="1757"/>
                    <a:pt x="1464" y="1757"/>
                  </a:cubicBezTo>
                  <a:cubicBezTo>
                    <a:pt x="1303" y="1757"/>
                    <a:pt x="1170" y="1626"/>
                    <a:pt x="1170" y="1463"/>
                  </a:cubicBezTo>
                  <a:cubicBezTo>
                    <a:pt x="1170" y="1302"/>
                    <a:pt x="1303" y="1171"/>
                    <a:pt x="1464" y="1171"/>
                  </a:cubicBezTo>
                  <a:close/>
                  <a:moveTo>
                    <a:pt x="1464" y="0"/>
                  </a:moveTo>
                  <a:cubicBezTo>
                    <a:pt x="657" y="0"/>
                    <a:pt x="1" y="657"/>
                    <a:pt x="1" y="1463"/>
                  </a:cubicBezTo>
                  <a:cubicBezTo>
                    <a:pt x="1" y="2270"/>
                    <a:pt x="657" y="2926"/>
                    <a:pt x="1464" y="2926"/>
                  </a:cubicBezTo>
                  <a:cubicBezTo>
                    <a:pt x="2270" y="2926"/>
                    <a:pt x="2927" y="2270"/>
                    <a:pt x="2927" y="1463"/>
                  </a:cubicBezTo>
                  <a:cubicBezTo>
                    <a:pt x="2927" y="657"/>
                    <a:pt x="2270" y="0"/>
                    <a:pt x="14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41"/>
            <p:cNvSpPr/>
            <p:nvPr/>
          </p:nvSpPr>
          <p:spPr>
            <a:xfrm>
              <a:off x="6311758" y="2676413"/>
              <a:ext cx="135446" cy="207677"/>
            </a:xfrm>
            <a:custGeom>
              <a:avLst/>
              <a:gdLst/>
              <a:ahLst/>
              <a:cxnLst/>
              <a:rect l="l" t="t" r="r" b="b"/>
              <a:pathLst>
                <a:path w="6490" h="9951" extrusionOk="0">
                  <a:moveTo>
                    <a:pt x="1466" y="1171"/>
                  </a:moveTo>
                  <a:cubicBezTo>
                    <a:pt x="1627" y="1171"/>
                    <a:pt x="1757" y="1302"/>
                    <a:pt x="1757" y="1463"/>
                  </a:cubicBezTo>
                  <a:lnTo>
                    <a:pt x="1757" y="6026"/>
                  </a:lnTo>
                  <a:lnTo>
                    <a:pt x="4186" y="3598"/>
                  </a:lnTo>
                  <a:cubicBezTo>
                    <a:pt x="4243" y="3541"/>
                    <a:pt x="4318" y="3512"/>
                    <a:pt x="4392" y="3512"/>
                  </a:cubicBezTo>
                  <a:cubicBezTo>
                    <a:pt x="4467" y="3512"/>
                    <a:pt x="4542" y="3541"/>
                    <a:pt x="4598" y="3598"/>
                  </a:cubicBezTo>
                  <a:cubicBezTo>
                    <a:pt x="4713" y="3712"/>
                    <a:pt x="4713" y="3897"/>
                    <a:pt x="4598" y="4012"/>
                  </a:cubicBezTo>
                  <a:lnTo>
                    <a:pt x="3247" y="5364"/>
                  </a:lnTo>
                  <a:lnTo>
                    <a:pt x="5221" y="8325"/>
                  </a:lnTo>
                  <a:cubicBezTo>
                    <a:pt x="5280" y="8414"/>
                    <a:pt x="5274" y="8500"/>
                    <a:pt x="5265" y="8546"/>
                  </a:cubicBezTo>
                  <a:cubicBezTo>
                    <a:pt x="5257" y="8591"/>
                    <a:pt x="5228" y="8674"/>
                    <a:pt x="5140" y="8732"/>
                  </a:cubicBezTo>
                  <a:cubicBezTo>
                    <a:pt x="5090" y="8764"/>
                    <a:pt x="5037" y="8780"/>
                    <a:pt x="4979" y="8780"/>
                  </a:cubicBezTo>
                  <a:cubicBezTo>
                    <a:pt x="4880" y="8780"/>
                    <a:pt x="4788" y="8732"/>
                    <a:pt x="4735" y="8651"/>
                  </a:cubicBezTo>
                  <a:lnTo>
                    <a:pt x="2824" y="5787"/>
                  </a:lnTo>
                  <a:lnTo>
                    <a:pt x="1757" y="6853"/>
                  </a:lnTo>
                  <a:lnTo>
                    <a:pt x="1757" y="8488"/>
                  </a:lnTo>
                  <a:cubicBezTo>
                    <a:pt x="1757" y="8649"/>
                    <a:pt x="1627" y="8782"/>
                    <a:pt x="1466" y="8782"/>
                  </a:cubicBezTo>
                  <a:cubicBezTo>
                    <a:pt x="1305" y="8782"/>
                    <a:pt x="1172" y="8649"/>
                    <a:pt x="1172" y="8488"/>
                  </a:cubicBezTo>
                  <a:lnTo>
                    <a:pt x="1172" y="1463"/>
                  </a:lnTo>
                  <a:cubicBezTo>
                    <a:pt x="1172" y="1302"/>
                    <a:pt x="1305" y="1171"/>
                    <a:pt x="1466" y="1171"/>
                  </a:cubicBezTo>
                  <a:close/>
                  <a:moveTo>
                    <a:pt x="1466" y="0"/>
                  </a:moveTo>
                  <a:cubicBezTo>
                    <a:pt x="659" y="0"/>
                    <a:pt x="1" y="657"/>
                    <a:pt x="1" y="1463"/>
                  </a:cubicBezTo>
                  <a:lnTo>
                    <a:pt x="1" y="8488"/>
                  </a:lnTo>
                  <a:cubicBezTo>
                    <a:pt x="1" y="9295"/>
                    <a:pt x="659" y="9951"/>
                    <a:pt x="1466" y="9951"/>
                  </a:cubicBezTo>
                  <a:cubicBezTo>
                    <a:pt x="2272" y="9951"/>
                    <a:pt x="2929" y="9295"/>
                    <a:pt x="2929" y="8488"/>
                  </a:cubicBezTo>
                  <a:lnTo>
                    <a:pt x="2929" y="8053"/>
                  </a:lnTo>
                  <a:lnTo>
                    <a:pt x="3760" y="9300"/>
                  </a:lnTo>
                  <a:cubicBezTo>
                    <a:pt x="4032" y="9709"/>
                    <a:pt x="4487" y="9951"/>
                    <a:pt x="4979" y="9951"/>
                  </a:cubicBezTo>
                  <a:cubicBezTo>
                    <a:pt x="5269" y="9951"/>
                    <a:pt x="5548" y="9866"/>
                    <a:pt x="5789" y="9705"/>
                  </a:cubicBezTo>
                  <a:cubicBezTo>
                    <a:pt x="6114" y="9489"/>
                    <a:pt x="6336" y="9158"/>
                    <a:pt x="6413" y="8775"/>
                  </a:cubicBezTo>
                  <a:cubicBezTo>
                    <a:pt x="6490" y="8391"/>
                    <a:pt x="6412" y="8001"/>
                    <a:pt x="6196" y="7676"/>
                  </a:cubicBezTo>
                  <a:lnTo>
                    <a:pt x="4754" y="5512"/>
                  </a:lnTo>
                  <a:lnTo>
                    <a:pt x="5426" y="4840"/>
                  </a:lnTo>
                  <a:cubicBezTo>
                    <a:pt x="5998" y="4269"/>
                    <a:pt x="5998" y="3340"/>
                    <a:pt x="5426" y="2771"/>
                  </a:cubicBezTo>
                  <a:cubicBezTo>
                    <a:pt x="5142" y="2485"/>
                    <a:pt x="4767" y="2342"/>
                    <a:pt x="4392" y="2342"/>
                  </a:cubicBezTo>
                  <a:cubicBezTo>
                    <a:pt x="4017" y="2342"/>
                    <a:pt x="3642" y="2485"/>
                    <a:pt x="3357" y="2771"/>
                  </a:cubicBezTo>
                  <a:lnTo>
                    <a:pt x="2929" y="3199"/>
                  </a:lnTo>
                  <a:lnTo>
                    <a:pt x="2929" y="1463"/>
                  </a:lnTo>
                  <a:cubicBezTo>
                    <a:pt x="2929" y="657"/>
                    <a:pt x="2272" y="0"/>
                    <a:pt x="1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41"/>
            <p:cNvSpPr/>
            <p:nvPr/>
          </p:nvSpPr>
          <p:spPr>
            <a:xfrm>
              <a:off x="6090251" y="2676413"/>
              <a:ext cx="135405" cy="207677"/>
            </a:xfrm>
            <a:custGeom>
              <a:avLst/>
              <a:gdLst/>
              <a:ahLst/>
              <a:cxnLst/>
              <a:rect l="l" t="t" r="r" b="b"/>
              <a:pathLst>
                <a:path w="6488" h="9951" extrusionOk="0">
                  <a:moveTo>
                    <a:pt x="1464" y="1171"/>
                  </a:moveTo>
                  <a:cubicBezTo>
                    <a:pt x="1625" y="1171"/>
                    <a:pt x="1757" y="1302"/>
                    <a:pt x="1757" y="1463"/>
                  </a:cubicBezTo>
                  <a:lnTo>
                    <a:pt x="1757" y="6026"/>
                  </a:lnTo>
                  <a:lnTo>
                    <a:pt x="4184" y="3598"/>
                  </a:lnTo>
                  <a:cubicBezTo>
                    <a:pt x="4241" y="3541"/>
                    <a:pt x="4316" y="3512"/>
                    <a:pt x="4391" y="3512"/>
                  </a:cubicBezTo>
                  <a:cubicBezTo>
                    <a:pt x="4466" y="3512"/>
                    <a:pt x="4541" y="3541"/>
                    <a:pt x="4598" y="3598"/>
                  </a:cubicBezTo>
                  <a:cubicBezTo>
                    <a:pt x="4712" y="3712"/>
                    <a:pt x="4712" y="3897"/>
                    <a:pt x="4598" y="4012"/>
                  </a:cubicBezTo>
                  <a:lnTo>
                    <a:pt x="3245" y="5364"/>
                  </a:lnTo>
                  <a:lnTo>
                    <a:pt x="5219" y="8325"/>
                  </a:lnTo>
                  <a:cubicBezTo>
                    <a:pt x="5278" y="8414"/>
                    <a:pt x="5272" y="8500"/>
                    <a:pt x="5264" y="8546"/>
                  </a:cubicBezTo>
                  <a:cubicBezTo>
                    <a:pt x="5255" y="8591"/>
                    <a:pt x="5226" y="8674"/>
                    <a:pt x="5138" y="8732"/>
                  </a:cubicBezTo>
                  <a:cubicBezTo>
                    <a:pt x="5090" y="8764"/>
                    <a:pt x="5035" y="8780"/>
                    <a:pt x="4977" y="8780"/>
                  </a:cubicBezTo>
                  <a:cubicBezTo>
                    <a:pt x="4878" y="8780"/>
                    <a:pt x="4788" y="8732"/>
                    <a:pt x="4733" y="8651"/>
                  </a:cubicBezTo>
                  <a:lnTo>
                    <a:pt x="2824" y="5787"/>
                  </a:lnTo>
                  <a:lnTo>
                    <a:pt x="1757" y="6853"/>
                  </a:lnTo>
                  <a:lnTo>
                    <a:pt x="1757" y="8488"/>
                  </a:lnTo>
                  <a:cubicBezTo>
                    <a:pt x="1757" y="8649"/>
                    <a:pt x="1625" y="8782"/>
                    <a:pt x="1464" y="8782"/>
                  </a:cubicBezTo>
                  <a:cubicBezTo>
                    <a:pt x="1303" y="8782"/>
                    <a:pt x="1172" y="8649"/>
                    <a:pt x="1172" y="8488"/>
                  </a:cubicBezTo>
                  <a:lnTo>
                    <a:pt x="1172" y="1463"/>
                  </a:lnTo>
                  <a:cubicBezTo>
                    <a:pt x="1172" y="1302"/>
                    <a:pt x="1303" y="1171"/>
                    <a:pt x="1464" y="1171"/>
                  </a:cubicBezTo>
                  <a:close/>
                  <a:moveTo>
                    <a:pt x="1464" y="0"/>
                  </a:moveTo>
                  <a:cubicBezTo>
                    <a:pt x="657" y="0"/>
                    <a:pt x="1" y="657"/>
                    <a:pt x="1" y="1463"/>
                  </a:cubicBezTo>
                  <a:lnTo>
                    <a:pt x="1" y="8488"/>
                  </a:lnTo>
                  <a:cubicBezTo>
                    <a:pt x="1" y="9295"/>
                    <a:pt x="657" y="9951"/>
                    <a:pt x="1464" y="9951"/>
                  </a:cubicBezTo>
                  <a:cubicBezTo>
                    <a:pt x="2270" y="9951"/>
                    <a:pt x="2927" y="9295"/>
                    <a:pt x="2927" y="8488"/>
                  </a:cubicBezTo>
                  <a:lnTo>
                    <a:pt x="2927" y="8053"/>
                  </a:lnTo>
                  <a:lnTo>
                    <a:pt x="3758" y="9300"/>
                  </a:lnTo>
                  <a:cubicBezTo>
                    <a:pt x="4031" y="9709"/>
                    <a:pt x="4485" y="9951"/>
                    <a:pt x="4977" y="9951"/>
                  </a:cubicBezTo>
                  <a:cubicBezTo>
                    <a:pt x="5267" y="9951"/>
                    <a:pt x="5548" y="9866"/>
                    <a:pt x="5787" y="9705"/>
                  </a:cubicBezTo>
                  <a:cubicBezTo>
                    <a:pt x="6113" y="9489"/>
                    <a:pt x="6336" y="9158"/>
                    <a:pt x="6412" y="8775"/>
                  </a:cubicBezTo>
                  <a:cubicBezTo>
                    <a:pt x="6488" y="8391"/>
                    <a:pt x="6410" y="8001"/>
                    <a:pt x="6194" y="7676"/>
                  </a:cubicBezTo>
                  <a:lnTo>
                    <a:pt x="4752" y="5512"/>
                  </a:lnTo>
                  <a:lnTo>
                    <a:pt x="5426" y="4840"/>
                  </a:lnTo>
                  <a:cubicBezTo>
                    <a:pt x="5996" y="4269"/>
                    <a:pt x="5996" y="3340"/>
                    <a:pt x="5426" y="2771"/>
                  </a:cubicBezTo>
                  <a:cubicBezTo>
                    <a:pt x="5141" y="2485"/>
                    <a:pt x="4766" y="2342"/>
                    <a:pt x="4391" y="2342"/>
                  </a:cubicBezTo>
                  <a:cubicBezTo>
                    <a:pt x="4016" y="2342"/>
                    <a:pt x="3641" y="2485"/>
                    <a:pt x="3357" y="2771"/>
                  </a:cubicBezTo>
                  <a:lnTo>
                    <a:pt x="2927" y="3199"/>
                  </a:lnTo>
                  <a:lnTo>
                    <a:pt x="2927" y="1463"/>
                  </a:lnTo>
                  <a:cubicBezTo>
                    <a:pt x="2927" y="657"/>
                    <a:pt x="2270" y="0"/>
                    <a:pt x="14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41"/>
          <p:cNvGrpSpPr/>
          <p:nvPr/>
        </p:nvGrpSpPr>
        <p:grpSpPr>
          <a:xfrm>
            <a:off x="15382948" y="12550068"/>
            <a:ext cx="1161955" cy="1161955"/>
            <a:chOff x="7137330" y="2571753"/>
            <a:chExt cx="417024" cy="417024"/>
          </a:xfrm>
        </p:grpSpPr>
        <p:sp>
          <p:nvSpPr>
            <p:cNvPr id="7024" name="Google Shape;7024;p41"/>
            <p:cNvSpPr/>
            <p:nvPr/>
          </p:nvSpPr>
          <p:spPr>
            <a:xfrm>
              <a:off x="7235854" y="2645840"/>
              <a:ext cx="219949" cy="268826"/>
            </a:xfrm>
            <a:custGeom>
              <a:avLst/>
              <a:gdLst/>
              <a:ahLst/>
              <a:cxnLst/>
              <a:rect l="l" t="t" r="r" b="b"/>
              <a:pathLst>
                <a:path w="10539" h="12881" extrusionOk="0">
                  <a:moveTo>
                    <a:pt x="5271" y="1172"/>
                  </a:moveTo>
                  <a:cubicBezTo>
                    <a:pt x="7530" y="1172"/>
                    <a:pt x="9368" y="3010"/>
                    <a:pt x="9368" y="5270"/>
                  </a:cubicBezTo>
                  <a:cubicBezTo>
                    <a:pt x="9368" y="6273"/>
                    <a:pt x="8717" y="7797"/>
                    <a:pt x="7624" y="9343"/>
                  </a:cubicBezTo>
                  <a:cubicBezTo>
                    <a:pt x="6513" y="10917"/>
                    <a:pt x="5536" y="11665"/>
                    <a:pt x="5271" y="11708"/>
                  </a:cubicBezTo>
                  <a:cubicBezTo>
                    <a:pt x="5004" y="11665"/>
                    <a:pt x="4029" y="10917"/>
                    <a:pt x="2916" y="9343"/>
                  </a:cubicBezTo>
                  <a:cubicBezTo>
                    <a:pt x="1825" y="7797"/>
                    <a:pt x="1172" y="6273"/>
                    <a:pt x="1172" y="5270"/>
                  </a:cubicBezTo>
                  <a:cubicBezTo>
                    <a:pt x="1172" y="3010"/>
                    <a:pt x="3010" y="1172"/>
                    <a:pt x="5271" y="1172"/>
                  </a:cubicBezTo>
                  <a:close/>
                  <a:moveTo>
                    <a:pt x="5271" y="1"/>
                  </a:moveTo>
                  <a:cubicBezTo>
                    <a:pt x="2366" y="1"/>
                    <a:pt x="1" y="2364"/>
                    <a:pt x="1" y="5270"/>
                  </a:cubicBezTo>
                  <a:cubicBezTo>
                    <a:pt x="1" y="7084"/>
                    <a:pt x="1409" y="9247"/>
                    <a:pt x="2014" y="10093"/>
                  </a:cubicBezTo>
                  <a:cubicBezTo>
                    <a:pt x="2481" y="10747"/>
                    <a:pt x="4098" y="12881"/>
                    <a:pt x="5271" y="12881"/>
                  </a:cubicBezTo>
                  <a:cubicBezTo>
                    <a:pt x="6444" y="12881"/>
                    <a:pt x="8059" y="10747"/>
                    <a:pt x="8528" y="10093"/>
                  </a:cubicBezTo>
                  <a:cubicBezTo>
                    <a:pt x="9133" y="9247"/>
                    <a:pt x="10539" y="7084"/>
                    <a:pt x="10539" y="5270"/>
                  </a:cubicBezTo>
                  <a:cubicBezTo>
                    <a:pt x="10539" y="2364"/>
                    <a:pt x="8175" y="1"/>
                    <a:pt x="5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41"/>
            <p:cNvSpPr/>
            <p:nvPr/>
          </p:nvSpPr>
          <p:spPr>
            <a:xfrm>
              <a:off x="7137330" y="2571753"/>
              <a:ext cx="417024" cy="417024"/>
            </a:xfrm>
            <a:custGeom>
              <a:avLst/>
              <a:gdLst/>
              <a:ahLst/>
              <a:cxnLst/>
              <a:rect l="l" t="t" r="r" b="b"/>
              <a:pathLst>
                <a:path w="19982" h="19982" extrusionOk="0">
                  <a:moveTo>
                    <a:pt x="9992" y="1171"/>
                  </a:moveTo>
                  <a:cubicBezTo>
                    <a:pt x="14855" y="1171"/>
                    <a:pt x="18812" y="5127"/>
                    <a:pt x="18812" y="9991"/>
                  </a:cubicBezTo>
                  <a:cubicBezTo>
                    <a:pt x="18812" y="14854"/>
                    <a:pt x="14855" y="18810"/>
                    <a:pt x="9992" y="18810"/>
                  </a:cubicBezTo>
                  <a:cubicBezTo>
                    <a:pt x="5127" y="18810"/>
                    <a:pt x="1171" y="14854"/>
                    <a:pt x="1171" y="9991"/>
                  </a:cubicBezTo>
                  <a:cubicBezTo>
                    <a:pt x="1171" y="5127"/>
                    <a:pt x="5127" y="1171"/>
                    <a:pt x="9992" y="1171"/>
                  </a:cubicBezTo>
                  <a:close/>
                  <a:moveTo>
                    <a:pt x="9992" y="0"/>
                  </a:moveTo>
                  <a:cubicBezTo>
                    <a:pt x="4490" y="0"/>
                    <a:pt x="0" y="4490"/>
                    <a:pt x="0" y="9990"/>
                  </a:cubicBezTo>
                  <a:cubicBezTo>
                    <a:pt x="0" y="15491"/>
                    <a:pt x="4490" y="19981"/>
                    <a:pt x="9992" y="19981"/>
                  </a:cubicBezTo>
                  <a:cubicBezTo>
                    <a:pt x="15493" y="19981"/>
                    <a:pt x="19981" y="15491"/>
                    <a:pt x="19981" y="9990"/>
                  </a:cubicBezTo>
                  <a:cubicBezTo>
                    <a:pt x="19981" y="4488"/>
                    <a:pt x="15492" y="0"/>
                    <a:pt x="9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41"/>
            <p:cNvSpPr/>
            <p:nvPr/>
          </p:nvSpPr>
          <p:spPr>
            <a:xfrm>
              <a:off x="7284751" y="2694716"/>
              <a:ext cx="122173" cy="122194"/>
            </a:xfrm>
            <a:custGeom>
              <a:avLst/>
              <a:gdLst/>
              <a:ahLst/>
              <a:cxnLst/>
              <a:rect l="l" t="t" r="r" b="b"/>
              <a:pathLst>
                <a:path w="5854" h="5855" extrusionOk="0">
                  <a:moveTo>
                    <a:pt x="2928" y="1172"/>
                  </a:moveTo>
                  <a:cubicBezTo>
                    <a:pt x="3895" y="1172"/>
                    <a:pt x="4684" y="1959"/>
                    <a:pt x="4684" y="2928"/>
                  </a:cubicBezTo>
                  <a:cubicBezTo>
                    <a:pt x="4684" y="3896"/>
                    <a:pt x="3895" y="4683"/>
                    <a:pt x="2928" y="4683"/>
                  </a:cubicBezTo>
                  <a:cubicBezTo>
                    <a:pt x="1958" y="4683"/>
                    <a:pt x="1171" y="3896"/>
                    <a:pt x="1171" y="2928"/>
                  </a:cubicBezTo>
                  <a:cubicBezTo>
                    <a:pt x="2139" y="2928"/>
                    <a:pt x="2928" y="2139"/>
                    <a:pt x="2928" y="1172"/>
                  </a:cubicBezTo>
                  <a:close/>
                  <a:moveTo>
                    <a:pt x="2928" y="1"/>
                  </a:moveTo>
                  <a:cubicBezTo>
                    <a:pt x="2655" y="1"/>
                    <a:pt x="2374" y="47"/>
                    <a:pt x="2066" y="142"/>
                  </a:cubicBezTo>
                  <a:cubicBezTo>
                    <a:pt x="1732" y="245"/>
                    <a:pt x="1562" y="616"/>
                    <a:pt x="1704" y="936"/>
                  </a:cubicBezTo>
                  <a:cubicBezTo>
                    <a:pt x="1885" y="1345"/>
                    <a:pt x="1569" y="1756"/>
                    <a:pt x="1177" y="1756"/>
                  </a:cubicBezTo>
                  <a:cubicBezTo>
                    <a:pt x="1099" y="1756"/>
                    <a:pt x="1018" y="1740"/>
                    <a:pt x="938" y="1704"/>
                  </a:cubicBezTo>
                  <a:cubicBezTo>
                    <a:pt x="860" y="1670"/>
                    <a:pt x="780" y="1654"/>
                    <a:pt x="701" y="1654"/>
                  </a:cubicBezTo>
                  <a:cubicBezTo>
                    <a:pt x="453" y="1654"/>
                    <a:pt x="219" y="1813"/>
                    <a:pt x="142" y="2067"/>
                  </a:cubicBezTo>
                  <a:cubicBezTo>
                    <a:pt x="46" y="2373"/>
                    <a:pt x="0" y="2656"/>
                    <a:pt x="0" y="2928"/>
                  </a:cubicBezTo>
                  <a:cubicBezTo>
                    <a:pt x="0" y="4542"/>
                    <a:pt x="1313" y="5854"/>
                    <a:pt x="2928" y="5854"/>
                  </a:cubicBezTo>
                  <a:cubicBezTo>
                    <a:pt x="4541" y="5854"/>
                    <a:pt x="5854" y="4542"/>
                    <a:pt x="5854" y="2928"/>
                  </a:cubicBezTo>
                  <a:cubicBezTo>
                    <a:pt x="5854" y="1313"/>
                    <a:pt x="4541" y="1"/>
                    <a:pt x="29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7" name="Google Shape;7027;p41"/>
          <p:cNvGrpSpPr/>
          <p:nvPr/>
        </p:nvGrpSpPr>
        <p:grpSpPr>
          <a:xfrm>
            <a:off x="13625053" y="12550068"/>
            <a:ext cx="1161955" cy="1161955"/>
            <a:chOff x="6613801" y="2571753"/>
            <a:chExt cx="417024" cy="417024"/>
          </a:xfrm>
        </p:grpSpPr>
        <p:sp>
          <p:nvSpPr>
            <p:cNvPr id="7028" name="Google Shape;7028;p41"/>
            <p:cNvSpPr/>
            <p:nvPr/>
          </p:nvSpPr>
          <p:spPr>
            <a:xfrm>
              <a:off x="6613801" y="2571753"/>
              <a:ext cx="417024" cy="417024"/>
            </a:xfrm>
            <a:custGeom>
              <a:avLst/>
              <a:gdLst/>
              <a:ahLst/>
              <a:cxnLst/>
              <a:rect l="l" t="t" r="r" b="b"/>
              <a:pathLst>
                <a:path w="19982" h="19982" extrusionOk="0">
                  <a:moveTo>
                    <a:pt x="9991" y="1171"/>
                  </a:moveTo>
                  <a:cubicBezTo>
                    <a:pt x="14854" y="1171"/>
                    <a:pt x="18812" y="5127"/>
                    <a:pt x="18812" y="9991"/>
                  </a:cubicBezTo>
                  <a:cubicBezTo>
                    <a:pt x="18812" y="14854"/>
                    <a:pt x="14854" y="18810"/>
                    <a:pt x="9991" y="18810"/>
                  </a:cubicBezTo>
                  <a:cubicBezTo>
                    <a:pt x="5127" y="18810"/>
                    <a:pt x="1171" y="14854"/>
                    <a:pt x="1171" y="9991"/>
                  </a:cubicBezTo>
                  <a:cubicBezTo>
                    <a:pt x="1171" y="5127"/>
                    <a:pt x="5127" y="1171"/>
                    <a:pt x="9991" y="1171"/>
                  </a:cubicBezTo>
                  <a:close/>
                  <a:moveTo>
                    <a:pt x="9991" y="0"/>
                  </a:moveTo>
                  <a:cubicBezTo>
                    <a:pt x="4490" y="0"/>
                    <a:pt x="0" y="4490"/>
                    <a:pt x="0" y="9990"/>
                  </a:cubicBezTo>
                  <a:cubicBezTo>
                    <a:pt x="0" y="15493"/>
                    <a:pt x="4490" y="19981"/>
                    <a:pt x="9991" y="19981"/>
                  </a:cubicBezTo>
                  <a:cubicBezTo>
                    <a:pt x="15493" y="19981"/>
                    <a:pt x="19981" y="15491"/>
                    <a:pt x="19981" y="9990"/>
                  </a:cubicBezTo>
                  <a:cubicBezTo>
                    <a:pt x="19981" y="4488"/>
                    <a:pt x="15491" y="0"/>
                    <a:pt x="9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41"/>
            <p:cNvSpPr/>
            <p:nvPr/>
          </p:nvSpPr>
          <p:spPr>
            <a:xfrm>
              <a:off x="6663449" y="2645840"/>
              <a:ext cx="317704" cy="268826"/>
            </a:xfrm>
            <a:custGeom>
              <a:avLst/>
              <a:gdLst/>
              <a:ahLst/>
              <a:cxnLst/>
              <a:rect l="l" t="t" r="r" b="b"/>
              <a:pathLst>
                <a:path w="15223" h="12881" extrusionOk="0">
                  <a:moveTo>
                    <a:pt x="12295" y="1172"/>
                  </a:moveTo>
                  <a:cubicBezTo>
                    <a:pt x="12619" y="1172"/>
                    <a:pt x="12881" y="1435"/>
                    <a:pt x="12881" y="1757"/>
                  </a:cubicBezTo>
                  <a:cubicBezTo>
                    <a:pt x="12881" y="2079"/>
                    <a:pt x="12617" y="2343"/>
                    <a:pt x="12295" y="2343"/>
                  </a:cubicBezTo>
                  <a:cubicBezTo>
                    <a:pt x="11973" y="2343"/>
                    <a:pt x="11709" y="2079"/>
                    <a:pt x="11709" y="1757"/>
                  </a:cubicBezTo>
                  <a:cubicBezTo>
                    <a:pt x="11709" y="1435"/>
                    <a:pt x="11973" y="1172"/>
                    <a:pt x="12295" y="1172"/>
                  </a:cubicBezTo>
                  <a:close/>
                  <a:moveTo>
                    <a:pt x="2343" y="4685"/>
                  </a:moveTo>
                  <a:cubicBezTo>
                    <a:pt x="2592" y="4685"/>
                    <a:pt x="2827" y="4763"/>
                    <a:pt x="3022" y="4902"/>
                  </a:cubicBezTo>
                  <a:cubicBezTo>
                    <a:pt x="2330" y="5410"/>
                    <a:pt x="1821" y="6015"/>
                    <a:pt x="1513" y="6677"/>
                  </a:cubicBezTo>
                  <a:cubicBezTo>
                    <a:pt x="1301" y="6461"/>
                    <a:pt x="1173" y="6167"/>
                    <a:pt x="1173" y="5856"/>
                  </a:cubicBezTo>
                  <a:cubicBezTo>
                    <a:pt x="1173" y="5210"/>
                    <a:pt x="1697" y="4685"/>
                    <a:pt x="2343" y="4685"/>
                  </a:cubicBezTo>
                  <a:close/>
                  <a:moveTo>
                    <a:pt x="12881" y="4685"/>
                  </a:moveTo>
                  <a:cubicBezTo>
                    <a:pt x="13526" y="4685"/>
                    <a:pt x="14052" y="5208"/>
                    <a:pt x="14052" y="5854"/>
                  </a:cubicBezTo>
                  <a:cubicBezTo>
                    <a:pt x="14052" y="6167"/>
                    <a:pt x="13923" y="6461"/>
                    <a:pt x="13712" y="6677"/>
                  </a:cubicBezTo>
                  <a:cubicBezTo>
                    <a:pt x="13404" y="6015"/>
                    <a:pt x="12893" y="5410"/>
                    <a:pt x="12201" y="4902"/>
                  </a:cubicBezTo>
                  <a:cubicBezTo>
                    <a:pt x="12396" y="4763"/>
                    <a:pt x="12633" y="4685"/>
                    <a:pt x="12881" y="4685"/>
                  </a:cubicBezTo>
                  <a:close/>
                  <a:moveTo>
                    <a:pt x="7616" y="4685"/>
                  </a:moveTo>
                  <a:cubicBezTo>
                    <a:pt x="9058" y="4685"/>
                    <a:pt x="10407" y="5074"/>
                    <a:pt x="11416" y="5778"/>
                  </a:cubicBezTo>
                  <a:cubicBezTo>
                    <a:pt x="12360" y="6440"/>
                    <a:pt x="12881" y="7299"/>
                    <a:pt x="12881" y="8196"/>
                  </a:cubicBezTo>
                  <a:cubicBezTo>
                    <a:pt x="12881" y="9095"/>
                    <a:pt x="12360" y="9953"/>
                    <a:pt x="11416" y="10615"/>
                  </a:cubicBezTo>
                  <a:cubicBezTo>
                    <a:pt x="10407" y="11320"/>
                    <a:pt x="9056" y="11710"/>
                    <a:pt x="7612" y="11710"/>
                  </a:cubicBezTo>
                  <a:cubicBezTo>
                    <a:pt x="6167" y="11710"/>
                    <a:pt x="4816" y="11320"/>
                    <a:pt x="3807" y="10615"/>
                  </a:cubicBezTo>
                  <a:cubicBezTo>
                    <a:pt x="2863" y="9953"/>
                    <a:pt x="2343" y="9095"/>
                    <a:pt x="2343" y="8196"/>
                  </a:cubicBezTo>
                  <a:cubicBezTo>
                    <a:pt x="2343" y="7299"/>
                    <a:pt x="2863" y="6440"/>
                    <a:pt x="3807" y="5778"/>
                  </a:cubicBezTo>
                  <a:cubicBezTo>
                    <a:pt x="4816" y="5074"/>
                    <a:pt x="6165" y="4685"/>
                    <a:pt x="7609" y="4685"/>
                  </a:cubicBezTo>
                  <a:close/>
                  <a:moveTo>
                    <a:pt x="8782" y="0"/>
                  </a:moveTo>
                  <a:cubicBezTo>
                    <a:pt x="8538" y="0"/>
                    <a:pt x="8309" y="156"/>
                    <a:pt x="8228" y="402"/>
                  </a:cubicBezTo>
                  <a:lnTo>
                    <a:pt x="7186" y="3524"/>
                  </a:lnTo>
                  <a:cubicBezTo>
                    <a:pt x="6065" y="3576"/>
                    <a:pt x="4998" y="3836"/>
                    <a:pt x="4073" y="4276"/>
                  </a:cubicBezTo>
                  <a:cubicBezTo>
                    <a:pt x="3634" y="3797"/>
                    <a:pt x="3011" y="3514"/>
                    <a:pt x="2343" y="3514"/>
                  </a:cubicBezTo>
                  <a:cubicBezTo>
                    <a:pt x="1051" y="3514"/>
                    <a:pt x="0" y="4565"/>
                    <a:pt x="0" y="5856"/>
                  </a:cubicBezTo>
                  <a:cubicBezTo>
                    <a:pt x="0" y="6702"/>
                    <a:pt x="469" y="7478"/>
                    <a:pt x="1186" y="7889"/>
                  </a:cubicBezTo>
                  <a:cubicBezTo>
                    <a:pt x="1177" y="7991"/>
                    <a:pt x="1171" y="8094"/>
                    <a:pt x="1171" y="8196"/>
                  </a:cubicBezTo>
                  <a:cubicBezTo>
                    <a:pt x="1171" y="9488"/>
                    <a:pt x="1870" y="10687"/>
                    <a:pt x="3137" y="11573"/>
                  </a:cubicBezTo>
                  <a:cubicBezTo>
                    <a:pt x="4340" y="12415"/>
                    <a:pt x="5928" y="12881"/>
                    <a:pt x="7611" y="12881"/>
                  </a:cubicBezTo>
                  <a:cubicBezTo>
                    <a:pt x="9293" y="12881"/>
                    <a:pt x="10883" y="12415"/>
                    <a:pt x="12086" y="11573"/>
                  </a:cubicBezTo>
                  <a:cubicBezTo>
                    <a:pt x="13353" y="10687"/>
                    <a:pt x="14050" y="9488"/>
                    <a:pt x="14050" y="8196"/>
                  </a:cubicBezTo>
                  <a:cubicBezTo>
                    <a:pt x="14050" y="8094"/>
                    <a:pt x="14046" y="7991"/>
                    <a:pt x="14037" y="7889"/>
                  </a:cubicBezTo>
                  <a:cubicBezTo>
                    <a:pt x="14754" y="7478"/>
                    <a:pt x="15223" y="6702"/>
                    <a:pt x="15223" y="5856"/>
                  </a:cubicBezTo>
                  <a:cubicBezTo>
                    <a:pt x="15223" y="4565"/>
                    <a:pt x="14172" y="3514"/>
                    <a:pt x="12881" y="3514"/>
                  </a:cubicBezTo>
                  <a:cubicBezTo>
                    <a:pt x="12212" y="3514"/>
                    <a:pt x="11589" y="3797"/>
                    <a:pt x="11152" y="4276"/>
                  </a:cubicBezTo>
                  <a:cubicBezTo>
                    <a:pt x="10330" y="3885"/>
                    <a:pt x="9396" y="3636"/>
                    <a:pt x="8412" y="3549"/>
                  </a:cubicBezTo>
                  <a:lnTo>
                    <a:pt x="9153" y="1327"/>
                  </a:lnTo>
                  <a:lnTo>
                    <a:pt x="10540" y="1789"/>
                  </a:lnTo>
                  <a:cubicBezTo>
                    <a:pt x="10556" y="2742"/>
                    <a:pt x="11338" y="3514"/>
                    <a:pt x="12295" y="3514"/>
                  </a:cubicBezTo>
                  <a:cubicBezTo>
                    <a:pt x="13263" y="3514"/>
                    <a:pt x="14052" y="2725"/>
                    <a:pt x="14052" y="1757"/>
                  </a:cubicBezTo>
                  <a:cubicBezTo>
                    <a:pt x="14052" y="790"/>
                    <a:pt x="13263" y="1"/>
                    <a:pt x="12295" y="1"/>
                  </a:cubicBezTo>
                  <a:cubicBezTo>
                    <a:pt x="11732" y="1"/>
                    <a:pt x="11232" y="268"/>
                    <a:pt x="10910" y="678"/>
                  </a:cubicBezTo>
                  <a:lnTo>
                    <a:pt x="8968" y="31"/>
                  </a:lnTo>
                  <a:cubicBezTo>
                    <a:pt x="8906" y="10"/>
                    <a:pt x="8844" y="0"/>
                    <a:pt x="8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41"/>
            <p:cNvSpPr/>
            <p:nvPr/>
          </p:nvSpPr>
          <p:spPr>
            <a:xfrm>
              <a:off x="6748992" y="2768030"/>
              <a:ext cx="48898" cy="48878"/>
            </a:xfrm>
            <a:custGeom>
              <a:avLst/>
              <a:gdLst/>
              <a:ahLst/>
              <a:cxnLst/>
              <a:rect l="l" t="t" r="r" b="b"/>
              <a:pathLst>
                <a:path w="2343" h="2342" extrusionOk="0">
                  <a:moveTo>
                    <a:pt x="1171" y="1"/>
                  </a:moveTo>
                  <a:cubicBezTo>
                    <a:pt x="526" y="1"/>
                    <a:pt x="0" y="525"/>
                    <a:pt x="0" y="1170"/>
                  </a:cubicBezTo>
                  <a:cubicBezTo>
                    <a:pt x="0" y="1816"/>
                    <a:pt x="526" y="2341"/>
                    <a:pt x="1171" y="2341"/>
                  </a:cubicBezTo>
                  <a:cubicBezTo>
                    <a:pt x="1817" y="2341"/>
                    <a:pt x="2342" y="1816"/>
                    <a:pt x="2342" y="1170"/>
                  </a:cubicBezTo>
                  <a:cubicBezTo>
                    <a:pt x="2342" y="525"/>
                    <a:pt x="1817" y="1"/>
                    <a:pt x="11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41"/>
            <p:cNvSpPr/>
            <p:nvPr/>
          </p:nvSpPr>
          <p:spPr>
            <a:xfrm>
              <a:off x="6846703" y="2768030"/>
              <a:ext cx="48898" cy="48878"/>
            </a:xfrm>
            <a:custGeom>
              <a:avLst/>
              <a:gdLst/>
              <a:ahLst/>
              <a:cxnLst/>
              <a:rect l="l" t="t" r="r" b="b"/>
              <a:pathLst>
                <a:path w="2343" h="2342" extrusionOk="0">
                  <a:moveTo>
                    <a:pt x="1172" y="1"/>
                  </a:moveTo>
                  <a:cubicBezTo>
                    <a:pt x="526" y="1"/>
                    <a:pt x="1" y="525"/>
                    <a:pt x="1" y="1170"/>
                  </a:cubicBezTo>
                  <a:cubicBezTo>
                    <a:pt x="1" y="1816"/>
                    <a:pt x="526" y="2341"/>
                    <a:pt x="1172" y="2341"/>
                  </a:cubicBezTo>
                  <a:cubicBezTo>
                    <a:pt x="1818" y="2341"/>
                    <a:pt x="2343" y="1816"/>
                    <a:pt x="2343" y="1170"/>
                  </a:cubicBezTo>
                  <a:cubicBezTo>
                    <a:pt x="2343" y="525"/>
                    <a:pt x="1818" y="1"/>
                    <a:pt x="11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41"/>
            <p:cNvSpPr/>
            <p:nvPr/>
          </p:nvSpPr>
          <p:spPr>
            <a:xfrm>
              <a:off x="6759469" y="2841323"/>
              <a:ext cx="125658" cy="35938"/>
            </a:xfrm>
            <a:custGeom>
              <a:avLst/>
              <a:gdLst/>
              <a:ahLst/>
              <a:cxnLst/>
              <a:rect l="l" t="t" r="r" b="b"/>
              <a:pathLst>
                <a:path w="6021" h="1722" extrusionOk="0">
                  <a:moveTo>
                    <a:pt x="670" y="0"/>
                  </a:moveTo>
                  <a:cubicBezTo>
                    <a:pt x="455" y="0"/>
                    <a:pt x="249" y="119"/>
                    <a:pt x="146" y="324"/>
                  </a:cubicBezTo>
                  <a:cubicBezTo>
                    <a:pt x="1" y="614"/>
                    <a:pt x="117" y="965"/>
                    <a:pt x="407" y="1110"/>
                  </a:cubicBezTo>
                  <a:cubicBezTo>
                    <a:pt x="1223" y="1516"/>
                    <a:pt x="2116" y="1722"/>
                    <a:pt x="3011" y="1722"/>
                  </a:cubicBezTo>
                  <a:cubicBezTo>
                    <a:pt x="3905" y="1722"/>
                    <a:pt x="4800" y="1518"/>
                    <a:pt x="5614" y="1110"/>
                  </a:cubicBezTo>
                  <a:cubicBezTo>
                    <a:pt x="5904" y="965"/>
                    <a:pt x="6021" y="614"/>
                    <a:pt x="5875" y="324"/>
                  </a:cubicBezTo>
                  <a:cubicBezTo>
                    <a:pt x="5774" y="119"/>
                    <a:pt x="5567" y="0"/>
                    <a:pt x="5352" y="0"/>
                  </a:cubicBezTo>
                  <a:cubicBezTo>
                    <a:pt x="5264" y="0"/>
                    <a:pt x="5174" y="20"/>
                    <a:pt x="5090" y="62"/>
                  </a:cubicBezTo>
                  <a:cubicBezTo>
                    <a:pt x="4439" y="388"/>
                    <a:pt x="3725" y="551"/>
                    <a:pt x="3011" y="551"/>
                  </a:cubicBezTo>
                  <a:cubicBezTo>
                    <a:pt x="2296" y="551"/>
                    <a:pt x="1582" y="388"/>
                    <a:pt x="931" y="62"/>
                  </a:cubicBezTo>
                  <a:cubicBezTo>
                    <a:pt x="847" y="20"/>
                    <a:pt x="758" y="0"/>
                    <a:pt x="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3" name="Google Shape;7033;p41"/>
          <p:cNvGrpSpPr/>
          <p:nvPr/>
        </p:nvGrpSpPr>
        <p:grpSpPr>
          <a:xfrm>
            <a:off x="21002777" y="11076459"/>
            <a:ext cx="1162013" cy="1162013"/>
            <a:chOff x="2964567" y="2571753"/>
            <a:chExt cx="417045" cy="417045"/>
          </a:xfrm>
        </p:grpSpPr>
        <p:sp>
          <p:nvSpPr>
            <p:cNvPr id="7034" name="Google Shape;7034;p41"/>
            <p:cNvSpPr/>
            <p:nvPr/>
          </p:nvSpPr>
          <p:spPr>
            <a:xfrm>
              <a:off x="2964567" y="2571753"/>
              <a:ext cx="417045" cy="417045"/>
            </a:xfrm>
            <a:custGeom>
              <a:avLst/>
              <a:gdLst/>
              <a:ahLst/>
              <a:cxnLst/>
              <a:rect l="l" t="t" r="r" b="b"/>
              <a:pathLst>
                <a:path w="19983" h="19983" extrusionOk="0">
                  <a:moveTo>
                    <a:pt x="9992" y="1170"/>
                  </a:moveTo>
                  <a:cubicBezTo>
                    <a:pt x="14855" y="1170"/>
                    <a:pt x="18812" y="4866"/>
                    <a:pt x="18812" y="9405"/>
                  </a:cubicBezTo>
                  <a:cubicBezTo>
                    <a:pt x="18812" y="13925"/>
                    <a:pt x="14855" y="17601"/>
                    <a:pt x="9992" y="17601"/>
                  </a:cubicBezTo>
                  <a:cubicBezTo>
                    <a:pt x="9111" y="17601"/>
                    <a:pt x="8240" y="17481"/>
                    <a:pt x="7407" y="17242"/>
                  </a:cubicBezTo>
                  <a:cubicBezTo>
                    <a:pt x="7354" y="17226"/>
                    <a:pt x="7299" y="17218"/>
                    <a:pt x="7245" y="17218"/>
                  </a:cubicBezTo>
                  <a:cubicBezTo>
                    <a:pt x="7153" y="17218"/>
                    <a:pt x="7062" y="17240"/>
                    <a:pt x="6979" y="17282"/>
                  </a:cubicBezTo>
                  <a:lnTo>
                    <a:pt x="4723" y="18439"/>
                  </a:lnTo>
                  <a:lnTo>
                    <a:pt x="4723" y="16262"/>
                  </a:lnTo>
                  <a:cubicBezTo>
                    <a:pt x="4723" y="16078"/>
                    <a:pt x="4637" y="15904"/>
                    <a:pt x="4490" y="15793"/>
                  </a:cubicBezTo>
                  <a:cubicBezTo>
                    <a:pt x="2381" y="14208"/>
                    <a:pt x="1171" y="11880"/>
                    <a:pt x="1171" y="9405"/>
                  </a:cubicBezTo>
                  <a:cubicBezTo>
                    <a:pt x="1171" y="4866"/>
                    <a:pt x="5129" y="1170"/>
                    <a:pt x="9992" y="1170"/>
                  </a:cubicBezTo>
                  <a:close/>
                  <a:moveTo>
                    <a:pt x="9992" y="1"/>
                  </a:moveTo>
                  <a:cubicBezTo>
                    <a:pt x="4575" y="1"/>
                    <a:pt x="0" y="4153"/>
                    <a:pt x="0" y="9407"/>
                  </a:cubicBezTo>
                  <a:cubicBezTo>
                    <a:pt x="0" y="12221"/>
                    <a:pt x="1359" y="14795"/>
                    <a:pt x="3552" y="16548"/>
                  </a:cubicBezTo>
                  <a:lnTo>
                    <a:pt x="3552" y="19396"/>
                  </a:lnTo>
                  <a:cubicBezTo>
                    <a:pt x="3552" y="19602"/>
                    <a:pt x="3659" y="19791"/>
                    <a:pt x="3832" y="19897"/>
                  </a:cubicBezTo>
                  <a:cubicBezTo>
                    <a:pt x="3925" y="19953"/>
                    <a:pt x="4031" y="19982"/>
                    <a:pt x="4138" y="19982"/>
                  </a:cubicBezTo>
                  <a:cubicBezTo>
                    <a:pt x="4229" y="19982"/>
                    <a:pt x="4320" y="19961"/>
                    <a:pt x="4405" y="19918"/>
                  </a:cubicBezTo>
                  <a:lnTo>
                    <a:pt x="7310" y="18429"/>
                  </a:lnTo>
                  <a:cubicBezTo>
                    <a:pt x="8180" y="18657"/>
                    <a:pt x="9081" y="18772"/>
                    <a:pt x="9992" y="18772"/>
                  </a:cubicBezTo>
                  <a:cubicBezTo>
                    <a:pt x="15500" y="18772"/>
                    <a:pt x="19983" y="14570"/>
                    <a:pt x="19983" y="9407"/>
                  </a:cubicBezTo>
                  <a:cubicBezTo>
                    <a:pt x="19983" y="4151"/>
                    <a:pt x="15405"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41"/>
            <p:cNvSpPr/>
            <p:nvPr/>
          </p:nvSpPr>
          <p:spPr>
            <a:xfrm>
              <a:off x="3037777" y="2694715"/>
              <a:ext cx="270642" cy="146633"/>
            </a:xfrm>
            <a:custGeom>
              <a:avLst/>
              <a:gdLst/>
              <a:ahLst/>
              <a:cxnLst/>
              <a:rect l="l" t="t" r="r" b="b"/>
              <a:pathLst>
                <a:path w="12968" h="7026" extrusionOk="0">
                  <a:moveTo>
                    <a:pt x="5362" y="1463"/>
                  </a:moveTo>
                  <a:lnTo>
                    <a:pt x="7241" y="3341"/>
                  </a:lnTo>
                  <a:cubicBezTo>
                    <a:pt x="7353" y="3454"/>
                    <a:pt x="7503" y="3513"/>
                    <a:pt x="7655" y="3513"/>
                  </a:cubicBezTo>
                  <a:cubicBezTo>
                    <a:pt x="7744" y="3513"/>
                    <a:pt x="7833" y="3493"/>
                    <a:pt x="7917" y="3451"/>
                  </a:cubicBezTo>
                  <a:lnTo>
                    <a:pt x="10216" y="2303"/>
                  </a:lnTo>
                  <a:lnTo>
                    <a:pt x="7605" y="5565"/>
                  </a:lnTo>
                  <a:lnTo>
                    <a:pt x="5726" y="3685"/>
                  </a:lnTo>
                  <a:cubicBezTo>
                    <a:pt x="5614" y="3573"/>
                    <a:pt x="5463" y="3514"/>
                    <a:pt x="5311" y="3514"/>
                  </a:cubicBezTo>
                  <a:cubicBezTo>
                    <a:pt x="5223" y="3514"/>
                    <a:pt x="5133" y="3534"/>
                    <a:pt x="5051" y="3575"/>
                  </a:cubicBezTo>
                  <a:lnTo>
                    <a:pt x="2751" y="4725"/>
                  </a:lnTo>
                  <a:lnTo>
                    <a:pt x="2751" y="4725"/>
                  </a:lnTo>
                  <a:lnTo>
                    <a:pt x="5362" y="1463"/>
                  </a:lnTo>
                  <a:close/>
                  <a:moveTo>
                    <a:pt x="5312" y="1"/>
                  </a:moveTo>
                  <a:cubicBezTo>
                    <a:pt x="5302" y="1"/>
                    <a:pt x="5291" y="1"/>
                    <a:pt x="5281" y="2"/>
                  </a:cubicBezTo>
                  <a:cubicBezTo>
                    <a:pt x="5114" y="12"/>
                    <a:pt x="4959" y="92"/>
                    <a:pt x="4856" y="221"/>
                  </a:cubicBezTo>
                  <a:lnTo>
                    <a:pt x="172" y="6075"/>
                  </a:lnTo>
                  <a:cubicBezTo>
                    <a:pt x="0" y="6290"/>
                    <a:pt x="2" y="6595"/>
                    <a:pt x="174" y="6809"/>
                  </a:cubicBezTo>
                  <a:cubicBezTo>
                    <a:pt x="288" y="6950"/>
                    <a:pt x="457" y="7026"/>
                    <a:pt x="630" y="7026"/>
                  </a:cubicBezTo>
                  <a:cubicBezTo>
                    <a:pt x="719" y="7026"/>
                    <a:pt x="808" y="7006"/>
                    <a:pt x="892" y="6964"/>
                  </a:cubicBezTo>
                  <a:lnTo>
                    <a:pt x="5198" y="4811"/>
                  </a:lnTo>
                  <a:lnTo>
                    <a:pt x="7241" y="6855"/>
                  </a:lnTo>
                  <a:cubicBezTo>
                    <a:pt x="7349" y="6964"/>
                    <a:pt x="7496" y="7026"/>
                    <a:pt x="7650" y="7026"/>
                  </a:cubicBezTo>
                  <a:cubicBezTo>
                    <a:pt x="7662" y="7026"/>
                    <a:pt x="7674" y="7025"/>
                    <a:pt x="7687" y="7024"/>
                  </a:cubicBezTo>
                  <a:cubicBezTo>
                    <a:pt x="7853" y="7016"/>
                    <a:pt x="8007" y="6936"/>
                    <a:pt x="8111" y="6807"/>
                  </a:cubicBezTo>
                  <a:lnTo>
                    <a:pt x="12795" y="951"/>
                  </a:lnTo>
                  <a:cubicBezTo>
                    <a:pt x="12967" y="737"/>
                    <a:pt x="12965" y="431"/>
                    <a:pt x="12792" y="219"/>
                  </a:cubicBezTo>
                  <a:cubicBezTo>
                    <a:pt x="12679" y="78"/>
                    <a:pt x="12510" y="1"/>
                    <a:pt x="12337" y="1"/>
                  </a:cubicBezTo>
                  <a:cubicBezTo>
                    <a:pt x="12249" y="1"/>
                    <a:pt x="12159" y="21"/>
                    <a:pt x="12075" y="63"/>
                  </a:cubicBezTo>
                  <a:lnTo>
                    <a:pt x="7770" y="2216"/>
                  </a:lnTo>
                  <a:lnTo>
                    <a:pt x="5726" y="173"/>
                  </a:lnTo>
                  <a:cubicBezTo>
                    <a:pt x="5617" y="62"/>
                    <a:pt x="5467" y="1"/>
                    <a:pt x="53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41"/>
          <p:cNvGrpSpPr/>
          <p:nvPr/>
        </p:nvGrpSpPr>
        <p:grpSpPr>
          <a:xfrm>
            <a:off x="3077655" y="12722512"/>
            <a:ext cx="1161955" cy="817067"/>
            <a:chOff x="3476576" y="2633631"/>
            <a:chExt cx="417024" cy="293244"/>
          </a:xfrm>
        </p:grpSpPr>
        <p:sp>
          <p:nvSpPr>
            <p:cNvPr id="7037" name="Google Shape;7037;p41"/>
            <p:cNvSpPr/>
            <p:nvPr/>
          </p:nvSpPr>
          <p:spPr>
            <a:xfrm>
              <a:off x="3476576" y="2633631"/>
              <a:ext cx="417024" cy="293244"/>
            </a:xfrm>
            <a:custGeom>
              <a:avLst/>
              <a:gdLst/>
              <a:ahLst/>
              <a:cxnLst/>
              <a:rect l="l" t="t" r="r" b="b"/>
              <a:pathLst>
                <a:path w="19982" h="14051" extrusionOk="0">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41"/>
            <p:cNvSpPr/>
            <p:nvPr/>
          </p:nvSpPr>
          <p:spPr>
            <a:xfrm>
              <a:off x="3636206" y="2706945"/>
              <a:ext cx="122194" cy="146633"/>
            </a:xfrm>
            <a:custGeom>
              <a:avLst/>
              <a:gdLst/>
              <a:ahLst/>
              <a:cxnLst/>
              <a:rect l="l" t="t" r="r" b="b"/>
              <a:pathLst>
                <a:path w="5855" h="7026" extrusionOk="0">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9" name="Google Shape;7039;p41"/>
          <p:cNvGrpSpPr/>
          <p:nvPr/>
        </p:nvGrpSpPr>
        <p:grpSpPr>
          <a:xfrm>
            <a:off x="4835550" y="12550271"/>
            <a:ext cx="1162013" cy="1161548"/>
            <a:chOff x="3988564" y="2571836"/>
            <a:chExt cx="417045" cy="416878"/>
          </a:xfrm>
        </p:grpSpPr>
        <p:sp>
          <p:nvSpPr>
            <p:cNvPr id="7040" name="Google Shape;7040;p41"/>
            <p:cNvSpPr/>
            <p:nvPr/>
          </p:nvSpPr>
          <p:spPr>
            <a:xfrm>
              <a:off x="4090678" y="2650431"/>
              <a:ext cx="213124" cy="259268"/>
            </a:xfrm>
            <a:custGeom>
              <a:avLst/>
              <a:gdLst/>
              <a:ahLst/>
              <a:cxnLst/>
              <a:rect l="l" t="t" r="r" b="b"/>
              <a:pathLst>
                <a:path w="10212" h="12423" extrusionOk="0">
                  <a:moveTo>
                    <a:pt x="4938" y="1172"/>
                  </a:moveTo>
                  <a:cubicBezTo>
                    <a:pt x="7267" y="1172"/>
                    <a:pt x="8610" y="2621"/>
                    <a:pt x="8610" y="3081"/>
                  </a:cubicBezTo>
                  <a:cubicBezTo>
                    <a:pt x="8610" y="3348"/>
                    <a:pt x="8308" y="3471"/>
                    <a:pt x="8102" y="3471"/>
                  </a:cubicBezTo>
                  <a:cubicBezTo>
                    <a:pt x="7867" y="3471"/>
                    <a:pt x="7733" y="3357"/>
                    <a:pt x="7407" y="3026"/>
                  </a:cubicBezTo>
                  <a:cubicBezTo>
                    <a:pt x="6933" y="2541"/>
                    <a:pt x="6282" y="1879"/>
                    <a:pt x="4821" y="1879"/>
                  </a:cubicBezTo>
                  <a:cubicBezTo>
                    <a:pt x="4177" y="1879"/>
                    <a:pt x="3602" y="2046"/>
                    <a:pt x="3162" y="2362"/>
                  </a:cubicBezTo>
                  <a:cubicBezTo>
                    <a:pt x="2687" y="2700"/>
                    <a:pt x="2417" y="3188"/>
                    <a:pt x="2417" y="3701"/>
                  </a:cubicBezTo>
                  <a:cubicBezTo>
                    <a:pt x="2417" y="4145"/>
                    <a:pt x="2603" y="4758"/>
                    <a:pt x="3491" y="5152"/>
                  </a:cubicBezTo>
                  <a:cubicBezTo>
                    <a:pt x="3997" y="5378"/>
                    <a:pt x="4646" y="5506"/>
                    <a:pt x="5334" y="5642"/>
                  </a:cubicBezTo>
                  <a:cubicBezTo>
                    <a:pt x="7566" y="6081"/>
                    <a:pt x="9029" y="6514"/>
                    <a:pt x="9029" y="8449"/>
                  </a:cubicBezTo>
                  <a:cubicBezTo>
                    <a:pt x="9029" y="8455"/>
                    <a:pt x="9029" y="8464"/>
                    <a:pt x="9029" y="8478"/>
                  </a:cubicBezTo>
                  <a:cubicBezTo>
                    <a:pt x="9035" y="8646"/>
                    <a:pt x="9028" y="9518"/>
                    <a:pt x="8347" y="10222"/>
                  </a:cubicBezTo>
                  <a:cubicBezTo>
                    <a:pt x="7688" y="10903"/>
                    <a:pt x="6597" y="11248"/>
                    <a:pt x="5102" y="11252"/>
                  </a:cubicBezTo>
                  <a:cubicBezTo>
                    <a:pt x="2240" y="11250"/>
                    <a:pt x="1171" y="9891"/>
                    <a:pt x="1171" y="9033"/>
                  </a:cubicBezTo>
                  <a:cubicBezTo>
                    <a:pt x="1171" y="8780"/>
                    <a:pt x="1518" y="8672"/>
                    <a:pt x="1656" y="8672"/>
                  </a:cubicBezTo>
                  <a:cubicBezTo>
                    <a:pt x="1844" y="8672"/>
                    <a:pt x="2005" y="8837"/>
                    <a:pt x="2327" y="9212"/>
                  </a:cubicBezTo>
                  <a:cubicBezTo>
                    <a:pt x="2843" y="9813"/>
                    <a:pt x="3551" y="10636"/>
                    <a:pt x="5095" y="10636"/>
                  </a:cubicBezTo>
                  <a:cubicBezTo>
                    <a:pt x="6363" y="10636"/>
                    <a:pt x="7727" y="9881"/>
                    <a:pt x="7727" y="8612"/>
                  </a:cubicBezTo>
                  <a:cubicBezTo>
                    <a:pt x="7727" y="7951"/>
                    <a:pt x="7363" y="7445"/>
                    <a:pt x="6647" y="7109"/>
                  </a:cubicBezTo>
                  <a:cubicBezTo>
                    <a:pt x="6130" y="6866"/>
                    <a:pt x="5472" y="6726"/>
                    <a:pt x="4773" y="6578"/>
                  </a:cubicBezTo>
                  <a:cubicBezTo>
                    <a:pt x="2620" y="6120"/>
                    <a:pt x="1209" y="5683"/>
                    <a:pt x="1209" y="3859"/>
                  </a:cubicBezTo>
                  <a:cubicBezTo>
                    <a:pt x="1209" y="2893"/>
                    <a:pt x="1667" y="2191"/>
                    <a:pt x="2606" y="1711"/>
                  </a:cubicBezTo>
                  <a:cubicBezTo>
                    <a:pt x="3388" y="1313"/>
                    <a:pt x="4350" y="1172"/>
                    <a:pt x="4938" y="1172"/>
                  </a:cubicBezTo>
                  <a:close/>
                  <a:moveTo>
                    <a:pt x="4938" y="1"/>
                  </a:moveTo>
                  <a:cubicBezTo>
                    <a:pt x="2944" y="1"/>
                    <a:pt x="39" y="991"/>
                    <a:pt x="39" y="3861"/>
                  </a:cubicBezTo>
                  <a:cubicBezTo>
                    <a:pt x="39" y="5149"/>
                    <a:pt x="579" y="6129"/>
                    <a:pt x="1644" y="6772"/>
                  </a:cubicBezTo>
                  <a:cubicBezTo>
                    <a:pt x="2505" y="7293"/>
                    <a:pt x="3581" y="7523"/>
                    <a:pt x="4529" y="7724"/>
                  </a:cubicBezTo>
                  <a:cubicBezTo>
                    <a:pt x="5159" y="7857"/>
                    <a:pt x="5755" y="7984"/>
                    <a:pt x="6149" y="8170"/>
                  </a:cubicBezTo>
                  <a:cubicBezTo>
                    <a:pt x="6556" y="8359"/>
                    <a:pt x="6556" y="8518"/>
                    <a:pt x="6556" y="8612"/>
                  </a:cubicBezTo>
                  <a:cubicBezTo>
                    <a:pt x="6556" y="9100"/>
                    <a:pt x="5785" y="9465"/>
                    <a:pt x="5095" y="9465"/>
                  </a:cubicBezTo>
                  <a:cubicBezTo>
                    <a:pt x="4089" y="9465"/>
                    <a:pt x="3664" y="8971"/>
                    <a:pt x="3215" y="8449"/>
                  </a:cubicBezTo>
                  <a:cubicBezTo>
                    <a:pt x="2833" y="8005"/>
                    <a:pt x="2401" y="7501"/>
                    <a:pt x="1656" y="7501"/>
                  </a:cubicBezTo>
                  <a:cubicBezTo>
                    <a:pt x="860" y="7501"/>
                    <a:pt x="0" y="8087"/>
                    <a:pt x="0" y="9035"/>
                  </a:cubicBezTo>
                  <a:cubicBezTo>
                    <a:pt x="0" y="10459"/>
                    <a:pt x="1462" y="12423"/>
                    <a:pt x="5104" y="12423"/>
                  </a:cubicBezTo>
                  <a:cubicBezTo>
                    <a:pt x="6926" y="12419"/>
                    <a:pt x="8301" y="11954"/>
                    <a:pt x="9187" y="11036"/>
                  </a:cubicBezTo>
                  <a:cubicBezTo>
                    <a:pt x="10167" y="10024"/>
                    <a:pt x="10211" y="8803"/>
                    <a:pt x="10200" y="8442"/>
                  </a:cubicBezTo>
                  <a:cubicBezTo>
                    <a:pt x="10199" y="7101"/>
                    <a:pt x="9638" y="6090"/>
                    <a:pt x="8536" y="5435"/>
                  </a:cubicBezTo>
                  <a:cubicBezTo>
                    <a:pt x="7642" y="4904"/>
                    <a:pt x="6537" y="4685"/>
                    <a:pt x="5560" y="4492"/>
                  </a:cubicBezTo>
                  <a:cubicBezTo>
                    <a:pt x="4939" y="4370"/>
                    <a:pt x="4354" y="4255"/>
                    <a:pt x="3966" y="4084"/>
                  </a:cubicBezTo>
                  <a:cubicBezTo>
                    <a:pt x="3588" y="3916"/>
                    <a:pt x="3588" y="3781"/>
                    <a:pt x="3588" y="3703"/>
                  </a:cubicBezTo>
                  <a:cubicBezTo>
                    <a:pt x="3588" y="3429"/>
                    <a:pt x="4016" y="3050"/>
                    <a:pt x="4821" y="3050"/>
                  </a:cubicBezTo>
                  <a:cubicBezTo>
                    <a:pt x="5790" y="3050"/>
                    <a:pt x="6153" y="3418"/>
                    <a:pt x="6570" y="3847"/>
                  </a:cubicBezTo>
                  <a:cubicBezTo>
                    <a:pt x="6921" y="4202"/>
                    <a:pt x="7354" y="4644"/>
                    <a:pt x="8102" y="4644"/>
                  </a:cubicBezTo>
                  <a:cubicBezTo>
                    <a:pt x="8966" y="4644"/>
                    <a:pt x="9781" y="4016"/>
                    <a:pt x="9781" y="3082"/>
                  </a:cubicBezTo>
                  <a:cubicBezTo>
                    <a:pt x="9781" y="1768"/>
                    <a:pt x="7722" y="1"/>
                    <a:pt x="4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41"/>
            <p:cNvSpPr/>
            <p:nvPr/>
          </p:nvSpPr>
          <p:spPr>
            <a:xfrm>
              <a:off x="3988564" y="2571836"/>
              <a:ext cx="417045" cy="416878"/>
            </a:xfrm>
            <a:custGeom>
              <a:avLst/>
              <a:gdLst/>
              <a:ahLst/>
              <a:cxnLst/>
              <a:rect l="l" t="t" r="r" b="b"/>
              <a:pathLst>
                <a:path w="19983" h="19975" extrusionOk="0">
                  <a:moveTo>
                    <a:pt x="5465" y="1172"/>
                  </a:moveTo>
                  <a:cubicBezTo>
                    <a:pt x="6229" y="1172"/>
                    <a:pt x="6714" y="1356"/>
                    <a:pt x="7184" y="1548"/>
                  </a:cubicBezTo>
                  <a:cubicBezTo>
                    <a:pt x="7842" y="1820"/>
                    <a:pt x="8120" y="1882"/>
                    <a:pt x="8506" y="1882"/>
                  </a:cubicBezTo>
                  <a:cubicBezTo>
                    <a:pt x="8831" y="1882"/>
                    <a:pt x="9232" y="1838"/>
                    <a:pt x="10000" y="1838"/>
                  </a:cubicBezTo>
                  <a:cubicBezTo>
                    <a:pt x="13275" y="1838"/>
                    <a:pt x="15226" y="3478"/>
                    <a:pt x="16286" y="4855"/>
                  </a:cubicBezTo>
                  <a:cubicBezTo>
                    <a:pt x="17660" y="6641"/>
                    <a:pt x="18149" y="8709"/>
                    <a:pt x="18149" y="9937"/>
                  </a:cubicBezTo>
                  <a:cubicBezTo>
                    <a:pt x="18149" y="11304"/>
                    <a:pt x="17841" y="11405"/>
                    <a:pt x="18414" y="12744"/>
                  </a:cubicBezTo>
                  <a:cubicBezTo>
                    <a:pt x="18610" y="13203"/>
                    <a:pt x="18812" y="13675"/>
                    <a:pt x="18812" y="14565"/>
                  </a:cubicBezTo>
                  <a:cubicBezTo>
                    <a:pt x="18812" y="15702"/>
                    <a:pt x="18373" y="16765"/>
                    <a:pt x="17575" y="17561"/>
                  </a:cubicBezTo>
                  <a:cubicBezTo>
                    <a:pt x="16776" y="18358"/>
                    <a:pt x="15671" y="18803"/>
                    <a:pt x="14546" y="18803"/>
                  </a:cubicBezTo>
                  <a:cubicBezTo>
                    <a:pt x="14544" y="18803"/>
                    <a:pt x="14542" y="18803"/>
                    <a:pt x="14540" y="18803"/>
                  </a:cubicBezTo>
                  <a:lnTo>
                    <a:pt x="14519" y="18803"/>
                  </a:lnTo>
                  <a:cubicBezTo>
                    <a:pt x="13754" y="18803"/>
                    <a:pt x="13270" y="18612"/>
                    <a:pt x="12799" y="18418"/>
                  </a:cubicBezTo>
                  <a:cubicBezTo>
                    <a:pt x="12161" y="18154"/>
                    <a:pt x="11842" y="18085"/>
                    <a:pt x="11520" y="18085"/>
                  </a:cubicBezTo>
                  <a:cubicBezTo>
                    <a:pt x="11167" y="18085"/>
                    <a:pt x="10809" y="18168"/>
                    <a:pt x="10022" y="18168"/>
                  </a:cubicBezTo>
                  <a:cubicBezTo>
                    <a:pt x="6746" y="18168"/>
                    <a:pt x="4785" y="16516"/>
                    <a:pt x="3717" y="15131"/>
                  </a:cubicBezTo>
                  <a:cubicBezTo>
                    <a:pt x="2328" y="13328"/>
                    <a:pt x="1835" y="11257"/>
                    <a:pt x="1835" y="10031"/>
                  </a:cubicBezTo>
                  <a:cubicBezTo>
                    <a:pt x="1835" y="8674"/>
                    <a:pt x="2146" y="8571"/>
                    <a:pt x="1569" y="7222"/>
                  </a:cubicBezTo>
                  <a:cubicBezTo>
                    <a:pt x="1375" y="6765"/>
                    <a:pt x="1173" y="6293"/>
                    <a:pt x="1171" y="5408"/>
                  </a:cubicBezTo>
                  <a:cubicBezTo>
                    <a:pt x="1175" y="3063"/>
                    <a:pt x="3100" y="1172"/>
                    <a:pt x="5465" y="1172"/>
                  </a:cubicBezTo>
                  <a:close/>
                  <a:moveTo>
                    <a:pt x="5465" y="0"/>
                  </a:moveTo>
                  <a:cubicBezTo>
                    <a:pt x="3993" y="0"/>
                    <a:pt x="2617" y="552"/>
                    <a:pt x="1587" y="1582"/>
                  </a:cubicBezTo>
                  <a:cubicBezTo>
                    <a:pt x="566" y="2603"/>
                    <a:pt x="4" y="3960"/>
                    <a:pt x="0" y="5403"/>
                  </a:cubicBezTo>
                  <a:lnTo>
                    <a:pt x="0" y="5414"/>
                  </a:lnTo>
                  <a:cubicBezTo>
                    <a:pt x="2" y="6535"/>
                    <a:pt x="274" y="7170"/>
                    <a:pt x="492" y="7682"/>
                  </a:cubicBezTo>
                  <a:cubicBezTo>
                    <a:pt x="938" y="8725"/>
                    <a:pt x="664" y="8547"/>
                    <a:pt x="664" y="10031"/>
                  </a:cubicBezTo>
                  <a:cubicBezTo>
                    <a:pt x="664" y="11738"/>
                    <a:pt x="1385" y="14023"/>
                    <a:pt x="2790" y="15845"/>
                  </a:cubicBezTo>
                  <a:cubicBezTo>
                    <a:pt x="4019" y="17439"/>
                    <a:pt x="6270" y="19339"/>
                    <a:pt x="10022" y="19339"/>
                  </a:cubicBezTo>
                  <a:cubicBezTo>
                    <a:pt x="10942" y="19339"/>
                    <a:pt x="11234" y="19255"/>
                    <a:pt x="11494" y="19255"/>
                  </a:cubicBezTo>
                  <a:cubicBezTo>
                    <a:pt x="11700" y="19255"/>
                    <a:pt x="11887" y="19308"/>
                    <a:pt x="12353" y="19500"/>
                  </a:cubicBezTo>
                  <a:cubicBezTo>
                    <a:pt x="12875" y="19716"/>
                    <a:pt x="13523" y="19974"/>
                    <a:pt x="14519" y="19974"/>
                  </a:cubicBezTo>
                  <a:lnTo>
                    <a:pt x="14554" y="19974"/>
                  </a:lnTo>
                  <a:cubicBezTo>
                    <a:pt x="15985" y="19974"/>
                    <a:pt x="17386" y="19403"/>
                    <a:pt x="18402" y="18391"/>
                  </a:cubicBezTo>
                  <a:cubicBezTo>
                    <a:pt x="19422" y="17374"/>
                    <a:pt x="19983" y="16015"/>
                    <a:pt x="19983" y="14565"/>
                  </a:cubicBezTo>
                  <a:cubicBezTo>
                    <a:pt x="19983" y="13436"/>
                    <a:pt x="19711" y="12797"/>
                    <a:pt x="19491" y="12284"/>
                  </a:cubicBezTo>
                  <a:cubicBezTo>
                    <a:pt x="19045" y="11243"/>
                    <a:pt x="19320" y="11421"/>
                    <a:pt x="19320" y="9937"/>
                  </a:cubicBezTo>
                  <a:cubicBezTo>
                    <a:pt x="19320" y="8218"/>
                    <a:pt x="18603" y="5946"/>
                    <a:pt x="17213" y="4140"/>
                  </a:cubicBezTo>
                  <a:cubicBezTo>
                    <a:pt x="15994" y="2557"/>
                    <a:pt x="13753" y="667"/>
                    <a:pt x="10000" y="667"/>
                  </a:cubicBezTo>
                  <a:cubicBezTo>
                    <a:pt x="9146" y="667"/>
                    <a:pt x="8785" y="712"/>
                    <a:pt x="8528" y="712"/>
                  </a:cubicBezTo>
                  <a:cubicBezTo>
                    <a:pt x="8261" y="712"/>
                    <a:pt x="8109" y="664"/>
                    <a:pt x="7630" y="466"/>
                  </a:cubicBezTo>
                  <a:cubicBezTo>
                    <a:pt x="7110" y="252"/>
                    <a:pt x="6461" y="0"/>
                    <a:pt x="54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2" name="Google Shape;7042;p41"/>
          <p:cNvGrpSpPr/>
          <p:nvPr/>
        </p:nvGrpSpPr>
        <p:grpSpPr>
          <a:xfrm>
            <a:off x="6593503" y="12550068"/>
            <a:ext cx="1161955" cy="1161955"/>
            <a:chOff x="4500573" y="2571753"/>
            <a:chExt cx="417024" cy="417024"/>
          </a:xfrm>
        </p:grpSpPr>
        <p:sp>
          <p:nvSpPr>
            <p:cNvPr id="7043" name="Google Shape;7043;p41"/>
            <p:cNvSpPr/>
            <p:nvPr/>
          </p:nvSpPr>
          <p:spPr>
            <a:xfrm>
              <a:off x="4550263" y="2632817"/>
              <a:ext cx="317683" cy="293244"/>
            </a:xfrm>
            <a:custGeom>
              <a:avLst/>
              <a:gdLst/>
              <a:ahLst/>
              <a:cxnLst/>
              <a:rect l="l" t="t" r="r" b="b"/>
              <a:pathLst>
                <a:path w="15222" h="14051" extrusionOk="0">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41"/>
            <p:cNvSpPr/>
            <p:nvPr/>
          </p:nvSpPr>
          <p:spPr>
            <a:xfrm>
              <a:off x="4500573" y="2571753"/>
              <a:ext cx="417024" cy="417024"/>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5" name="Google Shape;7045;p41"/>
          <p:cNvGrpSpPr/>
          <p:nvPr/>
        </p:nvGrpSpPr>
        <p:grpSpPr>
          <a:xfrm>
            <a:off x="8351399" y="12550068"/>
            <a:ext cx="1161955" cy="1161955"/>
            <a:chOff x="5012603" y="2571753"/>
            <a:chExt cx="417024" cy="417024"/>
          </a:xfrm>
        </p:grpSpPr>
        <p:sp>
          <p:nvSpPr>
            <p:cNvPr id="7046" name="Google Shape;7046;p41"/>
            <p:cNvSpPr/>
            <p:nvPr/>
          </p:nvSpPr>
          <p:spPr>
            <a:xfrm>
              <a:off x="5133124" y="2631210"/>
              <a:ext cx="180818" cy="300048"/>
            </a:xfrm>
            <a:custGeom>
              <a:avLst/>
              <a:gdLst/>
              <a:ahLst/>
              <a:cxnLst/>
              <a:rect l="l" t="t" r="r" b="b"/>
              <a:pathLst>
                <a:path w="8664" h="14377" extrusionOk="0">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41"/>
            <p:cNvSpPr/>
            <p:nvPr/>
          </p:nvSpPr>
          <p:spPr>
            <a:xfrm>
              <a:off x="5012603" y="2571753"/>
              <a:ext cx="417024" cy="417024"/>
            </a:xfrm>
            <a:custGeom>
              <a:avLst/>
              <a:gdLst/>
              <a:ahLst/>
              <a:cxnLst/>
              <a:rect l="l" t="t" r="r" b="b"/>
              <a:pathLst>
                <a:path w="19982" h="19982" extrusionOk="0">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8" name="Google Shape;7048;p41"/>
          <p:cNvSpPr/>
          <p:nvPr/>
        </p:nvSpPr>
        <p:spPr>
          <a:xfrm>
            <a:off x="13314845" y="11076712"/>
            <a:ext cx="1161953" cy="1161953"/>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9" name="Google Shape;7049;p41"/>
          <p:cNvGrpSpPr/>
          <p:nvPr/>
        </p:nvGrpSpPr>
        <p:grpSpPr>
          <a:xfrm>
            <a:off x="14799521" y="11076488"/>
            <a:ext cx="1162071" cy="1161955"/>
            <a:chOff x="812101" y="2571761"/>
            <a:chExt cx="417066" cy="417024"/>
          </a:xfrm>
        </p:grpSpPr>
        <p:sp>
          <p:nvSpPr>
            <p:cNvPr id="7050" name="Google Shape;7050;p41"/>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41"/>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41"/>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41"/>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4" name="Google Shape;7054;p41"/>
          <p:cNvGrpSpPr/>
          <p:nvPr/>
        </p:nvGrpSpPr>
        <p:grpSpPr>
          <a:xfrm>
            <a:off x="16284351" y="11076488"/>
            <a:ext cx="1161955" cy="1161955"/>
            <a:chOff x="1323129" y="2571761"/>
            <a:chExt cx="417024" cy="417024"/>
          </a:xfrm>
        </p:grpSpPr>
        <p:sp>
          <p:nvSpPr>
            <p:cNvPr id="7055" name="Google Shape;7055;p41"/>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41"/>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41"/>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41"/>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9" name="Google Shape;7059;p41"/>
          <p:cNvSpPr/>
          <p:nvPr/>
        </p:nvSpPr>
        <p:spPr>
          <a:xfrm>
            <a:off x="17920105" y="11181531"/>
            <a:ext cx="1167710" cy="952323"/>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0" name="Google Shape;7060;p41"/>
          <p:cNvGrpSpPr/>
          <p:nvPr/>
        </p:nvGrpSpPr>
        <p:grpSpPr>
          <a:xfrm>
            <a:off x="19525789" y="11076637"/>
            <a:ext cx="1163758" cy="1162013"/>
            <a:chOff x="2344476" y="2571761"/>
            <a:chExt cx="417671" cy="417045"/>
          </a:xfrm>
        </p:grpSpPr>
        <p:sp>
          <p:nvSpPr>
            <p:cNvPr id="7061" name="Google Shape;7061;p41"/>
            <p:cNvSpPr/>
            <p:nvPr/>
          </p:nvSpPr>
          <p:spPr>
            <a:xfrm>
              <a:off x="2344476" y="2571761"/>
              <a:ext cx="417671" cy="417045"/>
            </a:xfrm>
            <a:custGeom>
              <a:avLst/>
              <a:gdLst/>
              <a:ahLst/>
              <a:cxnLst/>
              <a:rect l="l" t="t" r="r" b="b"/>
              <a:pathLst>
                <a:path w="20013" h="19983" extrusionOk="0">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41"/>
            <p:cNvSpPr/>
            <p:nvPr/>
          </p:nvSpPr>
          <p:spPr>
            <a:xfrm>
              <a:off x="2421672" y="2657388"/>
              <a:ext cx="260625" cy="243636"/>
            </a:xfrm>
            <a:custGeom>
              <a:avLst/>
              <a:gdLst/>
              <a:ahLst/>
              <a:cxnLst/>
              <a:rect l="l" t="t" r="r" b="b"/>
              <a:pathLst>
                <a:path w="12488" h="11674" extrusionOk="0">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41"/>
          <p:cNvGrpSpPr/>
          <p:nvPr/>
        </p:nvGrpSpPr>
        <p:grpSpPr>
          <a:xfrm>
            <a:off x="18758147" y="12561747"/>
            <a:ext cx="1138523" cy="1138523"/>
            <a:chOff x="2038375" y="3798025"/>
            <a:chExt cx="841792" cy="841792"/>
          </a:xfrm>
        </p:grpSpPr>
        <p:sp>
          <p:nvSpPr>
            <p:cNvPr id="7064" name="Google Shape;7064;p41"/>
            <p:cNvSpPr/>
            <p:nvPr/>
          </p:nvSpPr>
          <p:spPr>
            <a:xfrm>
              <a:off x="2186646" y="3907135"/>
              <a:ext cx="545341" cy="623694"/>
            </a:xfrm>
            <a:custGeom>
              <a:avLst/>
              <a:gdLst/>
              <a:ahLst/>
              <a:cxnLst/>
              <a:rect l="l" t="t" r="r" b="b"/>
              <a:pathLst>
                <a:path w="182541" h="208768" extrusionOk="0">
                  <a:moveTo>
                    <a:pt x="124804" y="12232"/>
                  </a:moveTo>
                  <a:cubicBezTo>
                    <a:pt x="127609" y="36012"/>
                    <a:pt x="146529" y="54932"/>
                    <a:pt x="170308" y="57737"/>
                  </a:cubicBezTo>
                  <a:lnTo>
                    <a:pt x="170308" y="78353"/>
                  </a:lnTo>
                  <a:cubicBezTo>
                    <a:pt x="157261" y="77276"/>
                    <a:pt x="144865" y="72710"/>
                    <a:pt x="134166" y="65011"/>
                  </a:cubicBezTo>
                  <a:cubicBezTo>
                    <a:pt x="133084" y="64247"/>
                    <a:pt x="131821" y="63855"/>
                    <a:pt x="130560" y="63855"/>
                  </a:cubicBezTo>
                  <a:cubicBezTo>
                    <a:pt x="129615" y="63855"/>
                    <a:pt x="128671" y="64075"/>
                    <a:pt x="127805" y="64522"/>
                  </a:cubicBezTo>
                  <a:cubicBezTo>
                    <a:pt x="125750" y="65566"/>
                    <a:pt x="124478" y="67686"/>
                    <a:pt x="124478" y="69970"/>
                  </a:cubicBezTo>
                  <a:lnTo>
                    <a:pt x="124478" y="140429"/>
                  </a:lnTo>
                  <a:cubicBezTo>
                    <a:pt x="124478" y="171352"/>
                    <a:pt x="99295" y="196535"/>
                    <a:pt x="68339" y="196535"/>
                  </a:cubicBezTo>
                  <a:cubicBezTo>
                    <a:pt x="37383" y="196535"/>
                    <a:pt x="12233" y="171352"/>
                    <a:pt x="12233" y="140429"/>
                  </a:cubicBezTo>
                  <a:cubicBezTo>
                    <a:pt x="12233" y="111527"/>
                    <a:pt x="34153" y="87682"/>
                    <a:pt x="62239" y="84616"/>
                  </a:cubicBezTo>
                  <a:lnTo>
                    <a:pt x="62239" y="105330"/>
                  </a:lnTo>
                  <a:cubicBezTo>
                    <a:pt x="45505" y="108265"/>
                    <a:pt x="32751" y="122879"/>
                    <a:pt x="32751" y="140429"/>
                  </a:cubicBezTo>
                  <a:cubicBezTo>
                    <a:pt x="32751" y="160033"/>
                    <a:pt x="48702" y="176017"/>
                    <a:pt x="68339" y="176017"/>
                  </a:cubicBezTo>
                  <a:cubicBezTo>
                    <a:pt x="87976" y="176017"/>
                    <a:pt x="103927" y="160033"/>
                    <a:pt x="103927" y="140429"/>
                  </a:cubicBezTo>
                  <a:lnTo>
                    <a:pt x="103927" y="12232"/>
                  </a:lnTo>
                  <a:close/>
                  <a:moveTo>
                    <a:pt x="97827" y="0"/>
                  </a:moveTo>
                  <a:cubicBezTo>
                    <a:pt x="94435" y="0"/>
                    <a:pt x="91695" y="2740"/>
                    <a:pt x="91695" y="6133"/>
                  </a:cubicBezTo>
                  <a:lnTo>
                    <a:pt x="91695" y="140429"/>
                  </a:lnTo>
                  <a:cubicBezTo>
                    <a:pt x="91695" y="153313"/>
                    <a:pt x="81224" y="163784"/>
                    <a:pt x="68339" y="163784"/>
                  </a:cubicBezTo>
                  <a:cubicBezTo>
                    <a:pt x="55454" y="163784"/>
                    <a:pt x="44983" y="153313"/>
                    <a:pt x="44983" y="140429"/>
                  </a:cubicBezTo>
                  <a:cubicBezTo>
                    <a:pt x="44983" y="127544"/>
                    <a:pt x="55454" y="117040"/>
                    <a:pt x="68339" y="117040"/>
                  </a:cubicBezTo>
                  <a:cubicBezTo>
                    <a:pt x="71731" y="117040"/>
                    <a:pt x="74471" y="114300"/>
                    <a:pt x="74471" y="110940"/>
                  </a:cubicBezTo>
                  <a:lnTo>
                    <a:pt x="74471" y="78190"/>
                  </a:lnTo>
                  <a:cubicBezTo>
                    <a:pt x="74471" y="74797"/>
                    <a:pt x="71731" y="72057"/>
                    <a:pt x="68339" y="72057"/>
                  </a:cubicBezTo>
                  <a:cubicBezTo>
                    <a:pt x="30663" y="72057"/>
                    <a:pt x="0" y="102720"/>
                    <a:pt x="0" y="140429"/>
                  </a:cubicBezTo>
                  <a:cubicBezTo>
                    <a:pt x="0" y="178104"/>
                    <a:pt x="30663" y="208767"/>
                    <a:pt x="68339" y="208767"/>
                  </a:cubicBezTo>
                  <a:cubicBezTo>
                    <a:pt x="106047" y="208767"/>
                    <a:pt x="136710" y="178104"/>
                    <a:pt x="136710" y="140429"/>
                  </a:cubicBezTo>
                  <a:lnTo>
                    <a:pt x="136710" y="80963"/>
                  </a:lnTo>
                  <a:cubicBezTo>
                    <a:pt x="148877" y="87454"/>
                    <a:pt x="162414" y="90846"/>
                    <a:pt x="176441" y="90846"/>
                  </a:cubicBezTo>
                  <a:cubicBezTo>
                    <a:pt x="179801" y="90846"/>
                    <a:pt x="182541" y="88106"/>
                    <a:pt x="182541" y="84746"/>
                  </a:cubicBezTo>
                  <a:lnTo>
                    <a:pt x="182541" y="51963"/>
                  </a:lnTo>
                  <a:cubicBezTo>
                    <a:pt x="182541" y="48604"/>
                    <a:pt x="179801" y="45864"/>
                    <a:pt x="176441" y="45864"/>
                  </a:cubicBezTo>
                  <a:cubicBezTo>
                    <a:pt x="154520" y="45864"/>
                    <a:pt x="136710" y="28020"/>
                    <a:pt x="136710" y="6133"/>
                  </a:cubicBezTo>
                  <a:cubicBezTo>
                    <a:pt x="136710" y="2740"/>
                    <a:pt x="133970" y="0"/>
                    <a:pt x="130578" y="0"/>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41"/>
            <p:cNvSpPr/>
            <p:nvPr/>
          </p:nvSpPr>
          <p:spPr>
            <a:xfrm>
              <a:off x="2038375" y="3798025"/>
              <a:ext cx="841792" cy="841792"/>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69"/>
        <p:cNvGrpSpPr/>
        <p:nvPr/>
      </p:nvGrpSpPr>
      <p:grpSpPr>
        <a:xfrm>
          <a:off x="0" y="0"/>
          <a:ext cx="0" cy="0"/>
          <a:chOff x="0" y="0"/>
          <a:chExt cx="0" cy="0"/>
        </a:xfrm>
      </p:grpSpPr>
      <p:pic>
        <p:nvPicPr>
          <p:cNvPr id="7070" name="Google Shape;7070;p42">
            <a:hlinkClick r:id="rId3"/>
          </p:cNvPr>
          <p:cNvPicPr preferRelativeResize="0"/>
          <p:nvPr/>
        </p:nvPicPr>
        <p:blipFill>
          <a:blip r:embed="rId4">
            <a:alphaModFix/>
          </a:blip>
          <a:stretch>
            <a:fillRect/>
          </a:stretch>
        </p:blipFill>
        <p:spPr>
          <a:xfrm>
            <a:off x="8695592" y="7132641"/>
            <a:ext cx="5648814" cy="22610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9"/>
          <p:cNvSpPr txBox="1">
            <a:spLocks noGrp="1"/>
          </p:cNvSpPr>
          <p:nvPr>
            <p:ph type="title"/>
          </p:nvPr>
        </p:nvSpPr>
        <p:spPr>
          <a:xfrm>
            <a:off x="785411" y="812259"/>
            <a:ext cx="21469200" cy="1923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a:t>INSTRUCTIONS FOR PRINTING</a:t>
            </a:r>
            <a:endParaRPr/>
          </a:p>
        </p:txBody>
      </p:sp>
      <p:sp>
        <p:nvSpPr>
          <p:cNvPr id="190" name="Google Shape;190;p19"/>
          <p:cNvSpPr txBox="1">
            <a:spLocks noGrp="1"/>
          </p:cNvSpPr>
          <p:nvPr>
            <p:ph type="body" idx="1"/>
          </p:nvPr>
        </p:nvSpPr>
        <p:spPr>
          <a:xfrm>
            <a:off x="2522675" y="2954550"/>
            <a:ext cx="17994900" cy="6213000"/>
          </a:xfrm>
          <a:prstGeom prst="rect">
            <a:avLst/>
          </a:prstGeom>
        </p:spPr>
        <p:txBody>
          <a:bodyPr spcFirstLastPara="1" wrap="square" lIns="255950" tIns="255950" rIns="255950" bIns="255950" anchor="t" anchorCtr="0">
            <a:noAutofit/>
          </a:bodyPr>
          <a:lstStyle/>
          <a:p>
            <a:pPr marL="0" lvl="0" indent="0" algn="l" rtl="0">
              <a:spcBef>
                <a:spcPts val="1000"/>
              </a:spcBef>
              <a:spcAft>
                <a:spcPts val="0"/>
              </a:spcAft>
              <a:buClr>
                <a:schemeClr val="dk1"/>
              </a:buClr>
              <a:buSzPts val="1100"/>
              <a:buFont typeface="Arial"/>
              <a:buNone/>
            </a:pPr>
            <a:r>
              <a:rPr lang="en">
                <a:solidFill>
                  <a:schemeClr val="accent1"/>
                </a:solidFill>
              </a:rPr>
              <a:t>In this template you will find a downloadable slide. You can modify it to your liking and then download it as a .pdf file (in case you want to share it digitally or print it). This way, you’ll have a tailor-made version on your computer:</a:t>
            </a:r>
            <a:endParaRPr>
              <a:solidFill>
                <a:schemeClr val="accent1"/>
              </a:solidFill>
            </a:endParaRPr>
          </a:p>
          <a:p>
            <a:pPr marL="0" lvl="0" indent="0" algn="l" rtl="0">
              <a:spcBef>
                <a:spcPts val="1000"/>
              </a:spcBef>
              <a:spcAft>
                <a:spcPts val="0"/>
              </a:spcAft>
              <a:buClr>
                <a:schemeClr val="dk1"/>
              </a:buClr>
              <a:buSzPts val="1100"/>
              <a:buFont typeface="Arial"/>
              <a:buNone/>
            </a:pPr>
            <a:endParaRPr/>
          </a:p>
          <a:p>
            <a:pPr marL="1005839" lvl="0" indent="-450849" algn="l" rtl="0">
              <a:spcBef>
                <a:spcPts val="1000"/>
              </a:spcBef>
              <a:spcAft>
                <a:spcPts val="0"/>
              </a:spcAft>
              <a:buClr>
                <a:schemeClr val="accent1"/>
              </a:buClr>
              <a:buSzPts val="3500"/>
              <a:buFont typeface="Anaheim"/>
              <a:buChar char="●"/>
            </a:pPr>
            <a:r>
              <a:rPr lang="en">
                <a:solidFill>
                  <a:schemeClr val="accent1"/>
                </a:solidFill>
              </a:rPr>
              <a:t>Delete all the slides except the one of the poster</a:t>
            </a:r>
            <a:endParaRPr>
              <a:solidFill>
                <a:schemeClr val="accent1"/>
              </a:solidFill>
            </a:endParaRPr>
          </a:p>
          <a:p>
            <a:pPr marL="1005839" lvl="0" indent="-450849" algn="l" rtl="0">
              <a:spcBef>
                <a:spcPts val="1000"/>
              </a:spcBef>
              <a:spcAft>
                <a:spcPts val="0"/>
              </a:spcAft>
              <a:buClr>
                <a:schemeClr val="accent1"/>
              </a:buClr>
              <a:buSzPts val="3500"/>
              <a:buFont typeface="Anaheim"/>
              <a:buChar char="●"/>
            </a:pPr>
            <a:r>
              <a:rPr lang="en">
                <a:solidFill>
                  <a:schemeClr val="accent1"/>
                </a:solidFill>
              </a:rPr>
              <a:t>Modify it and add text if needed</a:t>
            </a:r>
            <a:endParaRPr>
              <a:solidFill>
                <a:schemeClr val="accent1"/>
              </a:solidFill>
            </a:endParaRPr>
          </a:p>
          <a:p>
            <a:pPr marL="1005839" lvl="0" indent="-450849" algn="l" rtl="0">
              <a:spcBef>
                <a:spcPts val="1000"/>
              </a:spcBef>
              <a:spcAft>
                <a:spcPts val="0"/>
              </a:spcAft>
              <a:buClr>
                <a:schemeClr val="accent1"/>
              </a:buClr>
              <a:buSzPts val="3500"/>
              <a:buFont typeface="Anaheim"/>
              <a:buChar char="●"/>
            </a:pPr>
            <a:r>
              <a:rPr lang="en">
                <a:solidFill>
                  <a:schemeClr val="accent1"/>
                </a:solidFill>
              </a:rPr>
              <a:t>Click File &gt; Download &gt; PDF Document</a:t>
            </a:r>
            <a:endParaRPr>
              <a:solidFill>
                <a:schemeClr val="accent1"/>
              </a:solidFill>
            </a:endParaRPr>
          </a:p>
          <a:p>
            <a:pPr marL="1005839" lvl="0" indent="-450849" algn="l" rtl="0">
              <a:spcBef>
                <a:spcPts val="1000"/>
              </a:spcBef>
              <a:spcAft>
                <a:spcPts val="0"/>
              </a:spcAft>
              <a:buClr>
                <a:schemeClr val="accent1"/>
              </a:buClr>
              <a:buSzPts val="3500"/>
              <a:buFont typeface="Anaheim"/>
              <a:buChar char="●"/>
            </a:pPr>
            <a:r>
              <a:rPr lang="en">
                <a:solidFill>
                  <a:schemeClr val="accent1"/>
                </a:solidFill>
              </a:rPr>
              <a:t>It will be downloaded to your computer.</a:t>
            </a:r>
            <a:endParaRPr>
              <a:solidFill>
                <a:schemeClr val="accent1"/>
              </a:solidFill>
            </a:endParaRPr>
          </a:p>
          <a:p>
            <a:pPr marL="1005839" lvl="0" indent="-450849" algn="l" rtl="0">
              <a:spcBef>
                <a:spcPts val="1000"/>
              </a:spcBef>
              <a:spcAft>
                <a:spcPts val="1000"/>
              </a:spcAft>
              <a:buClr>
                <a:schemeClr val="accent1"/>
              </a:buClr>
              <a:buSzPts val="3500"/>
              <a:buFont typeface="Anaheim"/>
              <a:buChar char="●"/>
            </a:pPr>
            <a:r>
              <a:rPr lang="en">
                <a:solidFill>
                  <a:schemeClr val="accent1"/>
                </a:solidFill>
              </a:rPr>
              <a:t> If you want to print it with the original size, remember that the measures are 25.2x18.9 inches (64x48 cm). You can print it at any print shop</a:t>
            </a:r>
            <a:endParaRPr>
              <a:solidFill>
                <a:schemeClr val="accent1"/>
              </a:solidFill>
            </a:endParaRPr>
          </a:p>
        </p:txBody>
      </p:sp>
      <p:grpSp>
        <p:nvGrpSpPr>
          <p:cNvPr id="191" name="Google Shape;191;p19"/>
          <p:cNvGrpSpPr/>
          <p:nvPr/>
        </p:nvGrpSpPr>
        <p:grpSpPr>
          <a:xfrm>
            <a:off x="2321583" y="10973611"/>
            <a:ext cx="2366152" cy="2363793"/>
            <a:chOff x="12244233" y="12482449"/>
            <a:chExt cx="2366152" cy="2363793"/>
          </a:xfrm>
        </p:grpSpPr>
        <p:sp>
          <p:nvSpPr>
            <p:cNvPr id="192" name="Google Shape;192;p19"/>
            <p:cNvSpPr/>
            <p:nvPr/>
          </p:nvSpPr>
          <p:spPr>
            <a:xfrm>
              <a:off x="13348260" y="12482449"/>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9"/>
            <p:cNvSpPr/>
            <p:nvPr/>
          </p:nvSpPr>
          <p:spPr>
            <a:xfrm>
              <a:off x="13763441" y="12568463"/>
              <a:ext cx="181683" cy="160677"/>
            </a:xfrm>
            <a:custGeom>
              <a:avLst/>
              <a:gdLst/>
              <a:ahLst/>
              <a:cxnLst/>
              <a:rect l="l" t="t" r="r" b="b"/>
              <a:pathLst>
                <a:path w="2465" h="2180" extrusionOk="0">
                  <a:moveTo>
                    <a:pt x="1236" y="1"/>
                  </a:moveTo>
                  <a:cubicBezTo>
                    <a:pt x="799" y="1"/>
                    <a:pt x="393" y="248"/>
                    <a:pt x="224" y="658"/>
                  </a:cubicBezTo>
                  <a:cubicBezTo>
                    <a:pt x="0" y="1234"/>
                    <a:pt x="256" y="1874"/>
                    <a:pt x="800" y="2098"/>
                  </a:cubicBezTo>
                  <a:cubicBezTo>
                    <a:pt x="942" y="2153"/>
                    <a:pt x="1087" y="2179"/>
                    <a:pt x="1229" y="2179"/>
                  </a:cubicBezTo>
                  <a:cubicBezTo>
                    <a:pt x="1666" y="2179"/>
                    <a:pt x="2072" y="1933"/>
                    <a:pt x="2241" y="1522"/>
                  </a:cubicBezTo>
                  <a:cubicBezTo>
                    <a:pt x="2465" y="946"/>
                    <a:pt x="2209" y="306"/>
                    <a:pt x="1665" y="82"/>
                  </a:cubicBezTo>
                  <a:cubicBezTo>
                    <a:pt x="1523" y="27"/>
                    <a:pt x="1378" y="1"/>
                    <a:pt x="1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9"/>
            <p:cNvSpPr/>
            <p:nvPr/>
          </p:nvSpPr>
          <p:spPr>
            <a:xfrm>
              <a:off x="14126733" y="12812426"/>
              <a:ext cx="174607" cy="160235"/>
            </a:xfrm>
            <a:custGeom>
              <a:avLst/>
              <a:gdLst/>
              <a:ahLst/>
              <a:cxnLst/>
              <a:rect l="l" t="t" r="r" b="b"/>
              <a:pathLst>
                <a:path w="2369" h="2174" extrusionOk="0">
                  <a:moveTo>
                    <a:pt x="1181" y="1"/>
                  </a:moveTo>
                  <a:cubicBezTo>
                    <a:pt x="910" y="1"/>
                    <a:pt x="636" y="105"/>
                    <a:pt x="416" y="325"/>
                  </a:cubicBezTo>
                  <a:cubicBezTo>
                    <a:pt x="0" y="741"/>
                    <a:pt x="0" y="1413"/>
                    <a:pt x="416" y="1861"/>
                  </a:cubicBezTo>
                  <a:cubicBezTo>
                    <a:pt x="624" y="2069"/>
                    <a:pt x="904" y="2173"/>
                    <a:pt x="1184" y="2173"/>
                  </a:cubicBezTo>
                  <a:cubicBezTo>
                    <a:pt x="1464" y="2173"/>
                    <a:pt x="1745" y="2069"/>
                    <a:pt x="1953" y="1861"/>
                  </a:cubicBezTo>
                  <a:cubicBezTo>
                    <a:pt x="2369" y="1445"/>
                    <a:pt x="2369" y="741"/>
                    <a:pt x="1953" y="325"/>
                  </a:cubicBezTo>
                  <a:cubicBezTo>
                    <a:pt x="1741" y="113"/>
                    <a:pt x="1462" y="1"/>
                    <a:pt x="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9"/>
            <p:cNvSpPr/>
            <p:nvPr/>
          </p:nvSpPr>
          <p:spPr>
            <a:xfrm>
              <a:off x="14360230" y="13175128"/>
              <a:ext cx="181757" cy="162298"/>
            </a:xfrm>
            <a:custGeom>
              <a:avLst/>
              <a:gdLst/>
              <a:ahLst/>
              <a:cxnLst/>
              <a:rect l="l" t="t" r="r" b="b"/>
              <a:pathLst>
                <a:path w="2466" h="2202" extrusionOk="0">
                  <a:moveTo>
                    <a:pt x="1221" y="0"/>
                  </a:moveTo>
                  <a:cubicBezTo>
                    <a:pt x="1091" y="0"/>
                    <a:pt x="959" y="25"/>
                    <a:pt x="833" y="77"/>
                  </a:cubicBezTo>
                  <a:cubicBezTo>
                    <a:pt x="289" y="301"/>
                    <a:pt x="1" y="941"/>
                    <a:pt x="225" y="1517"/>
                  </a:cubicBezTo>
                  <a:cubicBezTo>
                    <a:pt x="397" y="1935"/>
                    <a:pt x="814" y="2201"/>
                    <a:pt x="1245" y="2201"/>
                  </a:cubicBezTo>
                  <a:cubicBezTo>
                    <a:pt x="1375" y="2201"/>
                    <a:pt x="1507" y="2177"/>
                    <a:pt x="1633" y="2125"/>
                  </a:cubicBezTo>
                  <a:cubicBezTo>
                    <a:pt x="2209" y="1901"/>
                    <a:pt x="2465" y="1261"/>
                    <a:pt x="2241" y="685"/>
                  </a:cubicBezTo>
                  <a:cubicBezTo>
                    <a:pt x="2069" y="267"/>
                    <a:pt x="1652" y="0"/>
                    <a:pt x="12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9"/>
            <p:cNvSpPr/>
            <p:nvPr/>
          </p:nvSpPr>
          <p:spPr>
            <a:xfrm>
              <a:off x="14447571" y="13602986"/>
              <a:ext cx="162814" cy="160603"/>
            </a:xfrm>
            <a:custGeom>
              <a:avLst/>
              <a:gdLst/>
              <a:ahLst/>
              <a:cxnLst/>
              <a:rect l="l" t="t" r="r" b="b"/>
              <a:pathLst>
                <a:path w="2209" h="2179" extrusionOk="0">
                  <a:moveTo>
                    <a:pt x="1120" y="1"/>
                  </a:moveTo>
                  <a:cubicBezTo>
                    <a:pt x="512" y="1"/>
                    <a:pt x="32" y="481"/>
                    <a:pt x="32" y="1089"/>
                  </a:cubicBezTo>
                  <a:cubicBezTo>
                    <a:pt x="0" y="1665"/>
                    <a:pt x="480" y="2177"/>
                    <a:pt x="1088" y="2177"/>
                  </a:cubicBezTo>
                  <a:cubicBezTo>
                    <a:pt x="1107" y="2178"/>
                    <a:pt x="1127" y="2179"/>
                    <a:pt x="1146" y="2179"/>
                  </a:cubicBezTo>
                  <a:cubicBezTo>
                    <a:pt x="1728" y="2179"/>
                    <a:pt x="2208" y="1710"/>
                    <a:pt x="2208" y="1121"/>
                  </a:cubicBezTo>
                  <a:cubicBezTo>
                    <a:pt x="2208" y="513"/>
                    <a:pt x="1728" y="33"/>
                    <a:pt x="1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9"/>
            <p:cNvSpPr/>
            <p:nvPr/>
          </p:nvSpPr>
          <p:spPr>
            <a:xfrm>
              <a:off x="14343720" y="14028411"/>
              <a:ext cx="184115" cy="159940"/>
            </a:xfrm>
            <a:custGeom>
              <a:avLst/>
              <a:gdLst/>
              <a:ahLst/>
              <a:cxnLst/>
              <a:rect l="l" t="t" r="r" b="b"/>
              <a:pathLst>
                <a:path w="2498" h="2170" extrusionOk="0">
                  <a:moveTo>
                    <a:pt x="1267" y="0"/>
                  </a:moveTo>
                  <a:cubicBezTo>
                    <a:pt x="849" y="0"/>
                    <a:pt x="447" y="234"/>
                    <a:pt x="257" y="662"/>
                  </a:cubicBezTo>
                  <a:cubicBezTo>
                    <a:pt x="1" y="1206"/>
                    <a:pt x="257" y="1846"/>
                    <a:pt x="801" y="2070"/>
                  </a:cubicBezTo>
                  <a:cubicBezTo>
                    <a:pt x="945" y="2138"/>
                    <a:pt x="1099" y="2170"/>
                    <a:pt x="1250" y="2170"/>
                  </a:cubicBezTo>
                  <a:cubicBezTo>
                    <a:pt x="1670" y="2170"/>
                    <a:pt x="2077" y="1926"/>
                    <a:pt x="2241" y="1526"/>
                  </a:cubicBezTo>
                  <a:cubicBezTo>
                    <a:pt x="2497" y="982"/>
                    <a:pt x="2241" y="342"/>
                    <a:pt x="1697" y="86"/>
                  </a:cubicBezTo>
                  <a:cubicBezTo>
                    <a:pt x="1557" y="28"/>
                    <a:pt x="1411" y="0"/>
                    <a:pt x="12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9"/>
            <p:cNvSpPr/>
            <p:nvPr/>
          </p:nvSpPr>
          <p:spPr>
            <a:xfrm>
              <a:off x="14098430" y="14383227"/>
              <a:ext cx="176966" cy="160529"/>
            </a:xfrm>
            <a:custGeom>
              <a:avLst/>
              <a:gdLst/>
              <a:ahLst/>
              <a:cxnLst/>
              <a:rect l="l" t="t" r="r" b="b"/>
              <a:pathLst>
                <a:path w="2401" h="2178" extrusionOk="0">
                  <a:moveTo>
                    <a:pt x="1184" y="0"/>
                  </a:moveTo>
                  <a:cubicBezTo>
                    <a:pt x="915" y="0"/>
                    <a:pt x="648" y="97"/>
                    <a:pt x="448" y="297"/>
                  </a:cubicBezTo>
                  <a:cubicBezTo>
                    <a:pt x="0" y="713"/>
                    <a:pt x="0" y="1417"/>
                    <a:pt x="384" y="1833"/>
                  </a:cubicBezTo>
                  <a:cubicBezTo>
                    <a:pt x="600" y="2066"/>
                    <a:pt x="894" y="2177"/>
                    <a:pt x="1189" y="2177"/>
                  </a:cubicBezTo>
                  <a:cubicBezTo>
                    <a:pt x="1463" y="2177"/>
                    <a:pt x="1737" y="2082"/>
                    <a:pt x="1953" y="1897"/>
                  </a:cubicBezTo>
                  <a:cubicBezTo>
                    <a:pt x="2369" y="1481"/>
                    <a:pt x="2401" y="777"/>
                    <a:pt x="1985" y="329"/>
                  </a:cubicBezTo>
                  <a:cubicBezTo>
                    <a:pt x="1768" y="113"/>
                    <a:pt x="1475" y="0"/>
                    <a:pt x="1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9"/>
            <p:cNvSpPr/>
            <p:nvPr/>
          </p:nvSpPr>
          <p:spPr>
            <a:xfrm>
              <a:off x="13728062" y="14614145"/>
              <a:ext cx="179324" cy="161045"/>
            </a:xfrm>
            <a:custGeom>
              <a:avLst/>
              <a:gdLst/>
              <a:ahLst/>
              <a:cxnLst/>
              <a:rect l="l" t="t" r="r" b="b"/>
              <a:pathLst>
                <a:path w="2433" h="2185" extrusionOk="0">
                  <a:moveTo>
                    <a:pt x="1230" y="0"/>
                  </a:moveTo>
                  <a:cubicBezTo>
                    <a:pt x="1099" y="0"/>
                    <a:pt x="965" y="25"/>
                    <a:pt x="832" y="76"/>
                  </a:cubicBezTo>
                  <a:cubicBezTo>
                    <a:pt x="256" y="268"/>
                    <a:pt x="0" y="908"/>
                    <a:pt x="192" y="1484"/>
                  </a:cubicBezTo>
                  <a:cubicBezTo>
                    <a:pt x="369" y="1914"/>
                    <a:pt x="786" y="2184"/>
                    <a:pt x="1237" y="2184"/>
                  </a:cubicBezTo>
                  <a:cubicBezTo>
                    <a:pt x="1357" y="2184"/>
                    <a:pt x="1479" y="2165"/>
                    <a:pt x="1600" y="2125"/>
                  </a:cubicBezTo>
                  <a:cubicBezTo>
                    <a:pt x="2177" y="1901"/>
                    <a:pt x="2433" y="1260"/>
                    <a:pt x="2241" y="716"/>
                  </a:cubicBezTo>
                  <a:cubicBezTo>
                    <a:pt x="2068" y="273"/>
                    <a:pt x="1668" y="0"/>
                    <a:pt x="12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9"/>
            <p:cNvSpPr/>
            <p:nvPr/>
          </p:nvSpPr>
          <p:spPr>
            <a:xfrm>
              <a:off x="13308165" y="14683428"/>
              <a:ext cx="162814" cy="162814"/>
            </a:xfrm>
            <a:custGeom>
              <a:avLst/>
              <a:gdLst/>
              <a:ahLst/>
              <a:cxnLst/>
              <a:rect l="l" t="t" r="r" b="b"/>
              <a:pathLst>
                <a:path w="2209" h="2209" extrusionOk="0">
                  <a:moveTo>
                    <a:pt x="1120" y="0"/>
                  </a:moveTo>
                  <a:cubicBezTo>
                    <a:pt x="544" y="0"/>
                    <a:pt x="32" y="480"/>
                    <a:pt x="0" y="1057"/>
                  </a:cubicBezTo>
                  <a:cubicBezTo>
                    <a:pt x="0" y="1665"/>
                    <a:pt x="448" y="2177"/>
                    <a:pt x="1056" y="2209"/>
                  </a:cubicBezTo>
                  <a:cubicBezTo>
                    <a:pt x="1664" y="2209"/>
                    <a:pt x="2177" y="1729"/>
                    <a:pt x="2177" y="1153"/>
                  </a:cubicBezTo>
                  <a:cubicBezTo>
                    <a:pt x="2209" y="544"/>
                    <a:pt x="1728" y="32"/>
                    <a:pt x="1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9"/>
            <p:cNvSpPr/>
            <p:nvPr/>
          </p:nvSpPr>
          <p:spPr>
            <a:xfrm>
              <a:off x="12874042" y="14583631"/>
              <a:ext cx="184115" cy="161488"/>
            </a:xfrm>
            <a:custGeom>
              <a:avLst/>
              <a:gdLst/>
              <a:ahLst/>
              <a:cxnLst/>
              <a:rect l="l" t="t" r="r" b="b"/>
              <a:pathLst>
                <a:path w="2498" h="2191" extrusionOk="0">
                  <a:moveTo>
                    <a:pt x="1229" y="0"/>
                  </a:moveTo>
                  <a:cubicBezTo>
                    <a:pt x="825" y="0"/>
                    <a:pt x="441" y="226"/>
                    <a:pt x="257" y="618"/>
                  </a:cubicBezTo>
                  <a:cubicBezTo>
                    <a:pt x="1" y="1194"/>
                    <a:pt x="257" y="1834"/>
                    <a:pt x="801" y="2091"/>
                  </a:cubicBezTo>
                  <a:cubicBezTo>
                    <a:pt x="946" y="2158"/>
                    <a:pt x="1097" y="2190"/>
                    <a:pt x="1246" y="2190"/>
                  </a:cubicBezTo>
                  <a:cubicBezTo>
                    <a:pt x="1658" y="2190"/>
                    <a:pt x="2053" y="1946"/>
                    <a:pt x="2241" y="1546"/>
                  </a:cubicBezTo>
                  <a:cubicBezTo>
                    <a:pt x="2497" y="1002"/>
                    <a:pt x="2241" y="362"/>
                    <a:pt x="1697" y="106"/>
                  </a:cubicBezTo>
                  <a:cubicBezTo>
                    <a:pt x="1545" y="35"/>
                    <a:pt x="1385" y="0"/>
                    <a:pt x="1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9"/>
            <p:cNvSpPr/>
            <p:nvPr/>
          </p:nvSpPr>
          <p:spPr>
            <a:xfrm>
              <a:off x="12524976" y="14326843"/>
              <a:ext cx="179324" cy="161193"/>
            </a:xfrm>
            <a:custGeom>
              <a:avLst/>
              <a:gdLst/>
              <a:ahLst/>
              <a:cxnLst/>
              <a:rect l="l" t="t" r="r" b="b"/>
              <a:pathLst>
                <a:path w="2433" h="2187" extrusionOk="0">
                  <a:moveTo>
                    <a:pt x="1226" y="0"/>
                  </a:moveTo>
                  <a:cubicBezTo>
                    <a:pt x="961" y="0"/>
                    <a:pt x="692" y="97"/>
                    <a:pt x="480" y="294"/>
                  </a:cubicBezTo>
                  <a:cubicBezTo>
                    <a:pt x="32" y="710"/>
                    <a:pt x="0" y="1382"/>
                    <a:pt x="416" y="1830"/>
                  </a:cubicBezTo>
                  <a:cubicBezTo>
                    <a:pt x="636" y="2066"/>
                    <a:pt x="927" y="2187"/>
                    <a:pt x="1218" y="2187"/>
                  </a:cubicBezTo>
                  <a:cubicBezTo>
                    <a:pt x="1479" y="2187"/>
                    <a:pt x="1741" y="2090"/>
                    <a:pt x="1952" y="1894"/>
                  </a:cubicBezTo>
                  <a:cubicBezTo>
                    <a:pt x="2401" y="1478"/>
                    <a:pt x="2433" y="806"/>
                    <a:pt x="2016" y="358"/>
                  </a:cubicBezTo>
                  <a:cubicBezTo>
                    <a:pt x="1814" y="121"/>
                    <a:pt x="1522" y="0"/>
                    <a:pt x="1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9"/>
            <p:cNvSpPr/>
            <p:nvPr/>
          </p:nvSpPr>
          <p:spPr>
            <a:xfrm>
              <a:off x="12300839" y="13954854"/>
              <a:ext cx="181683" cy="159792"/>
            </a:xfrm>
            <a:custGeom>
              <a:avLst/>
              <a:gdLst/>
              <a:ahLst/>
              <a:cxnLst/>
              <a:rect l="l" t="t" r="r" b="b"/>
              <a:pathLst>
                <a:path w="2465" h="2168" extrusionOk="0">
                  <a:moveTo>
                    <a:pt x="1226" y="0"/>
                  </a:moveTo>
                  <a:cubicBezTo>
                    <a:pt x="1107" y="0"/>
                    <a:pt x="985" y="19"/>
                    <a:pt x="865" y="60"/>
                  </a:cubicBezTo>
                  <a:cubicBezTo>
                    <a:pt x="289" y="252"/>
                    <a:pt x="1" y="892"/>
                    <a:pt x="193" y="1468"/>
                  </a:cubicBezTo>
                  <a:cubicBezTo>
                    <a:pt x="344" y="1897"/>
                    <a:pt x="775" y="2167"/>
                    <a:pt x="1234" y="2167"/>
                  </a:cubicBezTo>
                  <a:cubicBezTo>
                    <a:pt x="1356" y="2167"/>
                    <a:pt x="1480" y="2148"/>
                    <a:pt x="1601" y="2108"/>
                  </a:cubicBezTo>
                  <a:cubicBezTo>
                    <a:pt x="2145" y="1916"/>
                    <a:pt x="2465" y="1276"/>
                    <a:pt x="2241" y="732"/>
                  </a:cubicBezTo>
                  <a:cubicBezTo>
                    <a:pt x="2089" y="276"/>
                    <a:pt x="1677" y="0"/>
                    <a:pt x="1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9"/>
            <p:cNvSpPr/>
            <p:nvPr/>
          </p:nvSpPr>
          <p:spPr>
            <a:xfrm>
              <a:off x="12244233" y="13525006"/>
              <a:ext cx="167531" cy="160751"/>
            </a:xfrm>
            <a:custGeom>
              <a:avLst/>
              <a:gdLst/>
              <a:ahLst/>
              <a:cxnLst/>
              <a:rect l="l" t="t" r="r" b="b"/>
              <a:pathLst>
                <a:path w="2273" h="2181" extrusionOk="0">
                  <a:moveTo>
                    <a:pt x="1155" y="1"/>
                  </a:moveTo>
                  <a:cubicBezTo>
                    <a:pt x="575" y="1"/>
                    <a:pt x="95" y="439"/>
                    <a:pt x="64" y="1027"/>
                  </a:cubicBezTo>
                  <a:cubicBezTo>
                    <a:pt x="0" y="1635"/>
                    <a:pt x="480" y="2147"/>
                    <a:pt x="1089" y="2179"/>
                  </a:cubicBezTo>
                  <a:cubicBezTo>
                    <a:pt x="1109" y="2180"/>
                    <a:pt x="1129" y="2180"/>
                    <a:pt x="1150" y="2180"/>
                  </a:cubicBezTo>
                  <a:cubicBezTo>
                    <a:pt x="1731" y="2180"/>
                    <a:pt x="2210" y="1742"/>
                    <a:pt x="2241" y="1155"/>
                  </a:cubicBezTo>
                  <a:cubicBezTo>
                    <a:pt x="2273" y="547"/>
                    <a:pt x="1793" y="34"/>
                    <a:pt x="1217" y="2"/>
                  </a:cubicBezTo>
                  <a:cubicBezTo>
                    <a:pt x="1196" y="1"/>
                    <a:pt x="1176" y="1"/>
                    <a:pt x="1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9"/>
            <p:cNvSpPr/>
            <p:nvPr/>
          </p:nvSpPr>
          <p:spPr>
            <a:xfrm>
              <a:off x="12345651" y="13104519"/>
              <a:ext cx="184115" cy="159571"/>
            </a:xfrm>
            <a:custGeom>
              <a:avLst/>
              <a:gdLst/>
              <a:ahLst/>
              <a:cxnLst/>
              <a:rect l="l" t="t" r="r" b="b"/>
              <a:pathLst>
                <a:path w="2498" h="2165" extrusionOk="0">
                  <a:moveTo>
                    <a:pt x="1254" y="1"/>
                  </a:moveTo>
                  <a:cubicBezTo>
                    <a:pt x="841" y="1"/>
                    <a:pt x="441" y="227"/>
                    <a:pt x="257" y="618"/>
                  </a:cubicBezTo>
                  <a:cubicBezTo>
                    <a:pt x="1" y="1163"/>
                    <a:pt x="225" y="1803"/>
                    <a:pt x="769" y="2059"/>
                  </a:cubicBezTo>
                  <a:cubicBezTo>
                    <a:pt x="921" y="2130"/>
                    <a:pt x="1081" y="2164"/>
                    <a:pt x="1237" y="2164"/>
                  </a:cubicBezTo>
                  <a:cubicBezTo>
                    <a:pt x="1641" y="2164"/>
                    <a:pt x="2025" y="1939"/>
                    <a:pt x="2209" y="1547"/>
                  </a:cubicBezTo>
                  <a:cubicBezTo>
                    <a:pt x="2497" y="1003"/>
                    <a:pt x="2241" y="362"/>
                    <a:pt x="1729" y="106"/>
                  </a:cubicBezTo>
                  <a:cubicBezTo>
                    <a:pt x="1577" y="35"/>
                    <a:pt x="1415"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9"/>
            <p:cNvSpPr/>
            <p:nvPr/>
          </p:nvSpPr>
          <p:spPr>
            <a:xfrm>
              <a:off x="12609884" y="12757737"/>
              <a:ext cx="179324" cy="160529"/>
            </a:xfrm>
            <a:custGeom>
              <a:avLst/>
              <a:gdLst/>
              <a:ahLst/>
              <a:cxnLst/>
              <a:rect l="l" t="t" r="r" b="b"/>
              <a:pathLst>
                <a:path w="2433" h="2178" extrusionOk="0">
                  <a:moveTo>
                    <a:pt x="1229" y="1"/>
                  </a:moveTo>
                  <a:cubicBezTo>
                    <a:pt x="974" y="1"/>
                    <a:pt x="719" y="89"/>
                    <a:pt x="512" y="267"/>
                  </a:cubicBezTo>
                  <a:cubicBezTo>
                    <a:pt x="32" y="683"/>
                    <a:pt x="0" y="1355"/>
                    <a:pt x="384" y="1803"/>
                  </a:cubicBezTo>
                  <a:cubicBezTo>
                    <a:pt x="612" y="2048"/>
                    <a:pt x="925" y="2178"/>
                    <a:pt x="1235" y="2178"/>
                  </a:cubicBezTo>
                  <a:cubicBezTo>
                    <a:pt x="1493" y="2178"/>
                    <a:pt x="1749" y="2088"/>
                    <a:pt x="1953" y="1899"/>
                  </a:cubicBezTo>
                  <a:cubicBezTo>
                    <a:pt x="2401" y="1515"/>
                    <a:pt x="2433" y="811"/>
                    <a:pt x="2049" y="363"/>
                  </a:cubicBezTo>
                  <a:cubicBezTo>
                    <a:pt x="1825" y="121"/>
                    <a:pt x="1526" y="1"/>
                    <a:pt x="12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9"/>
            <p:cNvSpPr/>
            <p:nvPr/>
          </p:nvSpPr>
          <p:spPr>
            <a:xfrm>
              <a:off x="12923646" y="12561755"/>
              <a:ext cx="184041" cy="162298"/>
            </a:xfrm>
            <a:custGeom>
              <a:avLst/>
              <a:gdLst/>
              <a:ahLst/>
              <a:cxnLst/>
              <a:rect l="l" t="t" r="r" b="b"/>
              <a:pathLst>
                <a:path w="2497" h="2202" extrusionOk="0">
                  <a:moveTo>
                    <a:pt x="1238" y="1"/>
                  </a:moveTo>
                  <a:cubicBezTo>
                    <a:pt x="1103" y="1"/>
                    <a:pt x="966" y="25"/>
                    <a:pt x="832" y="77"/>
                  </a:cubicBezTo>
                  <a:cubicBezTo>
                    <a:pt x="288" y="333"/>
                    <a:pt x="0" y="941"/>
                    <a:pt x="224" y="1517"/>
                  </a:cubicBezTo>
                  <a:cubicBezTo>
                    <a:pt x="421" y="1935"/>
                    <a:pt x="825" y="2202"/>
                    <a:pt x="1263" y="2202"/>
                  </a:cubicBezTo>
                  <a:cubicBezTo>
                    <a:pt x="1395" y="2202"/>
                    <a:pt x="1531" y="2177"/>
                    <a:pt x="1664" y="2125"/>
                  </a:cubicBezTo>
                  <a:cubicBezTo>
                    <a:pt x="2209" y="1901"/>
                    <a:pt x="2497" y="1261"/>
                    <a:pt x="2273" y="685"/>
                  </a:cubicBezTo>
                  <a:cubicBezTo>
                    <a:pt x="2101" y="267"/>
                    <a:pt x="1683" y="1"/>
                    <a:pt x="12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9"/>
            <p:cNvSpPr/>
            <p:nvPr/>
          </p:nvSpPr>
          <p:spPr>
            <a:xfrm>
              <a:off x="13348260" y="12859892"/>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9"/>
            <p:cNvSpPr/>
            <p:nvPr/>
          </p:nvSpPr>
          <p:spPr>
            <a:xfrm>
              <a:off x="13746931" y="12986812"/>
              <a:ext cx="181683" cy="161488"/>
            </a:xfrm>
            <a:custGeom>
              <a:avLst/>
              <a:gdLst/>
              <a:ahLst/>
              <a:cxnLst/>
              <a:rect l="l" t="t" r="r" b="b"/>
              <a:pathLst>
                <a:path w="2465" h="2191" extrusionOk="0">
                  <a:moveTo>
                    <a:pt x="1228" y="0"/>
                  </a:moveTo>
                  <a:cubicBezTo>
                    <a:pt x="879" y="0"/>
                    <a:pt x="538" y="170"/>
                    <a:pt x="320" y="487"/>
                  </a:cubicBezTo>
                  <a:cubicBezTo>
                    <a:pt x="0" y="967"/>
                    <a:pt x="128" y="1639"/>
                    <a:pt x="608" y="1991"/>
                  </a:cubicBezTo>
                  <a:cubicBezTo>
                    <a:pt x="804" y="2126"/>
                    <a:pt x="1022" y="2190"/>
                    <a:pt x="1237" y="2190"/>
                  </a:cubicBezTo>
                  <a:cubicBezTo>
                    <a:pt x="1586" y="2190"/>
                    <a:pt x="1927" y="2020"/>
                    <a:pt x="2145" y="1703"/>
                  </a:cubicBezTo>
                  <a:cubicBezTo>
                    <a:pt x="2465" y="1223"/>
                    <a:pt x="2337" y="519"/>
                    <a:pt x="1857" y="199"/>
                  </a:cubicBezTo>
                  <a:cubicBezTo>
                    <a:pt x="1661" y="65"/>
                    <a:pt x="1443" y="0"/>
                    <a:pt x="1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9"/>
            <p:cNvSpPr/>
            <p:nvPr/>
          </p:nvSpPr>
          <p:spPr>
            <a:xfrm>
              <a:off x="14013448" y="13323718"/>
              <a:ext cx="181757" cy="159940"/>
            </a:xfrm>
            <a:custGeom>
              <a:avLst/>
              <a:gdLst/>
              <a:ahLst/>
              <a:cxnLst/>
              <a:rect l="l" t="t" r="r" b="b"/>
              <a:pathLst>
                <a:path w="2466" h="2170" extrusionOk="0">
                  <a:moveTo>
                    <a:pt x="1234" y="0"/>
                  </a:moveTo>
                  <a:cubicBezTo>
                    <a:pt x="1102" y="0"/>
                    <a:pt x="967" y="25"/>
                    <a:pt x="833" y="77"/>
                  </a:cubicBezTo>
                  <a:cubicBezTo>
                    <a:pt x="289" y="269"/>
                    <a:pt x="1" y="909"/>
                    <a:pt x="225" y="1485"/>
                  </a:cubicBezTo>
                  <a:cubicBezTo>
                    <a:pt x="372" y="1903"/>
                    <a:pt x="784" y="2170"/>
                    <a:pt x="1228" y="2170"/>
                  </a:cubicBezTo>
                  <a:cubicBezTo>
                    <a:pt x="1362" y="2170"/>
                    <a:pt x="1499" y="2145"/>
                    <a:pt x="1633" y="2093"/>
                  </a:cubicBezTo>
                  <a:cubicBezTo>
                    <a:pt x="2177" y="1869"/>
                    <a:pt x="2465" y="1261"/>
                    <a:pt x="2241" y="685"/>
                  </a:cubicBezTo>
                  <a:cubicBezTo>
                    <a:pt x="2069" y="267"/>
                    <a:pt x="1671" y="0"/>
                    <a:pt x="1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9"/>
            <p:cNvSpPr/>
            <p:nvPr/>
          </p:nvSpPr>
          <p:spPr>
            <a:xfrm>
              <a:off x="14044109" y="13751280"/>
              <a:ext cx="177039" cy="160382"/>
            </a:xfrm>
            <a:custGeom>
              <a:avLst/>
              <a:gdLst/>
              <a:ahLst/>
              <a:cxnLst/>
              <a:rect l="l" t="t" r="r" b="b"/>
              <a:pathLst>
                <a:path w="2402" h="2176" extrusionOk="0">
                  <a:moveTo>
                    <a:pt x="1195" y="1"/>
                  </a:moveTo>
                  <a:cubicBezTo>
                    <a:pt x="698" y="1"/>
                    <a:pt x="269" y="350"/>
                    <a:pt x="161" y="837"/>
                  </a:cubicBezTo>
                  <a:cubicBezTo>
                    <a:pt x="1" y="1413"/>
                    <a:pt x="385" y="2021"/>
                    <a:pt x="961" y="2149"/>
                  </a:cubicBezTo>
                  <a:cubicBezTo>
                    <a:pt x="1041" y="2167"/>
                    <a:pt x="1121" y="2176"/>
                    <a:pt x="1199" y="2176"/>
                  </a:cubicBezTo>
                  <a:cubicBezTo>
                    <a:pt x="1689" y="2176"/>
                    <a:pt x="2136" y="1846"/>
                    <a:pt x="2273" y="1349"/>
                  </a:cubicBezTo>
                  <a:cubicBezTo>
                    <a:pt x="2401" y="773"/>
                    <a:pt x="2049" y="165"/>
                    <a:pt x="1473" y="37"/>
                  </a:cubicBezTo>
                  <a:cubicBezTo>
                    <a:pt x="1379" y="12"/>
                    <a:pt x="1286" y="1"/>
                    <a:pt x="1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9"/>
            <p:cNvSpPr/>
            <p:nvPr/>
          </p:nvSpPr>
          <p:spPr>
            <a:xfrm>
              <a:off x="13824763" y="14121280"/>
              <a:ext cx="179324" cy="159571"/>
            </a:xfrm>
            <a:custGeom>
              <a:avLst/>
              <a:gdLst/>
              <a:ahLst/>
              <a:cxnLst/>
              <a:rect l="l" t="t" r="r" b="b"/>
              <a:pathLst>
                <a:path w="2433" h="2165" extrusionOk="0">
                  <a:moveTo>
                    <a:pt x="1208" y="0"/>
                  </a:moveTo>
                  <a:cubicBezTo>
                    <a:pt x="949" y="0"/>
                    <a:pt x="687" y="89"/>
                    <a:pt x="481" y="266"/>
                  </a:cubicBezTo>
                  <a:cubicBezTo>
                    <a:pt x="32" y="682"/>
                    <a:pt x="0" y="1354"/>
                    <a:pt x="417" y="1802"/>
                  </a:cubicBezTo>
                  <a:cubicBezTo>
                    <a:pt x="641" y="2044"/>
                    <a:pt x="939" y="2164"/>
                    <a:pt x="1236" y="2164"/>
                  </a:cubicBezTo>
                  <a:cubicBezTo>
                    <a:pt x="1491" y="2164"/>
                    <a:pt x="1746" y="2076"/>
                    <a:pt x="1953" y="1898"/>
                  </a:cubicBezTo>
                  <a:cubicBezTo>
                    <a:pt x="2401" y="1482"/>
                    <a:pt x="2433" y="778"/>
                    <a:pt x="2017" y="362"/>
                  </a:cubicBezTo>
                  <a:cubicBezTo>
                    <a:pt x="1810" y="121"/>
                    <a:pt x="1510" y="0"/>
                    <a:pt x="12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9"/>
            <p:cNvSpPr/>
            <p:nvPr/>
          </p:nvSpPr>
          <p:spPr>
            <a:xfrm>
              <a:off x="13440244" y="14300751"/>
              <a:ext cx="169890" cy="161488"/>
            </a:xfrm>
            <a:custGeom>
              <a:avLst/>
              <a:gdLst/>
              <a:ahLst/>
              <a:cxnLst/>
              <a:rect l="l" t="t" r="r" b="b"/>
              <a:pathLst>
                <a:path w="2305" h="2191" extrusionOk="0">
                  <a:moveTo>
                    <a:pt x="1142" y="1"/>
                  </a:moveTo>
                  <a:cubicBezTo>
                    <a:pt x="1103" y="1"/>
                    <a:pt x="1064" y="3"/>
                    <a:pt x="1025" y="7"/>
                  </a:cubicBezTo>
                  <a:cubicBezTo>
                    <a:pt x="417" y="103"/>
                    <a:pt x="0" y="648"/>
                    <a:pt x="96" y="1256"/>
                  </a:cubicBezTo>
                  <a:cubicBezTo>
                    <a:pt x="156" y="1792"/>
                    <a:pt x="633" y="2190"/>
                    <a:pt x="1189" y="2190"/>
                  </a:cubicBezTo>
                  <a:cubicBezTo>
                    <a:pt x="1230" y="2190"/>
                    <a:pt x="1271" y="2188"/>
                    <a:pt x="1313" y="2184"/>
                  </a:cubicBezTo>
                  <a:cubicBezTo>
                    <a:pt x="1921" y="2088"/>
                    <a:pt x="2305" y="1544"/>
                    <a:pt x="2241" y="936"/>
                  </a:cubicBezTo>
                  <a:cubicBezTo>
                    <a:pt x="2151" y="399"/>
                    <a:pt x="1673" y="1"/>
                    <a:pt x="11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9"/>
            <p:cNvSpPr/>
            <p:nvPr/>
          </p:nvSpPr>
          <p:spPr>
            <a:xfrm>
              <a:off x="13010913" y="14230658"/>
              <a:ext cx="184041" cy="161045"/>
            </a:xfrm>
            <a:custGeom>
              <a:avLst/>
              <a:gdLst/>
              <a:ahLst/>
              <a:cxnLst/>
              <a:rect l="l" t="t" r="r" b="b"/>
              <a:pathLst>
                <a:path w="2497" h="2185" extrusionOk="0">
                  <a:moveTo>
                    <a:pt x="1229" y="0"/>
                  </a:moveTo>
                  <a:cubicBezTo>
                    <a:pt x="834" y="0"/>
                    <a:pt x="459" y="224"/>
                    <a:pt x="256" y="606"/>
                  </a:cubicBezTo>
                  <a:cubicBezTo>
                    <a:pt x="0" y="1150"/>
                    <a:pt x="224" y="1791"/>
                    <a:pt x="768" y="2079"/>
                  </a:cubicBezTo>
                  <a:cubicBezTo>
                    <a:pt x="912" y="2150"/>
                    <a:pt x="1067" y="2184"/>
                    <a:pt x="1223" y="2184"/>
                  </a:cubicBezTo>
                  <a:cubicBezTo>
                    <a:pt x="1624" y="2184"/>
                    <a:pt x="2024" y="1958"/>
                    <a:pt x="2209" y="1567"/>
                  </a:cubicBezTo>
                  <a:cubicBezTo>
                    <a:pt x="2497" y="1054"/>
                    <a:pt x="2273" y="382"/>
                    <a:pt x="1729" y="126"/>
                  </a:cubicBezTo>
                  <a:cubicBezTo>
                    <a:pt x="1567" y="40"/>
                    <a:pt x="1396" y="0"/>
                    <a:pt x="1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9"/>
            <p:cNvSpPr/>
            <p:nvPr/>
          </p:nvSpPr>
          <p:spPr>
            <a:xfrm>
              <a:off x="12701868" y="13932890"/>
              <a:ext cx="184115" cy="161267"/>
            </a:xfrm>
            <a:custGeom>
              <a:avLst/>
              <a:gdLst/>
              <a:ahLst/>
              <a:cxnLst/>
              <a:rect l="l" t="t" r="r" b="b"/>
              <a:pathLst>
                <a:path w="2498" h="2188" extrusionOk="0">
                  <a:moveTo>
                    <a:pt x="1248" y="0"/>
                  </a:moveTo>
                  <a:cubicBezTo>
                    <a:pt x="1073" y="0"/>
                    <a:pt x="897" y="43"/>
                    <a:pt x="737" y="133"/>
                  </a:cubicBezTo>
                  <a:cubicBezTo>
                    <a:pt x="193" y="422"/>
                    <a:pt x="1" y="1094"/>
                    <a:pt x="289" y="1606"/>
                  </a:cubicBezTo>
                  <a:cubicBezTo>
                    <a:pt x="486" y="1980"/>
                    <a:pt x="866" y="2187"/>
                    <a:pt x="1250" y="2187"/>
                  </a:cubicBezTo>
                  <a:cubicBezTo>
                    <a:pt x="1425" y="2187"/>
                    <a:pt x="1601" y="2144"/>
                    <a:pt x="1761" y="2054"/>
                  </a:cubicBezTo>
                  <a:cubicBezTo>
                    <a:pt x="2305" y="1766"/>
                    <a:pt x="2497" y="1094"/>
                    <a:pt x="2209" y="582"/>
                  </a:cubicBezTo>
                  <a:cubicBezTo>
                    <a:pt x="2011" y="208"/>
                    <a:pt x="1632" y="0"/>
                    <a:pt x="1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9"/>
            <p:cNvSpPr/>
            <p:nvPr/>
          </p:nvSpPr>
          <p:spPr>
            <a:xfrm>
              <a:off x="12624035" y="13586476"/>
              <a:ext cx="160456" cy="160456"/>
            </a:xfrm>
            <a:custGeom>
              <a:avLst/>
              <a:gdLst/>
              <a:ahLst/>
              <a:cxnLst/>
              <a:rect l="l" t="t" r="r" b="b"/>
              <a:pathLst>
                <a:path w="2177" h="2177" extrusionOk="0">
                  <a:moveTo>
                    <a:pt x="1089" y="1"/>
                  </a:moveTo>
                  <a:cubicBezTo>
                    <a:pt x="480" y="1"/>
                    <a:pt x="0" y="481"/>
                    <a:pt x="0" y="1089"/>
                  </a:cubicBezTo>
                  <a:cubicBezTo>
                    <a:pt x="0" y="1697"/>
                    <a:pt x="480" y="2177"/>
                    <a:pt x="1089" y="2177"/>
                  </a:cubicBezTo>
                  <a:cubicBezTo>
                    <a:pt x="1697" y="2177"/>
                    <a:pt x="2177" y="1665"/>
                    <a:pt x="2177" y="1089"/>
                  </a:cubicBezTo>
                  <a:cubicBezTo>
                    <a:pt x="2177" y="481"/>
                    <a:pt x="1697" y="1"/>
                    <a:pt x="10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9"/>
            <p:cNvSpPr/>
            <p:nvPr/>
          </p:nvSpPr>
          <p:spPr>
            <a:xfrm>
              <a:off x="12690075" y="13256278"/>
              <a:ext cx="184041" cy="160308"/>
            </a:xfrm>
            <a:custGeom>
              <a:avLst/>
              <a:gdLst/>
              <a:ahLst/>
              <a:cxnLst/>
              <a:rect l="l" t="t" r="r" b="b"/>
              <a:pathLst>
                <a:path w="2497" h="2175" extrusionOk="0">
                  <a:moveTo>
                    <a:pt x="1256" y="1"/>
                  </a:moveTo>
                  <a:cubicBezTo>
                    <a:pt x="863" y="1"/>
                    <a:pt x="490" y="218"/>
                    <a:pt x="289" y="576"/>
                  </a:cubicBezTo>
                  <a:cubicBezTo>
                    <a:pt x="1" y="1120"/>
                    <a:pt x="225" y="1792"/>
                    <a:pt x="769" y="2048"/>
                  </a:cubicBezTo>
                  <a:cubicBezTo>
                    <a:pt x="931" y="2134"/>
                    <a:pt x="1101" y="2174"/>
                    <a:pt x="1269" y="2174"/>
                  </a:cubicBezTo>
                  <a:cubicBezTo>
                    <a:pt x="1663" y="2174"/>
                    <a:pt x="2039" y="1950"/>
                    <a:pt x="2241" y="1568"/>
                  </a:cubicBezTo>
                  <a:cubicBezTo>
                    <a:pt x="2497" y="1056"/>
                    <a:pt x="2273" y="384"/>
                    <a:pt x="1761" y="128"/>
                  </a:cubicBezTo>
                  <a:cubicBezTo>
                    <a:pt x="1597" y="41"/>
                    <a:pt x="1425" y="1"/>
                    <a:pt x="12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9"/>
            <p:cNvSpPr/>
            <p:nvPr/>
          </p:nvSpPr>
          <p:spPr>
            <a:xfrm>
              <a:off x="12935439" y="12985043"/>
              <a:ext cx="181683" cy="161414"/>
            </a:xfrm>
            <a:custGeom>
              <a:avLst/>
              <a:gdLst/>
              <a:ahLst/>
              <a:cxnLst/>
              <a:rect l="l" t="t" r="r" b="b"/>
              <a:pathLst>
                <a:path w="2465" h="2190" extrusionOk="0">
                  <a:moveTo>
                    <a:pt x="1217" y="1"/>
                  </a:moveTo>
                  <a:cubicBezTo>
                    <a:pt x="1008" y="1"/>
                    <a:pt x="797" y="61"/>
                    <a:pt x="608" y="191"/>
                  </a:cubicBezTo>
                  <a:cubicBezTo>
                    <a:pt x="128" y="511"/>
                    <a:pt x="0" y="1215"/>
                    <a:pt x="320" y="1695"/>
                  </a:cubicBezTo>
                  <a:cubicBezTo>
                    <a:pt x="543" y="2020"/>
                    <a:pt x="894" y="2190"/>
                    <a:pt x="1244" y="2190"/>
                  </a:cubicBezTo>
                  <a:cubicBezTo>
                    <a:pt x="1447" y="2190"/>
                    <a:pt x="1648" y="2133"/>
                    <a:pt x="1824" y="2015"/>
                  </a:cubicBezTo>
                  <a:cubicBezTo>
                    <a:pt x="2337" y="1663"/>
                    <a:pt x="2465" y="991"/>
                    <a:pt x="2145" y="479"/>
                  </a:cubicBezTo>
                  <a:cubicBezTo>
                    <a:pt x="1923" y="176"/>
                    <a:pt x="1573" y="1"/>
                    <a:pt x="1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9"/>
            <p:cNvSpPr/>
            <p:nvPr/>
          </p:nvSpPr>
          <p:spPr>
            <a:xfrm>
              <a:off x="13348260" y="13237335"/>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9"/>
            <p:cNvSpPr/>
            <p:nvPr/>
          </p:nvSpPr>
          <p:spPr>
            <a:xfrm>
              <a:off x="13001478" y="13584117"/>
              <a:ext cx="160456" cy="160456"/>
            </a:xfrm>
            <a:custGeom>
              <a:avLst/>
              <a:gdLst/>
              <a:ahLst/>
              <a:cxnLst/>
              <a:rect l="l" t="t" r="r" b="b"/>
              <a:pathLst>
                <a:path w="2177" h="2177" extrusionOk="0">
                  <a:moveTo>
                    <a:pt x="1089" y="1"/>
                  </a:moveTo>
                  <a:cubicBezTo>
                    <a:pt x="480" y="1"/>
                    <a:pt x="0" y="481"/>
                    <a:pt x="0" y="1089"/>
                  </a:cubicBezTo>
                  <a:cubicBezTo>
                    <a:pt x="0" y="1697"/>
                    <a:pt x="480" y="2177"/>
                    <a:pt x="1089" y="2177"/>
                  </a:cubicBezTo>
                  <a:cubicBezTo>
                    <a:pt x="1697" y="2177"/>
                    <a:pt x="2177" y="1697"/>
                    <a:pt x="2177" y="1089"/>
                  </a:cubicBezTo>
                  <a:cubicBezTo>
                    <a:pt x="2177" y="481"/>
                    <a:pt x="1697" y="1"/>
                    <a:pt x="10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9"/>
            <p:cNvSpPr/>
            <p:nvPr/>
          </p:nvSpPr>
          <p:spPr>
            <a:xfrm>
              <a:off x="13348260" y="13930900"/>
              <a:ext cx="160456" cy="160456"/>
            </a:xfrm>
            <a:custGeom>
              <a:avLst/>
              <a:gdLst/>
              <a:ahLst/>
              <a:cxnLst/>
              <a:rect l="l" t="t" r="r" b="b"/>
              <a:pathLst>
                <a:path w="2177" h="2177" extrusionOk="0">
                  <a:moveTo>
                    <a:pt x="1088" y="0"/>
                  </a:moveTo>
                  <a:cubicBezTo>
                    <a:pt x="480" y="0"/>
                    <a:pt x="0" y="481"/>
                    <a:pt x="0" y="1089"/>
                  </a:cubicBezTo>
                  <a:cubicBezTo>
                    <a:pt x="0" y="1697"/>
                    <a:pt x="480" y="2177"/>
                    <a:pt x="1088" y="2177"/>
                  </a:cubicBezTo>
                  <a:cubicBezTo>
                    <a:pt x="1697" y="2177"/>
                    <a:pt x="2177" y="1697"/>
                    <a:pt x="2177" y="1089"/>
                  </a:cubicBezTo>
                  <a:cubicBezTo>
                    <a:pt x="2177" y="481"/>
                    <a:pt x="1697" y="0"/>
                    <a:pt x="1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9"/>
            <p:cNvSpPr/>
            <p:nvPr/>
          </p:nvSpPr>
          <p:spPr>
            <a:xfrm>
              <a:off x="13695042" y="13584117"/>
              <a:ext cx="160456" cy="160456"/>
            </a:xfrm>
            <a:custGeom>
              <a:avLst/>
              <a:gdLst/>
              <a:ahLst/>
              <a:cxnLst/>
              <a:rect l="l" t="t" r="r" b="b"/>
              <a:pathLst>
                <a:path w="2177" h="2177" extrusionOk="0">
                  <a:moveTo>
                    <a:pt x="1088" y="1"/>
                  </a:moveTo>
                  <a:cubicBezTo>
                    <a:pt x="480" y="1"/>
                    <a:pt x="0" y="481"/>
                    <a:pt x="0" y="1089"/>
                  </a:cubicBezTo>
                  <a:cubicBezTo>
                    <a:pt x="0" y="1697"/>
                    <a:pt x="480" y="2177"/>
                    <a:pt x="1088" y="2177"/>
                  </a:cubicBezTo>
                  <a:cubicBezTo>
                    <a:pt x="1696" y="2177"/>
                    <a:pt x="2177" y="1697"/>
                    <a:pt x="2177" y="1089"/>
                  </a:cubicBezTo>
                  <a:cubicBezTo>
                    <a:pt x="2177" y="481"/>
                    <a:pt x="1696"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9"/>
            <p:cNvSpPr/>
            <p:nvPr/>
          </p:nvSpPr>
          <p:spPr>
            <a:xfrm>
              <a:off x="13348260" y="13584117"/>
              <a:ext cx="160456" cy="160456"/>
            </a:xfrm>
            <a:custGeom>
              <a:avLst/>
              <a:gdLst/>
              <a:ahLst/>
              <a:cxnLst/>
              <a:rect l="l" t="t" r="r" b="b"/>
              <a:pathLst>
                <a:path w="2177" h="2177"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19"/>
          <p:cNvGrpSpPr/>
          <p:nvPr/>
        </p:nvGrpSpPr>
        <p:grpSpPr>
          <a:xfrm flipH="1">
            <a:off x="20253873" y="9966108"/>
            <a:ext cx="3339801" cy="3371302"/>
            <a:chOff x="6181555" y="10812294"/>
            <a:chExt cx="3500840" cy="3533860"/>
          </a:xfrm>
        </p:grpSpPr>
        <p:sp>
          <p:nvSpPr>
            <p:cNvPr id="225" name="Google Shape;225;p19"/>
            <p:cNvSpPr/>
            <p:nvPr/>
          </p:nvSpPr>
          <p:spPr>
            <a:xfrm>
              <a:off x="6181555" y="10814652"/>
              <a:ext cx="3500840" cy="3531501"/>
            </a:xfrm>
            <a:custGeom>
              <a:avLst/>
              <a:gdLst/>
              <a:ahLst/>
              <a:cxnLst/>
              <a:rect l="l" t="t" r="r" b="b"/>
              <a:pathLst>
                <a:path w="47498" h="47914" fill="none" extrusionOk="0">
                  <a:moveTo>
                    <a:pt x="37416" y="2401"/>
                  </a:moveTo>
                  <a:cubicBezTo>
                    <a:pt x="47306" y="12067"/>
                    <a:pt x="47498" y="27942"/>
                    <a:pt x="37832" y="37832"/>
                  </a:cubicBezTo>
                  <a:cubicBezTo>
                    <a:pt x="28166" y="47721"/>
                    <a:pt x="12323" y="47914"/>
                    <a:pt x="2433" y="38248"/>
                  </a:cubicBezTo>
                  <a:cubicBezTo>
                    <a:pt x="1729" y="37576"/>
                    <a:pt x="1089" y="36871"/>
                    <a:pt x="481" y="36135"/>
                  </a:cubicBezTo>
                  <a:cubicBezTo>
                    <a:pt x="449" y="36071"/>
                    <a:pt x="417" y="36039"/>
                    <a:pt x="385" y="35975"/>
                  </a:cubicBezTo>
                  <a:cubicBezTo>
                    <a:pt x="1" y="35271"/>
                    <a:pt x="1249" y="33575"/>
                    <a:pt x="3265" y="32071"/>
                  </a:cubicBezTo>
                  <a:cubicBezTo>
                    <a:pt x="5218" y="30598"/>
                    <a:pt x="7170" y="29894"/>
                    <a:pt x="7778" y="30374"/>
                  </a:cubicBezTo>
                  <a:cubicBezTo>
                    <a:pt x="7842" y="30438"/>
                    <a:pt x="7874" y="30470"/>
                    <a:pt x="7938" y="30534"/>
                  </a:cubicBezTo>
                  <a:cubicBezTo>
                    <a:pt x="8226" y="30918"/>
                    <a:pt x="8578" y="31270"/>
                    <a:pt x="8931" y="31590"/>
                  </a:cubicBezTo>
                  <a:cubicBezTo>
                    <a:pt x="15140" y="37672"/>
                    <a:pt x="25126" y="37576"/>
                    <a:pt x="31207" y="31334"/>
                  </a:cubicBezTo>
                  <a:cubicBezTo>
                    <a:pt x="37288" y="25125"/>
                    <a:pt x="37160" y="15139"/>
                    <a:pt x="30951" y="9058"/>
                  </a:cubicBezTo>
                  <a:cubicBezTo>
                    <a:pt x="30599" y="8706"/>
                    <a:pt x="30215" y="8386"/>
                    <a:pt x="29862" y="8098"/>
                  </a:cubicBezTo>
                  <a:cubicBezTo>
                    <a:pt x="29798" y="8066"/>
                    <a:pt x="29734" y="8002"/>
                    <a:pt x="29702" y="7970"/>
                  </a:cubicBezTo>
                  <a:cubicBezTo>
                    <a:pt x="29158" y="7394"/>
                    <a:pt x="29862" y="5378"/>
                    <a:pt x="31271" y="3393"/>
                  </a:cubicBezTo>
                  <a:cubicBezTo>
                    <a:pt x="32743" y="1313"/>
                    <a:pt x="34503" y="1"/>
                    <a:pt x="35175" y="449"/>
                  </a:cubicBezTo>
                  <a:cubicBezTo>
                    <a:pt x="35207" y="481"/>
                    <a:pt x="35207" y="481"/>
                    <a:pt x="35239" y="513"/>
                  </a:cubicBezTo>
                  <a:cubicBezTo>
                    <a:pt x="35976" y="1089"/>
                    <a:pt x="36712" y="1729"/>
                    <a:pt x="37416" y="2401"/>
                  </a:cubicBezTo>
                  <a:close/>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9"/>
            <p:cNvSpPr/>
            <p:nvPr/>
          </p:nvSpPr>
          <p:spPr>
            <a:xfrm>
              <a:off x="6181555" y="13017989"/>
              <a:ext cx="608730" cy="497804"/>
            </a:xfrm>
            <a:custGeom>
              <a:avLst/>
              <a:gdLst/>
              <a:ahLst/>
              <a:cxnLst/>
              <a:rect l="l" t="t" r="r" b="b"/>
              <a:pathLst>
                <a:path w="8259" h="6754" fill="none" extrusionOk="0">
                  <a:moveTo>
                    <a:pt x="7778" y="480"/>
                  </a:moveTo>
                  <a:cubicBezTo>
                    <a:pt x="7810" y="512"/>
                    <a:pt x="7842" y="544"/>
                    <a:pt x="7874" y="576"/>
                  </a:cubicBezTo>
                  <a:cubicBezTo>
                    <a:pt x="7906" y="576"/>
                    <a:pt x="7906" y="608"/>
                    <a:pt x="7938" y="640"/>
                  </a:cubicBezTo>
                  <a:cubicBezTo>
                    <a:pt x="8258" y="1344"/>
                    <a:pt x="7010" y="3073"/>
                    <a:pt x="5026" y="4545"/>
                  </a:cubicBezTo>
                  <a:cubicBezTo>
                    <a:pt x="3073" y="6017"/>
                    <a:pt x="1089" y="6753"/>
                    <a:pt x="481" y="6241"/>
                  </a:cubicBezTo>
                  <a:cubicBezTo>
                    <a:pt x="449" y="6209"/>
                    <a:pt x="417" y="6177"/>
                    <a:pt x="417" y="6145"/>
                  </a:cubicBezTo>
                  <a:cubicBezTo>
                    <a:pt x="385" y="6145"/>
                    <a:pt x="385" y="6113"/>
                    <a:pt x="385" y="6081"/>
                  </a:cubicBezTo>
                  <a:cubicBezTo>
                    <a:pt x="1" y="5377"/>
                    <a:pt x="1249" y="3681"/>
                    <a:pt x="3265" y="2177"/>
                  </a:cubicBezTo>
                  <a:cubicBezTo>
                    <a:pt x="5218" y="704"/>
                    <a:pt x="7170" y="0"/>
                    <a:pt x="7778" y="480"/>
                  </a:cubicBezTo>
                  <a:close/>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9"/>
            <p:cNvSpPr/>
            <p:nvPr/>
          </p:nvSpPr>
          <p:spPr>
            <a:xfrm>
              <a:off x="8330645" y="10812294"/>
              <a:ext cx="488369" cy="622881"/>
            </a:xfrm>
            <a:custGeom>
              <a:avLst/>
              <a:gdLst/>
              <a:ahLst/>
              <a:cxnLst/>
              <a:rect l="l" t="t" r="r" b="b"/>
              <a:pathLst>
                <a:path w="6626" h="8451" fill="none" extrusionOk="0">
                  <a:moveTo>
                    <a:pt x="6081" y="545"/>
                  </a:moveTo>
                  <a:cubicBezTo>
                    <a:pt x="6626" y="1089"/>
                    <a:pt x="5953" y="3105"/>
                    <a:pt x="4513" y="5154"/>
                  </a:cubicBezTo>
                  <a:cubicBezTo>
                    <a:pt x="3105" y="7170"/>
                    <a:pt x="1409" y="8450"/>
                    <a:pt x="704" y="8130"/>
                  </a:cubicBezTo>
                  <a:cubicBezTo>
                    <a:pt x="672" y="8098"/>
                    <a:pt x="640" y="8098"/>
                    <a:pt x="608" y="8066"/>
                  </a:cubicBezTo>
                  <a:cubicBezTo>
                    <a:pt x="576" y="8066"/>
                    <a:pt x="544" y="8034"/>
                    <a:pt x="544" y="8002"/>
                  </a:cubicBezTo>
                  <a:cubicBezTo>
                    <a:pt x="0" y="7394"/>
                    <a:pt x="704" y="5410"/>
                    <a:pt x="2113" y="3425"/>
                  </a:cubicBezTo>
                  <a:cubicBezTo>
                    <a:pt x="3617" y="1313"/>
                    <a:pt x="5345" y="1"/>
                    <a:pt x="6017" y="481"/>
                  </a:cubicBezTo>
                  <a:cubicBezTo>
                    <a:pt x="6049" y="513"/>
                    <a:pt x="6049" y="513"/>
                    <a:pt x="6081" y="545"/>
                  </a:cubicBezTo>
                  <a:close/>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Google Shape;228;p19"/>
          <p:cNvSpPr/>
          <p:nvPr/>
        </p:nvSpPr>
        <p:spPr>
          <a:xfrm>
            <a:off x="498037" y="14814450"/>
            <a:ext cx="22043926" cy="118002"/>
          </a:xfrm>
          <a:custGeom>
            <a:avLst/>
            <a:gdLst/>
            <a:ahLst/>
            <a:cxnLst/>
            <a:rect l="l" t="t" r="r" b="b"/>
            <a:pathLst>
              <a:path w="284502" h="1601" fill="none" extrusionOk="0">
                <a:moveTo>
                  <a:pt x="0" y="0"/>
                </a:moveTo>
                <a:cubicBezTo>
                  <a:pt x="3937" y="0"/>
                  <a:pt x="3937" y="1600"/>
                  <a:pt x="7905" y="1600"/>
                </a:cubicBezTo>
                <a:cubicBezTo>
                  <a:pt x="11842" y="1600"/>
                  <a:pt x="11842" y="0"/>
                  <a:pt x="15811" y="0"/>
                </a:cubicBezTo>
                <a:cubicBezTo>
                  <a:pt x="19748" y="0"/>
                  <a:pt x="19748" y="1600"/>
                  <a:pt x="23716" y="1600"/>
                </a:cubicBezTo>
                <a:cubicBezTo>
                  <a:pt x="27653" y="1600"/>
                  <a:pt x="27653" y="0"/>
                  <a:pt x="31622" y="0"/>
                </a:cubicBezTo>
                <a:cubicBezTo>
                  <a:pt x="35559" y="0"/>
                  <a:pt x="35559" y="1600"/>
                  <a:pt x="39495" y="1600"/>
                </a:cubicBezTo>
                <a:cubicBezTo>
                  <a:pt x="43464" y="1600"/>
                  <a:pt x="43464" y="0"/>
                  <a:pt x="47401" y="0"/>
                </a:cubicBezTo>
                <a:cubicBezTo>
                  <a:pt x="51370" y="0"/>
                  <a:pt x="51370" y="1600"/>
                  <a:pt x="55306" y="1600"/>
                </a:cubicBezTo>
                <a:cubicBezTo>
                  <a:pt x="59275" y="1600"/>
                  <a:pt x="59275" y="0"/>
                  <a:pt x="63212" y="0"/>
                </a:cubicBezTo>
                <a:cubicBezTo>
                  <a:pt x="67181" y="0"/>
                  <a:pt x="67181" y="1600"/>
                  <a:pt x="71117" y="1600"/>
                </a:cubicBezTo>
                <a:cubicBezTo>
                  <a:pt x="75054" y="1600"/>
                  <a:pt x="75054" y="0"/>
                  <a:pt x="79023" y="0"/>
                </a:cubicBezTo>
                <a:cubicBezTo>
                  <a:pt x="82960" y="0"/>
                  <a:pt x="82960" y="1600"/>
                  <a:pt x="86928" y="1600"/>
                </a:cubicBezTo>
                <a:cubicBezTo>
                  <a:pt x="90865" y="1600"/>
                  <a:pt x="90865" y="0"/>
                  <a:pt x="94834" y="0"/>
                </a:cubicBezTo>
                <a:cubicBezTo>
                  <a:pt x="98771" y="0"/>
                  <a:pt x="98771" y="1600"/>
                  <a:pt x="102707" y="1600"/>
                </a:cubicBezTo>
                <a:cubicBezTo>
                  <a:pt x="106676" y="1600"/>
                  <a:pt x="106676" y="0"/>
                  <a:pt x="110613" y="0"/>
                </a:cubicBezTo>
                <a:cubicBezTo>
                  <a:pt x="114582" y="0"/>
                  <a:pt x="114582" y="1600"/>
                  <a:pt x="118518" y="1600"/>
                </a:cubicBezTo>
                <a:cubicBezTo>
                  <a:pt x="122487" y="1600"/>
                  <a:pt x="122487" y="0"/>
                  <a:pt x="126424" y="0"/>
                </a:cubicBezTo>
                <a:cubicBezTo>
                  <a:pt x="130361" y="0"/>
                  <a:pt x="130393" y="1600"/>
                  <a:pt x="134329" y="1600"/>
                </a:cubicBezTo>
                <a:cubicBezTo>
                  <a:pt x="138266" y="1600"/>
                  <a:pt x="138266" y="0"/>
                  <a:pt x="142235" y="0"/>
                </a:cubicBezTo>
                <a:cubicBezTo>
                  <a:pt x="146172" y="0"/>
                  <a:pt x="146172" y="1600"/>
                  <a:pt x="150140" y="1600"/>
                </a:cubicBezTo>
                <a:cubicBezTo>
                  <a:pt x="154077" y="1600"/>
                  <a:pt x="154077" y="0"/>
                  <a:pt x="158046" y="0"/>
                </a:cubicBezTo>
                <a:cubicBezTo>
                  <a:pt x="161983" y="0"/>
                  <a:pt x="161983" y="1600"/>
                  <a:pt x="165951" y="1600"/>
                </a:cubicBezTo>
                <a:cubicBezTo>
                  <a:pt x="169888" y="1600"/>
                  <a:pt x="169888" y="0"/>
                  <a:pt x="173825" y="0"/>
                </a:cubicBezTo>
                <a:cubicBezTo>
                  <a:pt x="177794" y="0"/>
                  <a:pt x="177794" y="1600"/>
                  <a:pt x="181730" y="1600"/>
                </a:cubicBezTo>
                <a:cubicBezTo>
                  <a:pt x="185699" y="1600"/>
                  <a:pt x="185699" y="0"/>
                  <a:pt x="189636" y="0"/>
                </a:cubicBezTo>
                <a:cubicBezTo>
                  <a:pt x="193605" y="0"/>
                  <a:pt x="193605" y="1600"/>
                  <a:pt x="197541" y="1600"/>
                </a:cubicBezTo>
                <a:cubicBezTo>
                  <a:pt x="201478" y="1600"/>
                  <a:pt x="201510" y="0"/>
                  <a:pt x="205447" y="0"/>
                </a:cubicBezTo>
                <a:cubicBezTo>
                  <a:pt x="209384" y="0"/>
                  <a:pt x="209384" y="1600"/>
                  <a:pt x="213352" y="1600"/>
                </a:cubicBezTo>
                <a:cubicBezTo>
                  <a:pt x="217289" y="1600"/>
                  <a:pt x="217289" y="0"/>
                  <a:pt x="221258" y="0"/>
                </a:cubicBezTo>
                <a:cubicBezTo>
                  <a:pt x="225195" y="0"/>
                  <a:pt x="225195" y="1600"/>
                  <a:pt x="229163" y="1600"/>
                </a:cubicBezTo>
                <a:cubicBezTo>
                  <a:pt x="233100" y="1600"/>
                  <a:pt x="233100" y="0"/>
                  <a:pt x="237069" y="0"/>
                </a:cubicBezTo>
                <a:cubicBezTo>
                  <a:pt x="241006" y="0"/>
                  <a:pt x="241006" y="1600"/>
                  <a:pt x="244974" y="1600"/>
                </a:cubicBezTo>
                <a:cubicBezTo>
                  <a:pt x="248911" y="1600"/>
                  <a:pt x="248911" y="0"/>
                  <a:pt x="252880" y="0"/>
                </a:cubicBezTo>
                <a:cubicBezTo>
                  <a:pt x="256817" y="0"/>
                  <a:pt x="256817" y="1600"/>
                  <a:pt x="260753" y="1600"/>
                </a:cubicBezTo>
                <a:cubicBezTo>
                  <a:pt x="264722" y="1600"/>
                  <a:pt x="264722" y="0"/>
                  <a:pt x="268691" y="0"/>
                </a:cubicBezTo>
                <a:cubicBezTo>
                  <a:pt x="272628" y="0"/>
                  <a:pt x="272628" y="1600"/>
                  <a:pt x="276596" y="1600"/>
                </a:cubicBezTo>
                <a:cubicBezTo>
                  <a:pt x="280533" y="1600"/>
                  <a:pt x="280533" y="0"/>
                  <a:pt x="284502" y="0"/>
                </a:cubicBezTo>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9"/>
          <p:cNvSpPr/>
          <p:nvPr/>
        </p:nvSpPr>
        <p:spPr>
          <a:xfrm>
            <a:off x="10669200" y="14022661"/>
            <a:ext cx="1701600" cy="1701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9"/>
          <p:cNvSpPr/>
          <p:nvPr/>
        </p:nvSpPr>
        <p:spPr>
          <a:xfrm>
            <a:off x="11078037" y="14458686"/>
            <a:ext cx="883926" cy="829550"/>
          </a:xfrm>
          <a:prstGeom prst="rect">
            <a:avLst/>
          </a:prstGeom>
        </p:spPr>
        <p:txBody>
          <a:bodyPr>
            <a:prstTxWarp prst="textPlain">
              <a:avLst/>
            </a:prstTxWarp>
          </a:bodyPr>
          <a:lstStyle/>
          <a:p>
            <a:pPr lvl="0" algn="ctr"/>
            <a:r>
              <a:rPr b="1" i="0">
                <a:ln>
                  <a:noFill/>
                </a:ln>
                <a:solidFill>
                  <a:schemeClr val="accent3"/>
                </a:solidFill>
                <a:latin typeface="Rubik"/>
              </a:rPr>
              <a:t>#</a:t>
            </a:r>
          </a:p>
        </p:txBody>
      </p:sp>
      <p:sp>
        <p:nvSpPr>
          <p:cNvPr id="231" name="Google Shape;231;p19"/>
          <p:cNvSpPr/>
          <p:nvPr/>
        </p:nvSpPr>
        <p:spPr>
          <a:xfrm rot="2398548">
            <a:off x="20088854" y="6175652"/>
            <a:ext cx="1034299" cy="1418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9"/>
          <p:cNvSpPr/>
          <p:nvPr/>
        </p:nvSpPr>
        <p:spPr>
          <a:xfrm>
            <a:off x="457200" y="2358150"/>
            <a:ext cx="22119319" cy="118002"/>
          </a:xfrm>
          <a:custGeom>
            <a:avLst/>
            <a:gdLst/>
            <a:ahLst/>
            <a:cxnLst/>
            <a:rect l="l" t="t" r="r" b="b"/>
            <a:pathLst>
              <a:path w="284502" h="1601" fill="none" extrusionOk="0">
                <a:moveTo>
                  <a:pt x="0" y="0"/>
                </a:moveTo>
                <a:cubicBezTo>
                  <a:pt x="3937" y="0"/>
                  <a:pt x="3937" y="1600"/>
                  <a:pt x="7905" y="1600"/>
                </a:cubicBezTo>
                <a:cubicBezTo>
                  <a:pt x="11842" y="1600"/>
                  <a:pt x="11842" y="0"/>
                  <a:pt x="15811" y="0"/>
                </a:cubicBezTo>
                <a:cubicBezTo>
                  <a:pt x="19748" y="0"/>
                  <a:pt x="19748" y="1600"/>
                  <a:pt x="23716" y="1600"/>
                </a:cubicBezTo>
                <a:cubicBezTo>
                  <a:pt x="27653" y="1600"/>
                  <a:pt x="27653" y="0"/>
                  <a:pt x="31622" y="0"/>
                </a:cubicBezTo>
                <a:cubicBezTo>
                  <a:pt x="35559" y="0"/>
                  <a:pt x="35559" y="1600"/>
                  <a:pt x="39495" y="1600"/>
                </a:cubicBezTo>
                <a:cubicBezTo>
                  <a:pt x="43464" y="1600"/>
                  <a:pt x="43464" y="0"/>
                  <a:pt x="47401" y="0"/>
                </a:cubicBezTo>
                <a:cubicBezTo>
                  <a:pt x="51370" y="0"/>
                  <a:pt x="51370" y="1600"/>
                  <a:pt x="55306" y="1600"/>
                </a:cubicBezTo>
                <a:cubicBezTo>
                  <a:pt x="59275" y="1600"/>
                  <a:pt x="59275" y="0"/>
                  <a:pt x="63212" y="0"/>
                </a:cubicBezTo>
                <a:cubicBezTo>
                  <a:pt x="67181" y="0"/>
                  <a:pt x="67181" y="1600"/>
                  <a:pt x="71117" y="1600"/>
                </a:cubicBezTo>
                <a:cubicBezTo>
                  <a:pt x="75054" y="1600"/>
                  <a:pt x="75054" y="0"/>
                  <a:pt x="79023" y="0"/>
                </a:cubicBezTo>
                <a:cubicBezTo>
                  <a:pt x="82960" y="0"/>
                  <a:pt x="82960" y="1600"/>
                  <a:pt x="86928" y="1600"/>
                </a:cubicBezTo>
                <a:cubicBezTo>
                  <a:pt x="90865" y="1600"/>
                  <a:pt x="90865" y="0"/>
                  <a:pt x="94834" y="0"/>
                </a:cubicBezTo>
                <a:cubicBezTo>
                  <a:pt x="98771" y="0"/>
                  <a:pt x="98771" y="1600"/>
                  <a:pt x="102707" y="1600"/>
                </a:cubicBezTo>
                <a:cubicBezTo>
                  <a:pt x="106676" y="1600"/>
                  <a:pt x="106676" y="0"/>
                  <a:pt x="110613" y="0"/>
                </a:cubicBezTo>
                <a:cubicBezTo>
                  <a:pt x="114582" y="0"/>
                  <a:pt x="114582" y="1600"/>
                  <a:pt x="118518" y="1600"/>
                </a:cubicBezTo>
                <a:cubicBezTo>
                  <a:pt x="122487" y="1600"/>
                  <a:pt x="122487" y="0"/>
                  <a:pt x="126424" y="0"/>
                </a:cubicBezTo>
                <a:cubicBezTo>
                  <a:pt x="130361" y="0"/>
                  <a:pt x="130393" y="1600"/>
                  <a:pt x="134329" y="1600"/>
                </a:cubicBezTo>
                <a:cubicBezTo>
                  <a:pt x="138266" y="1600"/>
                  <a:pt x="138266" y="0"/>
                  <a:pt x="142235" y="0"/>
                </a:cubicBezTo>
                <a:cubicBezTo>
                  <a:pt x="146172" y="0"/>
                  <a:pt x="146172" y="1600"/>
                  <a:pt x="150140" y="1600"/>
                </a:cubicBezTo>
                <a:cubicBezTo>
                  <a:pt x="154077" y="1600"/>
                  <a:pt x="154077" y="0"/>
                  <a:pt x="158046" y="0"/>
                </a:cubicBezTo>
                <a:cubicBezTo>
                  <a:pt x="161983" y="0"/>
                  <a:pt x="161983" y="1600"/>
                  <a:pt x="165951" y="1600"/>
                </a:cubicBezTo>
                <a:cubicBezTo>
                  <a:pt x="169888" y="1600"/>
                  <a:pt x="169888" y="0"/>
                  <a:pt x="173825" y="0"/>
                </a:cubicBezTo>
                <a:cubicBezTo>
                  <a:pt x="177794" y="0"/>
                  <a:pt x="177794" y="1600"/>
                  <a:pt x="181730" y="1600"/>
                </a:cubicBezTo>
                <a:cubicBezTo>
                  <a:pt x="185699" y="1600"/>
                  <a:pt x="185699" y="0"/>
                  <a:pt x="189636" y="0"/>
                </a:cubicBezTo>
                <a:cubicBezTo>
                  <a:pt x="193605" y="0"/>
                  <a:pt x="193605" y="1600"/>
                  <a:pt x="197541" y="1600"/>
                </a:cubicBezTo>
                <a:cubicBezTo>
                  <a:pt x="201478" y="1600"/>
                  <a:pt x="201510" y="0"/>
                  <a:pt x="205447" y="0"/>
                </a:cubicBezTo>
                <a:cubicBezTo>
                  <a:pt x="209384" y="0"/>
                  <a:pt x="209384" y="1600"/>
                  <a:pt x="213352" y="1600"/>
                </a:cubicBezTo>
                <a:cubicBezTo>
                  <a:pt x="217289" y="1600"/>
                  <a:pt x="217289" y="0"/>
                  <a:pt x="221258" y="0"/>
                </a:cubicBezTo>
                <a:cubicBezTo>
                  <a:pt x="225195" y="0"/>
                  <a:pt x="225195" y="1600"/>
                  <a:pt x="229163" y="1600"/>
                </a:cubicBezTo>
                <a:cubicBezTo>
                  <a:pt x="233100" y="1600"/>
                  <a:pt x="233100" y="0"/>
                  <a:pt x="237069" y="0"/>
                </a:cubicBezTo>
                <a:cubicBezTo>
                  <a:pt x="241006" y="0"/>
                  <a:pt x="241006" y="1600"/>
                  <a:pt x="244974" y="1600"/>
                </a:cubicBezTo>
                <a:cubicBezTo>
                  <a:pt x="248911" y="1600"/>
                  <a:pt x="248911" y="0"/>
                  <a:pt x="252880" y="0"/>
                </a:cubicBezTo>
                <a:cubicBezTo>
                  <a:pt x="256817" y="0"/>
                  <a:pt x="256817" y="1600"/>
                  <a:pt x="260753" y="1600"/>
                </a:cubicBezTo>
                <a:cubicBezTo>
                  <a:pt x="264722" y="1600"/>
                  <a:pt x="264722" y="0"/>
                  <a:pt x="268691" y="0"/>
                </a:cubicBezTo>
                <a:cubicBezTo>
                  <a:pt x="272628" y="0"/>
                  <a:pt x="272628" y="1600"/>
                  <a:pt x="276596" y="1600"/>
                </a:cubicBezTo>
                <a:cubicBezTo>
                  <a:pt x="280533" y="1600"/>
                  <a:pt x="280533" y="0"/>
                  <a:pt x="284502" y="0"/>
                </a:cubicBezTo>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9"/>
          <p:cNvSpPr/>
          <p:nvPr/>
        </p:nvSpPr>
        <p:spPr>
          <a:xfrm rot="7290597" flipH="1">
            <a:off x="-1926891" y="-1336597"/>
            <a:ext cx="3993903" cy="4036297"/>
          </a:xfrm>
          <a:prstGeom prst="blockArc">
            <a:avLst>
              <a:gd name="adj1" fmla="val 10800000"/>
              <a:gd name="adj2" fmla="val 21533718"/>
              <a:gd name="adj3" fmla="val 1839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0"/>
          <p:cNvSpPr txBox="1">
            <a:spLocks noGrp="1"/>
          </p:cNvSpPr>
          <p:nvPr>
            <p:ph type="title"/>
          </p:nvPr>
        </p:nvSpPr>
        <p:spPr>
          <a:xfrm>
            <a:off x="785400" y="812259"/>
            <a:ext cx="21469200" cy="1923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SzPts val="990"/>
              <a:buNone/>
            </a:pPr>
            <a:r>
              <a:rPr lang="en" sz="6000" dirty="0">
                <a:solidFill>
                  <a:schemeClr val="accent1"/>
                </a:solidFill>
              </a:rPr>
              <a:t>Razones de las madres para elegir la lactancia artifical</a:t>
            </a:r>
            <a:endParaRPr sz="6000" dirty="0">
              <a:solidFill>
                <a:schemeClr val="accent1"/>
              </a:solidFill>
            </a:endParaRPr>
          </a:p>
        </p:txBody>
      </p:sp>
      <p:sp>
        <p:nvSpPr>
          <p:cNvPr id="239" name="Google Shape;239;p20"/>
          <p:cNvSpPr txBox="1"/>
          <p:nvPr/>
        </p:nvSpPr>
        <p:spPr>
          <a:xfrm>
            <a:off x="1635100" y="3284624"/>
            <a:ext cx="19769700" cy="561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accent1"/>
                </a:solidFill>
                <a:latin typeface="Fira Sans"/>
                <a:ea typeface="Fira Sans"/>
                <a:cs typeface="Fira Sans"/>
                <a:sym typeface="Fira Sans"/>
              </a:rPr>
              <a:t>Saturn is a gas giant and has several rings. It's mostly composed of hydrogen and helium. It was named after the Roman god of wealth and agriculture</a:t>
            </a:r>
            <a:endParaRPr sz="2200">
              <a:solidFill>
                <a:schemeClr val="accent1"/>
              </a:solidFill>
              <a:latin typeface="Fira Sans"/>
              <a:ea typeface="Fira Sans"/>
              <a:cs typeface="Fira Sans"/>
              <a:sym typeface="Fira Sans"/>
            </a:endParaRPr>
          </a:p>
        </p:txBody>
      </p:sp>
      <p:sp>
        <p:nvSpPr>
          <p:cNvPr id="240" name="Google Shape;240;p20"/>
          <p:cNvSpPr txBox="1">
            <a:spLocks noGrp="1"/>
          </p:cNvSpPr>
          <p:nvPr>
            <p:ph type="subTitle" idx="4294967295"/>
          </p:nvPr>
        </p:nvSpPr>
        <p:spPr>
          <a:xfrm>
            <a:off x="1635100" y="2693140"/>
            <a:ext cx="19769700" cy="595200"/>
          </a:xfrm>
          <a:prstGeom prst="rect">
            <a:avLst/>
          </a:prstGeom>
          <a:ln>
            <a:noFill/>
          </a:ln>
        </p:spPr>
        <p:txBody>
          <a:bodyPr spcFirstLastPara="1" wrap="square" lIns="255950" tIns="255950" rIns="255950" bIns="255950" anchor="ctr" anchorCtr="0">
            <a:noAutofit/>
          </a:bodyPr>
          <a:lstStyle/>
          <a:p>
            <a:pPr marL="0" lvl="0" indent="0" algn="ctr" rtl="0">
              <a:spcBef>
                <a:spcPts val="0"/>
              </a:spcBef>
              <a:spcAft>
                <a:spcPts val="3400"/>
              </a:spcAft>
              <a:buNone/>
            </a:pPr>
            <a:r>
              <a:rPr lang="en" sz="3500" b="1" dirty="0"/>
              <a:t>Una revision bibliográfica.</a:t>
            </a:r>
            <a:endParaRPr sz="3500" b="1" dirty="0">
              <a:solidFill>
                <a:schemeClr val="accent1"/>
              </a:solidFill>
            </a:endParaRPr>
          </a:p>
        </p:txBody>
      </p:sp>
      <p:sp>
        <p:nvSpPr>
          <p:cNvPr id="241" name="Google Shape;241;p20"/>
          <p:cNvSpPr txBox="1">
            <a:spLocks noGrp="1"/>
          </p:cNvSpPr>
          <p:nvPr>
            <p:ph type="title"/>
          </p:nvPr>
        </p:nvSpPr>
        <p:spPr>
          <a:xfrm>
            <a:off x="984200" y="4155622"/>
            <a:ext cx="5070600" cy="9534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700" dirty="0">
                <a:solidFill>
                  <a:schemeClr val="accent1"/>
                </a:solidFill>
              </a:rPr>
              <a:t>Introducción</a:t>
            </a:r>
            <a:endParaRPr sz="4000" dirty="0">
              <a:solidFill>
                <a:schemeClr val="accent1"/>
              </a:solidFill>
            </a:endParaRPr>
          </a:p>
        </p:txBody>
      </p:sp>
      <p:sp>
        <p:nvSpPr>
          <p:cNvPr id="242" name="Google Shape;242;p20"/>
          <p:cNvSpPr txBox="1"/>
          <p:nvPr/>
        </p:nvSpPr>
        <p:spPr>
          <a:xfrm>
            <a:off x="984200" y="5889900"/>
            <a:ext cx="5070600" cy="176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1"/>
                </a:solidFill>
                <a:latin typeface="Fira Sans"/>
                <a:ea typeface="Fira Sans"/>
                <a:cs typeface="Fira Sans"/>
                <a:sym typeface="Fira Sans"/>
              </a:rPr>
              <a:t>Neptune is the farthest planet from the Sun. It's also the fourth-largest planet by diameter in the Solar System. Saturn is a gas giant and has several rings. It's composed mostly of hydrogen and helium</a:t>
            </a:r>
            <a:endParaRPr sz="2000" dirty="0">
              <a:solidFill>
                <a:schemeClr val="accent1"/>
              </a:solidFill>
              <a:latin typeface="Fira Sans"/>
              <a:ea typeface="Fira Sans"/>
              <a:cs typeface="Fira Sans"/>
              <a:sym typeface="Fira Sans"/>
            </a:endParaRPr>
          </a:p>
        </p:txBody>
      </p:sp>
      <p:sp>
        <p:nvSpPr>
          <p:cNvPr id="243" name="Google Shape;243;p20"/>
          <p:cNvSpPr txBox="1">
            <a:spLocks noGrp="1"/>
          </p:cNvSpPr>
          <p:nvPr>
            <p:ph type="title"/>
          </p:nvPr>
        </p:nvSpPr>
        <p:spPr>
          <a:xfrm>
            <a:off x="6344175" y="5266888"/>
            <a:ext cx="5070600" cy="6444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solidFill>
                  <a:schemeClr val="accent1"/>
                </a:solidFill>
              </a:rPr>
              <a:t>Introduccion:</a:t>
            </a:r>
            <a:endParaRPr sz="3200" dirty="0">
              <a:solidFill>
                <a:schemeClr val="accent1"/>
              </a:solidFill>
            </a:endParaRPr>
          </a:p>
        </p:txBody>
      </p:sp>
      <p:sp>
        <p:nvSpPr>
          <p:cNvPr id="244" name="Google Shape;244;p20"/>
          <p:cNvSpPr txBox="1"/>
          <p:nvPr/>
        </p:nvSpPr>
        <p:spPr>
          <a:xfrm>
            <a:off x="6347175" y="5889900"/>
            <a:ext cx="5070600" cy="1769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dirty="0">
                <a:solidFill>
                  <a:schemeClr val="accent1"/>
                </a:solidFill>
                <a:latin typeface="Fira Sans"/>
                <a:ea typeface="Fira Sans"/>
                <a:cs typeface="Fira Sans"/>
                <a:sym typeface="Fira Sans"/>
              </a:rPr>
              <a:t>Contextualizar sobre la importancia de la lactancia materna exclusiva y la eleccion de la lactancia artificial</a:t>
            </a:r>
            <a:endParaRPr sz="2000" dirty="0">
              <a:solidFill>
                <a:schemeClr val="accent1"/>
              </a:solidFill>
              <a:latin typeface="Fira Sans"/>
              <a:ea typeface="Fira Sans"/>
              <a:cs typeface="Fira Sans"/>
              <a:sym typeface="Fira Sans"/>
            </a:endParaRPr>
          </a:p>
        </p:txBody>
      </p:sp>
      <p:sp>
        <p:nvSpPr>
          <p:cNvPr id="245" name="Google Shape;245;p20"/>
          <p:cNvSpPr txBox="1">
            <a:spLocks noGrp="1"/>
          </p:cNvSpPr>
          <p:nvPr>
            <p:ph type="title"/>
          </p:nvPr>
        </p:nvSpPr>
        <p:spPr>
          <a:xfrm>
            <a:off x="984200" y="10126728"/>
            <a:ext cx="5070600" cy="561900"/>
          </a:xfrm>
          <a:prstGeom prst="rect">
            <a:avLst/>
          </a:prstGeom>
          <a:ln>
            <a:noFill/>
          </a:ln>
        </p:spPr>
        <p:txBody>
          <a:bodyPr spcFirstLastPara="1" wrap="square" lIns="91425" tIns="0" rIns="91425" bIns="0" anchor="b" anchorCtr="0">
            <a:noAutofit/>
          </a:bodyPr>
          <a:lstStyle/>
          <a:p>
            <a:pPr marL="0" lvl="0" indent="0" algn="l" rtl="0">
              <a:spcBef>
                <a:spcPts val="0"/>
              </a:spcBef>
              <a:spcAft>
                <a:spcPts val="0"/>
              </a:spcAft>
              <a:buNone/>
            </a:pPr>
            <a:r>
              <a:rPr lang="en" sz="3200">
                <a:solidFill>
                  <a:schemeClr val="accent1"/>
                </a:solidFill>
              </a:rPr>
              <a:t>HYPOTHESIS</a:t>
            </a:r>
            <a:endParaRPr sz="3200">
              <a:solidFill>
                <a:schemeClr val="accent1"/>
              </a:solidFill>
            </a:endParaRPr>
          </a:p>
        </p:txBody>
      </p:sp>
      <p:sp>
        <p:nvSpPr>
          <p:cNvPr id="246" name="Google Shape;246;p20"/>
          <p:cNvSpPr txBox="1"/>
          <p:nvPr/>
        </p:nvSpPr>
        <p:spPr>
          <a:xfrm>
            <a:off x="984200" y="10750728"/>
            <a:ext cx="5070600" cy="17697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accent1"/>
              </a:buClr>
              <a:buSzPts val="2000"/>
              <a:buFont typeface="Fira Sans"/>
              <a:buChar char="●"/>
            </a:pPr>
            <a:r>
              <a:rPr lang="es-ES" sz="2000" dirty="0" err="1">
                <a:solidFill>
                  <a:schemeClr val="accent1"/>
                </a:solidFill>
                <a:latin typeface="Fira Sans"/>
                <a:ea typeface="Fira Sans"/>
                <a:cs typeface="Fira Sans"/>
                <a:sym typeface="Fira Sans"/>
              </a:rPr>
              <a:t>Descripcion</a:t>
            </a:r>
            <a:r>
              <a:rPr lang="es-ES" sz="2000" dirty="0">
                <a:solidFill>
                  <a:schemeClr val="accent1"/>
                </a:solidFill>
                <a:latin typeface="Fira Sans"/>
                <a:ea typeface="Fira Sans"/>
                <a:cs typeface="Fira Sans"/>
                <a:sym typeface="Fira Sans"/>
              </a:rPr>
              <a:t> de las presiones e influencias que enfrentan las madres al decidir como alimentar a sus hijos</a:t>
            </a:r>
            <a:endParaRPr sz="2000" dirty="0">
              <a:solidFill>
                <a:schemeClr val="accent1"/>
              </a:solidFill>
              <a:latin typeface="Fira Sans"/>
              <a:ea typeface="Fira Sans"/>
              <a:cs typeface="Fira Sans"/>
              <a:sym typeface="Fira Sans"/>
            </a:endParaRPr>
          </a:p>
        </p:txBody>
      </p:sp>
      <p:sp>
        <p:nvSpPr>
          <p:cNvPr id="247" name="Google Shape;247;p20"/>
          <p:cNvSpPr txBox="1">
            <a:spLocks noGrp="1"/>
          </p:cNvSpPr>
          <p:nvPr>
            <p:ph type="title"/>
          </p:nvPr>
        </p:nvSpPr>
        <p:spPr>
          <a:xfrm>
            <a:off x="984200" y="12761128"/>
            <a:ext cx="5070600" cy="561900"/>
          </a:xfrm>
          <a:prstGeom prst="rect">
            <a:avLst/>
          </a:prstGeom>
          <a:ln>
            <a:noFill/>
          </a:ln>
        </p:spPr>
        <p:txBody>
          <a:bodyPr spcFirstLastPara="1" wrap="square" lIns="91425" tIns="0" rIns="91425" bIns="0" anchor="ctr" anchorCtr="0">
            <a:noAutofit/>
          </a:bodyPr>
          <a:lstStyle/>
          <a:p>
            <a:pPr marL="0" lvl="0" indent="0" algn="l" rtl="0">
              <a:spcBef>
                <a:spcPts val="0"/>
              </a:spcBef>
              <a:spcAft>
                <a:spcPts val="0"/>
              </a:spcAft>
              <a:buNone/>
            </a:pPr>
            <a:r>
              <a:rPr lang="en" sz="3200">
                <a:solidFill>
                  <a:schemeClr val="accent1"/>
                </a:solidFill>
              </a:rPr>
              <a:t>OBJECTIVES</a:t>
            </a:r>
            <a:endParaRPr sz="3200">
              <a:solidFill>
                <a:schemeClr val="accent1"/>
              </a:solidFill>
            </a:endParaRPr>
          </a:p>
        </p:txBody>
      </p:sp>
      <p:sp>
        <p:nvSpPr>
          <p:cNvPr id="248" name="Google Shape;248;p20"/>
          <p:cNvSpPr txBox="1"/>
          <p:nvPr/>
        </p:nvSpPr>
        <p:spPr>
          <a:xfrm>
            <a:off x="984200" y="13351378"/>
            <a:ext cx="5070600" cy="2958900"/>
          </a:xfrm>
          <a:prstGeom prst="rect">
            <a:avLst/>
          </a:prstGeom>
          <a:noFill/>
          <a:ln>
            <a:noFill/>
          </a:ln>
        </p:spPr>
        <p:txBody>
          <a:bodyPr spcFirstLastPara="1" wrap="square" lIns="91425" tIns="91425" rIns="457200" bIns="91425" anchor="t" anchorCtr="0">
            <a:noAutofit/>
          </a:bodyPr>
          <a:lstStyle/>
          <a:p>
            <a:pPr marL="457200" lvl="0" indent="-355600" algn="l" rtl="0">
              <a:lnSpc>
                <a:spcPct val="100000"/>
              </a:lnSpc>
              <a:spcBef>
                <a:spcPts val="0"/>
              </a:spcBef>
              <a:spcAft>
                <a:spcPts val="0"/>
              </a:spcAft>
              <a:buClr>
                <a:schemeClr val="accent1"/>
              </a:buClr>
              <a:buSzPts val="2000"/>
              <a:buFont typeface="Fira Sans"/>
              <a:buChar char="●"/>
            </a:pPr>
            <a:r>
              <a:rPr lang="es-ES" sz="2000" dirty="0">
                <a:solidFill>
                  <a:schemeClr val="accent1"/>
                </a:solidFill>
                <a:latin typeface="Fira Sans"/>
                <a:ea typeface="Fira Sans"/>
                <a:cs typeface="Fira Sans"/>
                <a:sym typeface="Fira Sans"/>
              </a:rPr>
              <a:t>Objetivos del estudio: Analizar las razones por las cuales las madres eligen la lactancia artificial como una libre elección y no por razones medicas</a:t>
            </a:r>
            <a:endParaRPr sz="2000" dirty="0">
              <a:solidFill>
                <a:schemeClr val="accent1"/>
              </a:solidFill>
              <a:latin typeface="Fira Sans"/>
              <a:ea typeface="Fira Sans"/>
              <a:cs typeface="Fira Sans"/>
              <a:sym typeface="Fira Sans"/>
            </a:endParaRPr>
          </a:p>
        </p:txBody>
      </p:sp>
      <p:sp>
        <p:nvSpPr>
          <p:cNvPr id="249" name="Google Shape;249;p20"/>
          <p:cNvSpPr txBox="1">
            <a:spLocks noGrp="1"/>
          </p:cNvSpPr>
          <p:nvPr>
            <p:ph type="title"/>
          </p:nvPr>
        </p:nvSpPr>
        <p:spPr>
          <a:xfrm>
            <a:off x="16996750" y="4155622"/>
            <a:ext cx="5070600" cy="9534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700" dirty="0">
                <a:solidFill>
                  <a:schemeClr val="accent1"/>
                </a:solidFill>
              </a:rPr>
              <a:t>Conclusiones</a:t>
            </a:r>
            <a:endParaRPr sz="4700" dirty="0">
              <a:solidFill>
                <a:schemeClr val="accent1"/>
              </a:solidFill>
            </a:endParaRPr>
          </a:p>
        </p:txBody>
      </p:sp>
      <p:sp>
        <p:nvSpPr>
          <p:cNvPr id="250" name="Google Shape;250;p20"/>
          <p:cNvSpPr txBox="1">
            <a:spLocks noGrp="1"/>
          </p:cNvSpPr>
          <p:nvPr>
            <p:ph type="title"/>
          </p:nvPr>
        </p:nvSpPr>
        <p:spPr>
          <a:xfrm>
            <a:off x="11699525" y="5266888"/>
            <a:ext cx="5070600" cy="6444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a:solidFill>
                  <a:schemeClr val="accent1"/>
                </a:solidFill>
              </a:rPr>
              <a:t>METHODOLOGY</a:t>
            </a:r>
            <a:endParaRPr sz="3200">
              <a:solidFill>
                <a:schemeClr val="accent1"/>
              </a:solidFill>
            </a:endParaRPr>
          </a:p>
        </p:txBody>
      </p:sp>
      <p:sp>
        <p:nvSpPr>
          <p:cNvPr id="251" name="Google Shape;251;p20"/>
          <p:cNvSpPr txBox="1">
            <a:spLocks noGrp="1"/>
          </p:cNvSpPr>
          <p:nvPr>
            <p:ph type="title"/>
          </p:nvPr>
        </p:nvSpPr>
        <p:spPr>
          <a:xfrm>
            <a:off x="6341850" y="7877197"/>
            <a:ext cx="5070600" cy="5619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a:solidFill>
                  <a:schemeClr val="accent1"/>
                </a:solidFill>
              </a:rPr>
              <a:t>ANALYSIS</a:t>
            </a:r>
            <a:endParaRPr sz="3200">
              <a:solidFill>
                <a:schemeClr val="accent1"/>
              </a:solidFill>
            </a:endParaRPr>
          </a:p>
        </p:txBody>
      </p:sp>
      <p:sp>
        <p:nvSpPr>
          <p:cNvPr id="252" name="Google Shape;252;p20"/>
          <p:cNvSpPr txBox="1"/>
          <p:nvPr/>
        </p:nvSpPr>
        <p:spPr>
          <a:xfrm>
            <a:off x="6341852" y="8452235"/>
            <a:ext cx="5070600" cy="126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2000" dirty="0">
                <a:solidFill>
                  <a:schemeClr val="accent1"/>
                </a:solidFill>
                <a:latin typeface="Fira Sans"/>
                <a:ea typeface="Fira Sans"/>
                <a:cs typeface="Fira Sans"/>
                <a:sym typeface="Fira Sans"/>
              </a:rPr>
              <a:t>Descripción de las presiones e influencias que enfrentan las madres</a:t>
            </a:r>
          </a:p>
        </p:txBody>
      </p:sp>
      <p:sp>
        <p:nvSpPr>
          <p:cNvPr id="253" name="Google Shape;253;p20"/>
          <p:cNvSpPr txBox="1">
            <a:spLocks noGrp="1"/>
          </p:cNvSpPr>
          <p:nvPr>
            <p:ph type="title"/>
          </p:nvPr>
        </p:nvSpPr>
        <p:spPr>
          <a:xfrm>
            <a:off x="11699525" y="14154575"/>
            <a:ext cx="5070600" cy="5619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solidFill>
                  <a:schemeClr val="accent1"/>
                </a:solidFill>
              </a:rPr>
              <a:t>MODELS</a:t>
            </a:r>
            <a:endParaRPr sz="3200" dirty="0">
              <a:solidFill>
                <a:schemeClr val="accent1"/>
              </a:solidFill>
            </a:endParaRPr>
          </a:p>
        </p:txBody>
      </p:sp>
      <p:sp>
        <p:nvSpPr>
          <p:cNvPr id="254" name="Google Shape;254;p20"/>
          <p:cNvSpPr txBox="1"/>
          <p:nvPr/>
        </p:nvSpPr>
        <p:spPr>
          <a:xfrm>
            <a:off x="11699517" y="14759300"/>
            <a:ext cx="5070600" cy="157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1"/>
                </a:solidFill>
                <a:latin typeface="Fira Sans"/>
                <a:ea typeface="Fira Sans"/>
                <a:cs typeface="Fira Sans"/>
                <a:sym typeface="Fira Sans"/>
              </a:rPr>
              <a:t>Mercury is the closest planet to the Sun and the smallest one in the Solar System—it’s only a bit larger than the Moon. Venus has a beautiful name and is the second planet from the Sun. </a:t>
            </a:r>
            <a:endParaRPr sz="2000">
              <a:solidFill>
                <a:schemeClr val="accent1"/>
              </a:solidFill>
              <a:latin typeface="Fira Sans"/>
              <a:ea typeface="Fira Sans"/>
              <a:cs typeface="Fira Sans"/>
              <a:sym typeface="Fira Sans"/>
            </a:endParaRPr>
          </a:p>
        </p:txBody>
      </p:sp>
      <p:sp>
        <p:nvSpPr>
          <p:cNvPr id="255" name="Google Shape;255;p20"/>
          <p:cNvSpPr txBox="1">
            <a:spLocks noGrp="1"/>
          </p:cNvSpPr>
          <p:nvPr>
            <p:ph type="title"/>
          </p:nvPr>
        </p:nvSpPr>
        <p:spPr>
          <a:xfrm>
            <a:off x="11699525" y="7877197"/>
            <a:ext cx="5070600" cy="5619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solidFill>
                  <a:schemeClr val="accent1"/>
                </a:solidFill>
              </a:rPr>
              <a:t>RESULTS</a:t>
            </a:r>
            <a:endParaRPr sz="3200" dirty="0">
              <a:solidFill>
                <a:schemeClr val="accent1"/>
              </a:solidFill>
            </a:endParaRPr>
          </a:p>
        </p:txBody>
      </p:sp>
      <p:sp>
        <p:nvSpPr>
          <p:cNvPr id="256" name="Google Shape;256;p20"/>
          <p:cNvSpPr txBox="1"/>
          <p:nvPr/>
        </p:nvSpPr>
        <p:spPr>
          <a:xfrm>
            <a:off x="11699517" y="8452235"/>
            <a:ext cx="5070600" cy="235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1600" dirty="0">
                <a:solidFill>
                  <a:schemeClr val="accent1"/>
                </a:solidFill>
                <a:latin typeface="Fira Sans"/>
                <a:ea typeface="Fira Sans"/>
                <a:cs typeface="Fira Sans"/>
                <a:sym typeface="Fira Sans"/>
              </a:rPr>
              <a:t>Descripción de los 9 artículos seleccionados.</a:t>
            </a:r>
          </a:p>
          <a:p>
            <a:pPr marL="0" lvl="0" indent="0" algn="l" rtl="0">
              <a:spcBef>
                <a:spcPts val="0"/>
              </a:spcBef>
              <a:spcAft>
                <a:spcPts val="0"/>
              </a:spcAft>
              <a:buNone/>
            </a:pPr>
            <a:r>
              <a:rPr lang="es-ES" sz="1600" dirty="0">
                <a:solidFill>
                  <a:schemeClr val="accent1"/>
                </a:solidFill>
                <a:latin typeface="Fira Sans"/>
                <a:ea typeface="Fira Sans"/>
                <a:cs typeface="Fira Sans"/>
                <a:sym typeface="Fira Sans"/>
              </a:rPr>
              <a:t>Características de los estudios, como el tipo de estudio, la procedencia de los datos y la metodología utilizada.</a:t>
            </a:r>
          </a:p>
          <a:p>
            <a:pPr marL="0" lvl="0" indent="0" algn="l" rtl="0">
              <a:spcBef>
                <a:spcPts val="0"/>
              </a:spcBef>
              <a:spcAft>
                <a:spcPts val="0"/>
              </a:spcAft>
              <a:buNone/>
            </a:pPr>
            <a:r>
              <a:rPr lang="es-ES" sz="1600" dirty="0">
                <a:solidFill>
                  <a:schemeClr val="accent1"/>
                </a:solidFill>
                <a:latin typeface="Fira Sans"/>
                <a:ea typeface="Fira Sans"/>
                <a:cs typeface="Fira Sans"/>
                <a:sym typeface="Fira Sans"/>
              </a:rPr>
              <a:t>Principales razones identificadas por las madres para elegir la lactancia artificial: motivos laborales, influencia de familiares o profesionales de la salud, creencia en la superioridad de la lactancia artificial, miedo a la producción insuficiente de leche y experiencias negativas previas.</a:t>
            </a:r>
            <a:endParaRPr sz="1600" dirty="0">
              <a:solidFill>
                <a:schemeClr val="accent1"/>
              </a:solidFill>
              <a:latin typeface="Fira Sans"/>
              <a:ea typeface="Fira Sans"/>
              <a:cs typeface="Fira Sans"/>
              <a:sym typeface="Fira Sans"/>
            </a:endParaRPr>
          </a:p>
        </p:txBody>
      </p:sp>
      <p:sp>
        <p:nvSpPr>
          <p:cNvPr id="257" name="Google Shape;257;p20"/>
          <p:cNvSpPr txBox="1">
            <a:spLocks noGrp="1"/>
          </p:cNvSpPr>
          <p:nvPr>
            <p:ph type="title"/>
          </p:nvPr>
        </p:nvSpPr>
        <p:spPr>
          <a:xfrm>
            <a:off x="16996750" y="5266888"/>
            <a:ext cx="5070600" cy="6444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a:solidFill>
                  <a:schemeClr val="accent1"/>
                </a:solidFill>
              </a:rPr>
              <a:t>CONCLUSION</a:t>
            </a:r>
            <a:endParaRPr sz="3200">
              <a:solidFill>
                <a:schemeClr val="accent1"/>
              </a:solidFill>
            </a:endParaRPr>
          </a:p>
        </p:txBody>
      </p:sp>
      <p:sp>
        <p:nvSpPr>
          <p:cNvPr id="258" name="Google Shape;258;p20"/>
          <p:cNvSpPr txBox="1"/>
          <p:nvPr/>
        </p:nvSpPr>
        <p:spPr>
          <a:xfrm>
            <a:off x="16996750" y="5889900"/>
            <a:ext cx="5070600" cy="176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sz="2000" dirty="0">
                <a:solidFill>
                  <a:schemeClr val="accent1"/>
                </a:solidFill>
                <a:latin typeface="Fira Sans"/>
                <a:ea typeface="Fira Sans"/>
                <a:cs typeface="Fira Sans"/>
                <a:sym typeface="Fira Sans"/>
              </a:rPr>
              <a:t>Síntesis de los hallazgos clave y conclusiones del estudio.</a:t>
            </a:r>
          </a:p>
          <a:p>
            <a:pPr marL="0" lvl="0" indent="0" algn="l" rtl="0">
              <a:spcBef>
                <a:spcPts val="0"/>
              </a:spcBef>
              <a:spcAft>
                <a:spcPts val="0"/>
              </a:spcAft>
              <a:buNone/>
            </a:pPr>
            <a:r>
              <a:rPr lang="es-ES" sz="2000" dirty="0">
                <a:solidFill>
                  <a:schemeClr val="accent1"/>
                </a:solidFill>
                <a:latin typeface="Fira Sans"/>
                <a:ea typeface="Fira Sans"/>
                <a:cs typeface="Fira Sans"/>
                <a:sym typeface="Fira Sans"/>
              </a:rPr>
              <a:t>Importancia de apoyar a las madres en su elección y promover un ambiente libre de presiones y juicios.</a:t>
            </a:r>
            <a:endParaRPr sz="2000" dirty="0">
              <a:solidFill>
                <a:schemeClr val="accent1"/>
              </a:solidFill>
              <a:latin typeface="Fira Sans"/>
              <a:ea typeface="Fira Sans"/>
              <a:cs typeface="Fira Sans"/>
              <a:sym typeface="Fira Sans"/>
            </a:endParaRPr>
          </a:p>
        </p:txBody>
      </p:sp>
      <p:sp>
        <p:nvSpPr>
          <p:cNvPr id="259" name="Google Shape;259;p20"/>
          <p:cNvSpPr txBox="1">
            <a:spLocks noGrp="1"/>
          </p:cNvSpPr>
          <p:nvPr>
            <p:ph type="title"/>
          </p:nvPr>
        </p:nvSpPr>
        <p:spPr>
          <a:xfrm>
            <a:off x="16996750" y="7877197"/>
            <a:ext cx="5070600" cy="5619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a:solidFill>
                  <a:schemeClr val="accent1"/>
                </a:solidFill>
              </a:rPr>
              <a:t>RECOMMENDATIONS</a:t>
            </a:r>
            <a:endParaRPr sz="3200">
              <a:solidFill>
                <a:schemeClr val="accent1"/>
              </a:solidFill>
            </a:endParaRPr>
          </a:p>
        </p:txBody>
      </p:sp>
      <p:sp>
        <p:nvSpPr>
          <p:cNvPr id="260" name="Google Shape;260;p20"/>
          <p:cNvSpPr txBox="1"/>
          <p:nvPr/>
        </p:nvSpPr>
        <p:spPr>
          <a:xfrm>
            <a:off x="16996750" y="8452235"/>
            <a:ext cx="5070600" cy="1261200"/>
          </a:xfrm>
          <a:prstGeom prst="rect">
            <a:avLst/>
          </a:prstGeom>
          <a:noFill/>
          <a:ln>
            <a:noFill/>
          </a:ln>
        </p:spPr>
        <p:txBody>
          <a:bodyPr spcFirstLastPara="1" wrap="square" lIns="91425" tIns="91425" rIns="91425" bIns="91425" anchor="t" anchorCtr="0">
            <a:noAutofit/>
          </a:bodyPr>
          <a:lstStyle/>
          <a:p>
            <a:pPr marL="457200" lvl="0" indent="-355600" algn="l" rtl="0">
              <a:spcBef>
                <a:spcPts val="0"/>
              </a:spcBef>
              <a:spcAft>
                <a:spcPts val="0"/>
              </a:spcAft>
              <a:buClr>
                <a:schemeClr val="accent1"/>
              </a:buClr>
              <a:buSzPts val="2000"/>
              <a:buFont typeface="Fira Sans"/>
              <a:buChar char="●"/>
            </a:pPr>
            <a:r>
              <a:rPr lang="en" sz="2000">
                <a:solidFill>
                  <a:schemeClr val="accent1"/>
                </a:solidFill>
                <a:latin typeface="Fira Sans"/>
                <a:ea typeface="Fira Sans"/>
                <a:cs typeface="Fira Sans"/>
                <a:sym typeface="Fira Sans"/>
              </a:rPr>
              <a:t>Write your recommendations here</a:t>
            </a:r>
            <a:endParaRPr sz="2000">
              <a:solidFill>
                <a:schemeClr val="accent1"/>
              </a:solidFill>
              <a:latin typeface="Fira Sans"/>
              <a:ea typeface="Fira Sans"/>
              <a:cs typeface="Fira Sans"/>
              <a:sym typeface="Fira Sans"/>
            </a:endParaRPr>
          </a:p>
          <a:p>
            <a:pPr marL="457200" lvl="0" indent="-355600" algn="l" rtl="0">
              <a:spcBef>
                <a:spcPts val="0"/>
              </a:spcBef>
              <a:spcAft>
                <a:spcPts val="0"/>
              </a:spcAft>
              <a:buClr>
                <a:schemeClr val="accent1"/>
              </a:buClr>
              <a:buSzPts val="2000"/>
              <a:buFont typeface="Fira Sans"/>
              <a:buChar char="●"/>
            </a:pPr>
            <a:r>
              <a:rPr lang="en" sz="2000">
                <a:solidFill>
                  <a:schemeClr val="accent1"/>
                </a:solidFill>
                <a:latin typeface="Fira Sans"/>
                <a:ea typeface="Fira Sans"/>
                <a:cs typeface="Fira Sans"/>
                <a:sym typeface="Fira Sans"/>
              </a:rPr>
              <a:t>Write your recommendations here</a:t>
            </a:r>
            <a:endParaRPr sz="2000">
              <a:solidFill>
                <a:schemeClr val="accent1"/>
              </a:solidFill>
              <a:latin typeface="Fira Sans"/>
              <a:ea typeface="Fira Sans"/>
              <a:cs typeface="Fira Sans"/>
              <a:sym typeface="Fira Sans"/>
            </a:endParaRPr>
          </a:p>
          <a:p>
            <a:pPr marL="457200" lvl="0" indent="-355600" algn="l" rtl="0">
              <a:spcBef>
                <a:spcPts val="0"/>
              </a:spcBef>
              <a:spcAft>
                <a:spcPts val="0"/>
              </a:spcAft>
              <a:buClr>
                <a:schemeClr val="accent1"/>
              </a:buClr>
              <a:buSzPts val="2000"/>
              <a:buFont typeface="Fira Sans"/>
              <a:buChar char="●"/>
            </a:pPr>
            <a:r>
              <a:rPr lang="en" sz="2000">
                <a:solidFill>
                  <a:schemeClr val="accent1"/>
                </a:solidFill>
                <a:latin typeface="Fira Sans"/>
                <a:ea typeface="Fira Sans"/>
                <a:cs typeface="Fira Sans"/>
                <a:sym typeface="Fira Sans"/>
              </a:rPr>
              <a:t>Write your recommendations here</a:t>
            </a:r>
            <a:endParaRPr sz="2000">
              <a:solidFill>
                <a:schemeClr val="accent1"/>
              </a:solidFill>
              <a:latin typeface="Fira Sans"/>
              <a:ea typeface="Fira Sans"/>
              <a:cs typeface="Fira Sans"/>
              <a:sym typeface="Fira Sans"/>
            </a:endParaRPr>
          </a:p>
          <a:p>
            <a:pPr marL="457200" lvl="0" indent="-355600" algn="l" rtl="0">
              <a:spcBef>
                <a:spcPts val="0"/>
              </a:spcBef>
              <a:spcAft>
                <a:spcPts val="0"/>
              </a:spcAft>
              <a:buClr>
                <a:schemeClr val="accent1"/>
              </a:buClr>
              <a:buSzPts val="2000"/>
              <a:buFont typeface="Fira Sans"/>
              <a:buChar char="●"/>
            </a:pPr>
            <a:r>
              <a:rPr lang="en" sz="2000">
                <a:solidFill>
                  <a:schemeClr val="accent1"/>
                </a:solidFill>
                <a:latin typeface="Fira Sans"/>
                <a:ea typeface="Fira Sans"/>
                <a:cs typeface="Fira Sans"/>
                <a:sym typeface="Fira Sans"/>
              </a:rPr>
              <a:t>Write your recommendations here</a:t>
            </a:r>
            <a:endParaRPr sz="2000">
              <a:solidFill>
                <a:schemeClr val="accent1"/>
              </a:solidFill>
              <a:latin typeface="Fira Sans"/>
              <a:ea typeface="Fira Sans"/>
              <a:cs typeface="Fira Sans"/>
              <a:sym typeface="Fira Sans"/>
            </a:endParaRPr>
          </a:p>
        </p:txBody>
      </p:sp>
      <p:sp>
        <p:nvSpPr>
          <p:cNvPr id="261" name="Google Shape;261;p20"/>
          <p:cNvSpPr txBox="1">
            <a:spLocks noGrp="1"/>
          </p:cNvSpPr>
          <p:nvPr>
            <p:ph type="title"/>
          </p:nvPr>
        </p:nvSpPr>
        <p:spPr>
          <a:xfrm>
            <a:off x="16996750" y="10126728"/>
            <a:ext cx="5070600" cy="5619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a:solidFill>
                  <a:schemeClr val="accent1"/>
                </a:solidFill>
              </a:rPr>
              <a:t>DISCUSSION</a:t>
            </a:r>
            <a:endParaRPr sz="3200">
              <a:solidFill>
                <a:schemeClr val="accent1"/>
              </a:solidFill>
            </a:endParaRPr>
          </a:p>
        </p:txBody>
      </p:sp>
      <p:sp>
        <p:nvSpPr>
          <p:cNvPr id="262" name="Google Shape;262;p20"/>
          <p:cNvSpPr txBox="1"/>
          <p:nvPr/>
        </p:nvSpPr>
        <p:spPr>
          <a:xfrm>
            <a:off x="16996750" y="10750728"/>
            <a:ext cx="5070600" cy="176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1"/>
                </a:solidFill>
                <a:latin typeface="Fira Sans"/>
                <a:ea typeface="Fira Sans"/>
                <a:cs typeface="Fira Sans"/>
                <a:sym typeface="Fira Sans"/>
              </a:rPr>
              <a:t>The Sun is the star at the center of the Solar System. </a:t>
            </a:r>
            <a:r>
              <a:rPr lang="en" sz="2000" dirty="0">
                <a:solidFill>
                  <a:schemeClr val="accent1"/>
                </a:solidFill>
                <a:latin typeface="Fira Sans"/>
                <a:ea typeface="Fira Sans"/>
                <a:cs typeface="Fira Sans"/>
                <a:sym typeface="Fira Sans"/>
              </a:rPr>
              <a:t>Pluto is now considered a dwarf planet. Venus has a beautiful name and is the second planet from the Sun. Mars is actually a cold planet, not hot</a:t>
            </a:r>
            <a:endParaRPr sz="2000" dirty="0">
              <a:solidFill>
                <a:schemeClr val="accent1"/>
              </a:solidFill>
              <a:latin typeface="Fira Sans"/>
              <a:ea typeface="Fira Sans"/>
              <a:cs typeface="Fira Sans"/>
              <a:sym typeface="Fira Sans"/>
            </a:endParaRPr>
          </a:p>
          <a:p>
            <a:pPr marL="0" lvl="0" indent="0" algn="l" rtl="0">
              <a:spcBef>
                <a:spcPts val="0"/>
              </a:spcBef>
              <a:spcAft>
                <a:spcPts val="0"/>
              </a:spcAft>
              <a:buClr>
                <a:schemeClr val="dk1"/>
              </a:buClr>
              <a:buSzPts val="1100"/>
              <a:buFont typeface="Arial"/>
              <a:buNone/>
            </a:pPr>
            <a:endParaRPr sz="2000" dirty="0">
              <a:solidFill>
                <a:schemeClr val="accent1"/>
              </a:solidFill>
              <a:latin typeface="Fira Sans"/>
              <a:ea typeface="Fira Sans"/>
              <a:cs typeface="Fira Sans"/>
              <a:sym typeface="Fira Sans"/>
            </a:endParaRPr>
          </a:p>
          <a:p>
            <a:pPr marL="0" lvl="0" indent="0" algn="l" rtl="0">
              <a:spcBef>
                <a:spcPts val="0"/>
              </a:spcBef>
              <a:spcAft>
                <a:spcPts val="0"/>
              </a:spcAft>
              <a:buNone/>
            </a:pPr>
            <a:endParaRPr sz="2000" dirty="0">
              <a:solidFill>
                <a:schemeClr val="accent1"/>
              </a:solidFill>
              <a:latin typeface="Fira Sans"/>
              <a:ea typeface="Fira Sans"/>
              <a:cs typeface="Fira Sans"/>
              <a:sym typeface="Fira Sans"/>
            </a:endParaRPr>
          </a:p>
        </p:txBody>
      </p:sp>
      <p:sp>
        <p:nvSpPr>
          <p:cNvPr id="263" name="Google Shape;263;p20"/>
          <p:cNvSpPr txBox="1">
            <a:spLocks noGrp="1"/>
          </p:cNvSpPr>
          <p:nvPr>
            <p:ph type="title"/>
          </p:nvPr>
        </p:nvSpPr>
        <p:spPr>
          <a:xfrm>
            <a:off x="16996750" y="12761128"/>
            <a:ext cx="5070600" cy="561900"/>
          </a:xfrm>
          <a:prstGeom prst="rect">
            <a:avLst/>
          </a:prstGeom>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3200">
                <a:solidFill>
                  <a:schemeClr val="accent1"/>
                </a:solidFill>
              </a:rPr>
              <a:t>ACKNOWLEDGEMENTS</a:t>
            </a:r>
            <a:endParaRPr sz="3200">
              <a:solidFill>
                <a:schemeClr val="accent1"/>
              </a:solidFill>
            </a:endParaRPr>
          </a:p>
        </p:txBody>
      </p:sp>
      <p:sp>
        <p:nvSpPr>
          <p:cNvPr id="264" name="Google Shape;264;p20"/>
          <p:cNvSpPr txBox="1"/>
          <p:nvPr/>
        </p:nvSpPr>
        <p:spPr>
          <a:xfrm>
            <a:off x="16996750" y="13351376"/>
            <a:ext cx="5070600" cy="8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1"/>
                </a:solidFill>
                <a:latin typeface="Fira Sans"/>
                <a:ea typeface="Fira Sans"/>
                <a:cs typeface="Fira Sans"/>
                <a:sym typeface="Fira Sans"/>
              </a:rPr>
              <a:t>The Sun is the star at the center of the Solar System. Neptune is the farthest</a:t>
            </a:r>
            <a:endParaRPr sz="2000">
              <a:solidFill>
                <a:schemeClr val="accent1"/>
              </a:solidFill>
              <a:latin typeface="Fira Sans"/>
              <a:ea typeface="Fira Sans"/>
              <a:cs typeface="Fira Sans"/>
              <a:sym typeface="Fira Sans"/>
            </a:endParaRPr>
          </a:p>
        </p:txBody>
      </p:sp>
      <p:sp>
        <p:nvSpPr>
          <p:cNvPr id="265" name="Google Shape;265;p20"/>
          <p:cNvSpPr txBox="1">
            <a:spLocks noGrp="1"/>
          </p:cNvSpPr>
          <p:nvPr>
            <p:ph type="title"/>
          </p:nvPr>
        </p:nvSpPr>
        <p:spPr>
          <a:xfrm>
            <a:off x="16996750" y="14412740"/>
            <a:ext cx="5070600" cy="5619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200">
                <a:solidFill>
                  <a:schemeClr val="accent1"/>
                </a:solidFill>
              </a:rPr>
              <a:t>CONTACT INFO</a:t>
            </a:r>
            <a:endParaRPr sz="3200">
              <a:solidFill>
                <a:schemeClr val="accent1"/>
              </a:solidFill>
            </a:endParaRPr>
          </a:p>
        </p:txBody>
      </p:sp>
      <p:sp>
        <p:nvSpPr>
          <p:cNvPr id="266" name="Google Shape;266;p20"/>
          <p:cNvSpPr txBox="1">
            <a:spLocks noGrp="1"/>
          </p:cNvSpPr>
          <p:nvPr>
            <p:ph type="title"/>
          </p:nvPr>
        </p:nvSpPr>
        <p:spPr>
          <a:xfrm>
            <a:off x="984200" y="7877197"/>
            <a:ext cx="5070600" cy="561900"/>
          </a:xfrm>
          <a:prstGeom prst="rect">
            <a:avLst/>
          </a:prstGeom>
          <a:ln>
            <a:noFill/>
          </a:ln>
        </p:spPr>
        <p:txBody>
          <a:bodyPr spcFirstLastPara="1" wrap="square" lIns="91425" tIns="0" rIns="91425" bIns="0" anchor="b" anchorCtr="0">
            <a:noAutofit/>
          </a:bodyPr>
          <a:lstStyle/>
          <a:p>
            <a:pPr marL="0" lvl="0" indent="0" algn="l" rtl="0">
              <a:spcBef>
                <a:spcPts val="0"/>
              </a:spcBef>
              <a:spcAft>
                <a:spcPts val="0"/>
              </a:spcAft>
              <a:buNone/>
            </a:pPr>
            <a:r>
              <a:rPr lang="en" sz="3200" dirty="0"/>
              <a:t>Introducción</a:t>
            </a:r>
            <a:endParaRPr sz="3200" dirty="0">
              <a:solidFill>
                <a:schemeClr val="accent1"/>
              </a:solidFill>
            </a:endParaRPr>
          </a:p>
        </p:txBody>
      </p:sp>
      <p:sp>
        <p:nvSpPr>
          <p:cNvPr id="267" name="Google Shape;267;p20"/>
          <p:cNvSpPr txBox="1"/>
          <p:nvPr/>
        </p:nvSpPr>
        <p:spPr>
          <a:xfrm>
            <a:off x="984200" y="8452235"/>
            <a:ext cx="5070600" cy="126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dirty="0">
                <a:solidFill>
                  <a:schemeClr val="accent1"/>
                </a:solidFill>
                <a:latin typeface="Fira Sans"/>
                <a:ea typeface="Fira Sans"/>
                <a:cs typeface="Fira Sans"/>
                <a:sym typeface="Fira Sans"/>
              </a:rPr>
              <a:t>Contextualizar sobre la importancia de la actancia materna exclusica y la eleccion de la lactancia artificial</a:t>
            </a:r>
            <a:endParaRPr sz="2000" dirty="0">
              <a:solidFill>
                <a:schemeClr val="accent1"/>
              </a:solidFill>
              <a:latin typeface="Fira Sans"/>
              <a:ea typeface="Fira Sans"/>
              <a:cs typeface="Fira Sans"/>
              <a:sym typeface="Fira Sans"/>
            </a:endParaRPr>
          </a:p>
        </p:txBody>
      </p:sp>
      <p:sp>
        <p:nvSpPr>
          <p:cNvPr id="268" name="Google Shape;268;p20"/>
          <p:cNvSpPr txBox="1"/>
          <p:nvPr/>
        </p:nvSpPr>
        <p:spPr>
          <a:xfrm>
            <a:off x="6912811" y="14381454"/>
            <a:ext cx="3814500" cy="7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1"/>
                </a:solidFill>
                <a:latin typeface="Fira Sans"/>
                <a:ea typeface="Fira Sans"/>
                <a:cs typeface="Fira Sans"/>
                <a:sym typeface="Fira Sans"/>
              </a:rPr>
              <a:t>Ceres is located in the main asteroid belt</a:t>
            </a:r>
            <a:endParaRPr sz="2000">
              <a:solidFill>
                <a:schemeClr val="accent1"/>
              </a:solidFill>
              <a:latin typeface="Fira Sans"/>
              <a:ea typeface="Fira Sans"/>
              <a:cs typeface="Fira Sans"/>
              <a:sym typeface="Fira Sans"/>
            </a:endParaRPr>
          </a:p>
        </p:txBody>
      </p:sp>
      <p:sp>
        <p:nvSpPr>
          <p:cNvPr id="269" name="Google Shape;269;p20"/>
          <p:cNvSpPr txBox="1"/>
          <p:nvPr/>
        </p:nvSpPr>
        <p:spPr>
          <a:xfrm>
            <a:off x="6912725" y="14038250"/>
            <a:ext cx="3814500" cy="343200"/>
          </a:xfrm>
          <a:prstGeom prst="rect">
            <a:avLst/>
          </a:prstGeom>
          <a:noFill/>
          <a:ln>
            <a:noFill/>
          </a:ln>
        </p:spPr>
        <p:txBody>
          <a:bodyPr spcFirstLastPara="1" wrap="square" lIns="91425" tIns="0" rIns="91425" bIns="0" anchor="b" anchorCtr="0">
            <a:noAutofit/>
          </a:bodyPr>
          <a:lstStyle/>
          <a:p>
            <a:pPr marL="0" lvl="0" indent="0" algn="l" rtl="0">
              <a:spcBef>
                <a:spcPts val="0"/>
              </a:spcBef>
              <a:spcAft>
                <a:spcPts val="0"/>
              </a:spcAft>
              <a:buNone/>
            </a:pPr>
            <a:r>
              <a:rPr lang="en" sz="2200">
                <a:solidFill>
                  <a:schemeClr val="accent1"/>
                </a:solidFill>
                <a:latin typeface="Nunito Sans Black"/>
                <a:ea typeface="Nunito Sans Black"/>
                <a:cs typeface="Nunito Sans Black"/>
                <a:sym typeface="Nunito Sans Black"/>
              </a:rPr>
              <a:t>CERES</a:t>
            </a:r>
            <a:endParaRPr sz="2200">
              <a:solidFill>
                <a:schemeClr val="accent1"/>
              </a:solidFill>
              <a:latin typeface="Nunito Sans Black"/>
              <a:ea typeface="Nunito Sans Black"/>
              <a:cs typeface="Nunito Sans Black"/>
              <a:sym typeface="Nunito Sans Black"/>
            </a:endParaRPr>
          </a:p>
        </p:txBody>
      </p:sp>
      <p:sp>
        <p:nvSpPr>
          <p:cNvPr id="270" name="Google Shape;270;p20"/>
          <p:cNvSpPr txBox="1"/>
          <p:nvPr/>
        </p:nvSpPr>
        <p:spPr>
          <a:xfrm>
            <a:off x="6912811" y="15571316"/>
            <a:ext cx="3814500" cy="7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1"/>
                </a:solidFill>
                <a:latin typeface="Fira Sans"/>
                <a:ea typeface="Fira Sans"/>
                <a:cs typeface="Fira Sans"/>
                <a:sym typeface="Fira Sans"/>
              </a:rPr>
              <a:t>Saturn is a gas giant and has several rings</a:t>
            </a:r>
            <a:endParaRPr sz="2000">
              <a:solidFill>
                <a:schemeClr val="accent1"/>
              </a:solidFill>
              <a:latin typeface="Fira Sans"/>
              <a:ea typeface="Fira Sans"/>
              <a:cs typeface="Fira Sans"/>
              <a:sym typeface="Fira Sans"/>
            </a:endParaRPr>
          </a:p>
        </p:txBody>
      </p:sp>
      <p:sp>
        <p:nvSpPr>
          <p:cNvPr id="271" name="Google Shape;271;p20"/>
          <p:cNvSpPr txBox="1"/>
          <p:nvPr/>
        </p:nvSpPr>
        <p:spPr>
          <a:xfrm>
            <a:off x="6912725" y="15230873"/>
            <a:ext cx="3814500" cy="343200"/>
          </a:xfrm>
          <a:prstGeom prst="rect">
            <a:avLst/>
          </a:prstGeom>
          <a:noFill/>
          <a:ln>
            <a:noFill/>
          </a:ln>
        </p:spPr>
        <p:txBody>
          <a:bodyPr spcFirstLastPara="1" wrap="square" lIns="91425" tIns="0" rIns="91425" bIns="0" anchor="b" anchorCtr="0">
            <a:noAutofit/>
          </a:bodyPr>
          <a:lstStyle/>
          <a:p>
            <a:pPr marL="0" lvl="0" indent="0" algn="l" rtl="0">
              <a:spcBef>
                <a:spcPts val="0"/>
              </a:spcBef>
              <a:spcAft>
                <a:spcPts val="0"/>
              </a:spcAft>
              <a:buNone/>
            </a:pPr>
            <a:r>
              <a:rPr lang="en" sz="2200">
                <a:solidFill>
                  <a:schemeClr val="accent1"/>
                </a:solidFill>
                <a:latin typeface="Nunito Sans Black"/>
                <a:ea typeface="Nunito Sans Black"/>
                <a:cs typeface="Nunito Sans Black"/>
                <a:sym typeface="Nunito Sans Black"/>
              </a:rPr>
              <a:t>SATURN</a:t>
            </a:r>
            <a:endParaRPr sz="2200">
              <a:solidFill>
                <a:schemeClr val="accent1"/>
              </a:solidFill>
              <a:latin typeface="Nunito Sans Black"/>
              <a:ea typeface="Nunito Sans Black"/>
              <a:cs typeface="Nunito Sans Black"/>
              <a:sym typeface="Nunito Sans Black"/>
            </a:endParaRPr>
          </a:p>
        </p:txBody>
      </p:sp>
      <p:sp>
        <p:nvSpPr>
          <p:cNvPr id="272" name="Google Shape;272;p20"/>
          <p:cNvSpPr txBox="1"/>
          <p:nvPr/>
        </p:nvSpPr>
        <p:spPr>
          <a:xfrm>
            <a:off x="8860450" y="16812000"/>
            <a:ext cx="4707300" cy="468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000">
                <a:solidFill>
                  <a:schemeClr val="lt1"/>
                </a:solidFill>
              </a:rPr>
              <a:t>This template was created by </a:t>
            </a:r>
            <a:r>
              <a:rPr lang="en" sz="2000" b="1" u="sng">
                <a:solidFill>
                  <a:schemeClr val="lt1"/>
                </a:solidFill>
                <a:hlinkClick r:id="rId3">
                  <a:extLst>
                    <a:ext uri="{A12FA001-AC4F-418D-AE19-62706E023703}">
                      <ahyp:hlinkClr xmlns:ahyp="http://schemas.microsoft.com/office/drawing/2018/hyperlinkcolor" val="tx"/>
                    </a:ext>
                  </a:extLst>
                </a:hlinkClick>
              </a:rPr>
              <a:t>Slidesgo</a:t>
            </a:r>
            <a:endParaRPr sz="2000">
              <a:solidFill>
                <a:schemeClr val="lt1"/>
              </a:solidFill>
            </a:endParaRPr>
          </a:p>
        </p:txBody>
      </p:sp>
      <p:sp>
        <p:nvSpPr>
          <p:cNvPr id="273" name="Google Shape;273;p20"/>
          <p:cNvSpPr txBox="1"/>
          <p:nvPr/>
        </p:nvSpPr>
        <p:spPr>
          <a:xfrm>
            <a:off x="16996750" y="15010865"/>
            <a:ext cx="5070600" cy="953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a:solidFill>
                  <a:schemeClr val="accent1"/>
                </a:solidFill>
                <a:latin typeface="Fira Sans"/>
                <a:ea typeface="Fira Sans"/>
                <a:cs typeface="Fira Sans"/>
                <a:sym typeface="Fira Sans"/>
              </a:rPr>
              <a:t>youremail@freepik.com </a:t>
            </a:r>
            <a:endParaRPr sz="2000">
              <a:solidFill>
                <a:schemeClr val="accent1"/>
              </a:solidFill>
              <a:latin typeface="Fira Sans"/>
              <a:ea typeface="Fira Sans"/>
              <a:cs typeface="Fira Sans"/>
              <a:sym typeface="Fira Sans"/>
            </a:endParaRPr>
          </a:p>
          <a:p>
            <a:pPr marL="0" lvl="0" indent="0" algn="l" rtl="0">
              <a:lnSpc>
                <a:spcPct val="100000"/>
              </a:lnSpc>
              <a:spcBef>
                <a:spcPts val="0"/>
              </a:spcBef>
              <a:spcAft>
                <a:spcPts val="0"/>
              </a:spcAft>
              <a:buNone/>
            </a:pPr>
            <a:r>
              <a:rPr lang="en" sz="2000">
                <a:solidFill>
                  <a:schemeClr val="accent1"/>
                </a:solidFill>
                <a:latin typeface="Fira Sans"/>
                <a:ea typeface="Fira Sans"/>
                <a:cs typeface="Fira Sans"/>
                <a:sym typeface="Fira Sans"/>
              </a:rPr>
              <a:t>+91  620 421 838 </a:t>
            </a:r>
            <a:endParaRPr sz="2000">
              <a:solidFill>
                <a:schemeClr val="accent1"/>
              </a:solidFill>
              <a:latin typeface="Fira Sans"/>
              <a:ea typeface="Fira Sans"/>
              <a:cs typeface="Fira Sans"/>
              <a:sym typeface="Fira Sans"/>
            </a:endParaRPr>
          </a:p>
          <a:p>
            <a:pPr marL="0" lvl="0" indent="0" algn="l" rtl="0">
              <a:lnSpc>
                <a:spcPct val="100000"/>
              </a:lnSpc>
              <a:spcBef>
                <a:spcPts val="0"/>
              </a:spcBef>
              <a:spcAft>
                <a:spcPts val="0"/>
              </a:spcAft>
              <a:buNone/>
            </a:pPr>
            <a:r>
              <a:rPr lang="en" sz="2000">
                <a:solidFill>
                  <a:schemeClr val="accent1"/>
                </a:solidFill>
                <a:latin typeface="Fira Sans"/>
                <a:ea typeface="Fira Sans"/>
                <a:cs typeface="Fira Sans"/>
                <a:sym typeface="Fira Sans"/>
              </a:rPr>
              <a:t>yourwebsite.com</a:t>
            </a:r>
            <a:endParaRPr sz="2000">
              <a:solidFill>
                <a:schemeClr val="accent1"/>
              </a:solidFill>
              <a:latin typeface="Fira Sans"/>
              <a:ea typeface="Fira Sans"/>
              <a:cs typeface="Fira Sans"/>
              <a:sym typeface="Fira Sans"/>
            </a:endParaRPr>
          </a:p>
          <a:p>
            <a:pPr marL="0" lvl="0" indent="0" algn="l" rtl="0">
              <a:lnSpc>
                <a:spcPct val="100000"/>
              </a:lnSpc>
              <a:spcBef>
                <a:spcPts val="0"/>
              </a:spcBef>
              <a:spcAft>
                <a:spcPts val="0"/>
              </a:spcAft>
              <a:buNone/>
            </a:pPr>
            <a:endParaRPr sz="2000">
              <a:solidFill>
                <a:schemeClr val="accent1"/>
              </a:solidFill>
              <a:latin typeface="Fira Sans"/>
              <a:ea typeface="Fira Sans"/>
              <a:cs typeface="Fira Sans"/>
              <a:sym typeface="Fira Sans"/>
            </a:endParaRPr>
          </a:p>
        </p:txBody>
      </p:sp>
      <p:sp>
        <p:nvSpPr>
          <p:cNvPr id="274" name="Google Shape;274;p20"/>
          <p:cNvSpPr/>
          <p:nvPr/>
        </p:nvSpPr>
        <p:spPr>
          <a:xfrm>
            <a:off x="6474225" y="14088200"/>
            <a:ext cx="243300" cy="24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0"/>
          <p:cNvSpPr/>
          <p:nvPr/>
        </p:nvSpPr>
        <p:spPr>
          <a:xfrm>
            <a:off x="6474225" y="15280818"/>
            <a:ext cx="243300" cy="24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11826550" y="5985653"/>
            <a:ext cx="605100" cy="605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0"/>
          <p:cNvSpPr/>
          <p:nvPr/>
        </p:nvSpPr>
        <p:spPr>
          <a:xfrm>
            <a:off x="11826550" y="6902000"/>
            <a:ext cx="605100" cy="605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0"/>
          <p:cNvSpPr txBox="1"/>
          <p:nvPr/>
        </p:nvSpPr>
        <p:spPr>
          <a:xfrm>
            <a:off x="12608850" y="5889900"/>
            <a:ext cx="4161300" cy="68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ES" dirty="0">
                <a:solidFill>
                  <a:schemeClr val="accent1"/>
                </a:solidFill>
                <a:latin typeface="Fira Sans"/>
                <a:ea typeface="Fira Sans"/>
                <a:cs typeface="Fira Sans"/>
                <a:sym typeface="Fira Sans"/>
              </a:rPr>
              <a:t>Descripción de la estrategia de búsqueda bibliográfica utilizando bases de datos como </a:t>
            </a:r>
            <a:r>
              <a:rPr lang="es-ES" dirty="0" err="1">
                <a:solidFill>
                  <a:schemeClr val="accent1"/>
                </a:solidFill>
                <a:latin typeface="Fira Sans"/>
                <a:ea typeface="Fira Sans"/>
                <a:cs typeface="Fira Sans"/>
                <a:sym typeface="Fira Sans"/>
              </a:rPr>
              <a:t>Pubmed</a:t>
            </a:r>
            <a:r>
              <a:rPr lang="es-ES" dirty="0">
                <a:solidFill>
                  <a:schemeClr val="accent1"/>
                </a:solidFill>
                <a:latin typeface="Fira Sans"/>
                <a:ea typeface="Fira Sans"/>
                <a:cs typeface="Fira Sans"/>
                <a:sym typeface="Fira Sans"/>
              </a:rPr>
              <a:t>, </a:t>
            </a:r>
            <a:r>
              <a:rPr lang="es-ES" dirty="0" err="1">
                <a:solidFill>
                  <a:schemeClr val="accent1"/>
                </a:solidFill>
                <a:latin typeface="Fira Sans"/>
                <a:ea typeface="Fira Sans"/>
                <a:cs typeface="Fira Sans"/>
                <a:sym typeface="Fira Sans"/>
              </a:rPr>
              <a:t>Scopus</a:t>
            </a:r>
            <a:r>
              <a:rPr lang="es-ES" dirty="0">
                <a:solidFill>
                  <a:schemeClr val="accent1"/>
                </a:solidFill>
                <a:latin typeface="Fira Sans"/>
                <a:ea typeface="Fira Sans"/>
                <a:cs typeface="Fira Sans"/>
                <a:sym typeface="Fira Sans"/>
              </a:rPr>
              <a:t> y Web </a:t>
            </a:r>
            <a:r>
              <a:rPr lang="es-ES" dirty="0" err="1">
                <a:solidFill>
                  <a:schemeClr val="accent1"/>
                </a:solidFill>
                <a:latin typeface="Fira Sans"/>
                <a:ea typeface="Fira Sans"/>
                <a:cs typeface="Fira Sans"/>
                <a:sym typeface="Fira Sans"/>
              </a:rPr>
              <a:t>of</a:t>
            </a:r>
            <a:r>
              <a:rPr lang="es-ES" dirty="0">
                <a:solidFill>
                  <a:schemeClr val="accent1"/>
                </a:solidFill>
                <a:latin typeface="Fira Sans"/>
                <a:ea typeface="Fira Sans"/>
                <a:cs typeface="Fira Sans"/>
                <a:sym typeface="Fira Sans"/>
              </a:rPr>
              <a:t> </a:t>
            </a:r>
            <a:r>
              <a:rPr lang="es-ES" dirty="0" err="1">
                <a:solidFill>
                  <a:schemeClr val="accent1"/>
                </a:solidFill>
                <a:latin typeface="Fira Sans"/>
                <a:ea typeface="Fira Sans"/>
                <a:cs typeface="Fira Sans"/>
                <a:sym typeface="Fira Sans"/>
              </a:rPr>
              <a:t>Science</a:t>
            </a:r>
            <a:r>
              <a:rPr lang="es-ES" dirty="0">
                <a:solidFill>
                  <a:schemeClr val="accent1"/>
                </a:solidFill>
                <a:latin typeface="Fira Sans"/>
                <a:ea typeface="Fira Sans"/>
                <a:cs typeface="Fira Sans"/>
                <a:sym typeface="Fira Sans"/>
              </a:rPr>
              <a:t>.</a:t>
            </a:r>
          </a:p>
          <a:p>
            <a:pPr marL="0" lvl="0" indent="0" algn="l" rtl="0">
              <a:spcBef>
                <a:spcPts val="0"/>
              </a:spcBef>
              <a:spcAft>
                <a:spcPts val="0"/>
              </a:spcAft>
              <a:buNone/>
            </a:pPr>
            <a:r>
              <a:rPr lang="es-ES" dirty="0">
                <a:solidFill>
                  <a:schemeClr val="accent1"/>
                </a:solidFill>
                <a:latin typeface="Fira Sans"/>
                <a:ea typeface="Fira Sans"/>
                <a:cs typeface="Fira Sans"/>
                <a:sym typeface="Fira Sans"/>
              </a:rPr>
              <a:t>Palabras clave utilizadas y criterios de inclusión y exclusión de los artículos seleccionados.</a:t>
            </a:r>
          </a:p>
          <a:p>
            <a:pPr marL="0" lvl="0" indent="0" algn="l" rtl="0">
              <a:spcBef>
                <a:spcPts val="0"/>
              </a:spcBef>
              <a:spcAft>
                <a:spcPts val="0"/>
              </a:spcAft>
              <a:buNone/>
            </a:pPr>
            <a:r>
              <a:rPr lang="es-ES" dirty="0">
                <a:solidFill>
                  <a:schemeClr val="accent1"/>
                </a:solidFill>
                <a:latin typeface="Fira Sans"/>
                <a:ea typeface="Fira Sans"/>
                <a:cs typeface="Fira Sans"/>
                <a:sym typeface="Fira Sans"/>
              </a:rPr>
              <a:t>Número total de artículos encontrados y número final de artículos incluidos en el estudio.</a:t>
            </a:r>
            <a:endParaRPr lang="en-US" dirty="0">
              <a:solidFill>
                <a:schemeClr val="accent1"/>
              </a:solidFill>
              <a:latin typeface="Fira Sans"/>
              <a:ea typeface="Fira Sans"/>
              <a:cs typeface="Fira Sans"/>
              <a:sym typeface="Fira Sans"/>
            </a:endParaRPr>
          </a:p>
        </p:txBody>
      </p:sp>
      <p:sp>
        <p:nvSpPr>
          <p:cNvPr id="280" name="Google Shape;280;p20"/>
          <p:cNvSpPr txBox="1">
            <a:spLocks noGrp="1"/>
          </p:cNvSpPr>
          <p:nvPr>
            <p:ph type="title"/>
          </p:nvPr>
        </p:nvSpPr>
        <p:spPr>
          <a:xfrm>
            <a:off x="984200" y="5266888"/>
            <a:ext cx="5070600" cy="644400"/>
          </a:xfrm>
          <a:prstGeom prst="rect">
            <a:avLst/>
          </a:prstGeom>
          <a:ln>
            <a:noFill/>
          </a:ln>
        </p:spPr>
        <p:txBody>
          <a:bodyPr spcFirstLastPara="1" wrap="square" lIns="91425" tIns="0" rIns="91425" bIns="0" anchor="ctr" anchorCtr="0">
            <a:noAutofit/>
          </a:bodyPr>
          <a:lstStyle/>
          <a:p>
            <a:pPr marL="0" lvl="0" indent="0" algn="l" rtl="0">
              <a:spcBef>
                <a:spcPts val="0"/>
              </a:spcBef>
              <a:spcAft>
                <a:spcPts val="0"/>
              </a:spcAft>
              <a:buNone/>
            </a:pPr>
            <a:r>
              <a:rPr lang="en" sz="3200" dirty="0">
                <a:solidFill>
                  <a:schemeClr val="accent1"/>
                </a:solidFill>
              </a:rPr>
              <a:t>Resumen:</a:t>
            </a:r>
            <a:endParaRPr sz="3200" dirty="0">
              <a:solidFill>
                <a:schemeClr val="accent1"/>
              </a:solidFill>
            </a:endParaRPr>
          </a:p>
        </p:txBody>
      </p:sp>
      <p:graphicFrame>
        <p:nvGraphicFramePr>
          <p:cNvPr id="281" name="Google Shape;281;p20"/>
          <p:cNvGraphicFramePr/>
          <p:nvPr/>
        </p:nvGraphicFramePr>
        <p:xfrm>
          <a:off x="11699517" y="10981238"/>
          <a:ext cx="5070600" cy="2838300"/>
        </p:xfrm>
        <a:graphic>
          <a:graphicData uri="http://schemas.openxmlformats.org/drawingml/2006/table">
            <a:tbl>
              <a:tblPr>
                <a:noFill/>
                <a:tableStyleId>{A6A2854F-8D8C-44C0-9C60-884AA5BD5B98}</a:tableStyleId>
              </a:tblPr>
              <a:tblGrid>
                <a:gridCol w="1690200">
                  <a:extLst>
                    <a:ext uri="{9D8B030D-6E8A-4147-A177-3AD203B41FA5}">
                      <a16:colId xmlns:a16="http://schemas.microsoft.com/office/drawing/2014/main" val="20000"/>
                    </a:ext>
                  </a:extLst>
                </a:gridCol>
                <a:gridCol w="1690200">
                  <a:extLst>
                    <a:ext uri="{9D8B030D-6E8A-4147-A177-3AD203B41FA5}">
                      <a16:colId xmlns:a16="http://schemas.microsoft.com/office/drawing/2014/main" val="20001"/>
                    </a:ext>
                  </a:extLst>
                </a:gridCol>
                <a:gridCol w="1690200">
                  <a:extLst>
                    <a:ext uri="{9D8B030D-6E8A-4147-A177-3AD203B41FA5}">
                      <a16:colId xmlns:a16="http://schemas.microsoft.com/office/drawing/2014/main" val="20002"/>
                    </a:ext>
                  </a:extLst>
                </a:gridCol>
              </a:tblGrid>
              <a:tr h="709575">
                <a:tc>
                  <a:txBody>
                    <a:bodyPr/>
                    <a:lstStyle/>
                    <a:p>
                      <a:pPr marL="0" lvl="0" indent="0" algn="l" rtl="0">
                        <a:spcBef>
                          <a:spcPts val="0"/>
                        </a:spcBef>
                        <a:spcAft>
                          <a:spcPts val="0"/>
                        </a:spcAft>
                        <a:buNone/>
                      </a:pPr>
                      <a:endParaRPr sz="2000">
                        <a:solidFill>
                          <a:schemeClr val="accent1"/>
                        </a:solidFill>
                        <a:latin typeface="Nunito Sans Black"/>
                        <a:ea typeface="Nunito Sans Black"/>
                        <a:cs typeface="Nunito Sans Black"/>
                        <a:sym typeface="Nunito Sans Black"/>
                      </a:endParaRPr>
                    </a:p>
                  </a:txBody>
                  <a:tcPr marL="91425" marR="91425" marT="91425" marB="91425" anchor="ctr">
                    <a:lnL w="19050" cap="flat" cmpd="sng">
                      <a:solidFill>
                        <a:schemeClr val="accent1">
                          <a:alpha val="0"/>
                        </a:schemeClr>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alpha val="0"/>
                        </a:scheme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1"/>
                          </a:solidFill>
                          <a:latin typeface="Nunito Sans Black"/>
                          <a:ea typeface="Nunito Sans Black"/>
                          <a:cs typeface="Nunito Sans Black"/>
                          <a:sym typeface="Nunito Sans Black"/>
                        </a:rPr>
                        <a:t>A</a:t>
                      </a:r>
                      <a:endParaRPr sz="2000">
                        <a:solidFill>
                          <a:schemeClr val="accent1"/>
                        </a:solidFill>
                        <a:latin typeface="Nunito Sans Black"/>
                        <a:ea typeface="Nunito Sans Black"/>
                        <a:cs typeface="Nunito Sans Black"/>
                        <a:sym typeface="Nunito Sans Black"/>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alpha val="0"/>
                        </a:schemeClr>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1"/>
                          </a:solidFill>
                          <a:latin typeface="Nunito Sans Black"/>
                          <a:ea typeface="Nunito Sans Black"/>
                          <a:cs typeface="Nunito Sans Black"/>
                          <a:sym typeface="Nunito Sans Black"/>
                        </a:rPr>
                        <a:t>B</a:t>
                      </a:r>
                      <a:endParaRPr sz="2000">
                        <a:solidFill>
                          <a:schemeClr val="accent1"/>
                        </a:solidFill>
                        <a:latin typeface="Nunito Sans Black"/>
                        <a:ea typeface="Nunito Sans Black"/>
                        <a:cs typeface="Nunito Sans Black"/>
                        <a:sym typeface="Nunito Sans Black"/>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alpha val="0"/>
                        </a:schemeClr>
                      </a:solidFill>
                      <a:prstDash val="solid"/>
                      <a:round/>
                      <a:headEnd type="none" w="sm" len="sm"/>
                      <a:tailEnd type="none" w="sm" len="sm"/>
                    </a:lnR>
                    <a:lnT w="19050" cap="flat" cmpd="sng">
                      <a:solidFill>
                        <a:schemeClr val="accent1">
                          <a:alpha val="0"/>
                        </a:schemeClr>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0"/>
                  </a:ext>
                </a:extLst>
              </a:tr>
              <a:tr h="709575">
                <a:tc>
                  <a:txBody>
                    <a:bodyPr/>
                    <a:lstStyle/>
                    <a:p>
                      <a:pPr marL="0" lvl="0" indent="0" algn="l" rtl="0">
                        <a:spcBef>
                          <a:spcPts val="0"/>
                        </a:spcBef>
                        <a:spcAft>
                          <a:spcPts val="0"/>
                        </a:spcAft>
                        <a:buNone/>
                      </a:pPr>
                      <a:r>
                        <a:rPr lang="en" sz="2000">
                          <a:solidFill>
                            <a:schemeClr val="accent1"/>
                          </a:solidFill>
                          <a:latin typeface="Nunito Sans Black"/>
                          <a:ea typeface="Nunito Sans Black"/>
                          <a:cs typeface="Nunito Sans Black"/>
                          <a:sym typeface="Nunito Sans Black"/>
                        </a:rPr>
                        <a:t>MARS</a:t>
                      </a:r>
                      <a:endParaRPr sz="2000">
                        <a:solidFill>
                          <a:schemeClr val="accent1"/>
                        </a:solidFill>
                        <a:latin typeface="Nunito Sans Black"/>
                        <a:ea typeface="Nunito Sans Black"/>
                        <a:cs typeface="Nunito Sans Black"/>
                        <a:sym typeface="Nunito Sans Black"/>
                      </a:endParaRPr>
                    </a:p>
                  </a:txBody>
                  <a:tcPr marL="91425" marR="91425" marT="91425" marB="91425" anchor="ctr">
                    <a:lnL w="19050" cap="flat" cmpd="sng">
                      <a:solidFill>
                        <a:schemeClr val="accent1">
                          <a:alpha val="0"/>
                        </a:schemeClr>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chemeClr val="accent1"/>
                          </a:solidFill>
                          <a:latin typeface="Fira Sans"/>
                          <a:ea typeface="Fira Sans"/>
                          <a:cs typeface="Fira Sans"/>
                          <a:sym typeface="Fira Sans"/>
                        </a:rPr>
                        <a:t>25</a:t>
                      </a:r>
                      <a:endParaRPr sz="2000">
                        <a:solidFill>
                          <a:schemeClr val="accent1"/>
                        </a:solidFill>
                        <a:latin typeface="Fira Sans"/>
                        <a:ea typeface="Fira Sans"/>
                        <a:cs typeface="Fira Sans"/>
                        <a:sym typeface="Fira Sans"/>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 sz="1800">
                          <a:solidFill>
                            <a:schemeClr val="accent1"/>
                          </a:solidFill>
                          <a:latin typeface="Fira Sans"/>
                          <a:ea typeface="Fira Sans"/>
                          <a:cs typeface="Fira Sans"/>
                          <a:sym typeface="Fira Sans"/>
                        </a:rPr>
                        <a:t>25</a:t>
                      </a:r>
                      <a:endParaRPr sz="2000">
                        <a:solidFill>
                          <a:schemeClr val="accent1"/>
                        </a:solidFill>
                        <a:latin typeface="Fira Sans"/>
                        <a:ea typeface="Fira Sans"/>
                        <a:cs typeface="Fira Sans"/>
                        <a:sym typeface="Fira Sans"/>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1"/>
                  </a:ext>
                </a:extLst>
              </a:tr>
              <a:tr h="709575">
                <a:tc>
                  <a:txBody>
                    <a:bodyPr/>
                    <a:lstStyle/>
                    <a:p>
                      <a:pPr marL="0" lvl="0" indent="0" algn="l" rtl="0">
                        <a:spcBef>
                          <a:spcPts val="0"/>
                        </a:spcBef>
                        <a:spcAft>
                          <a:spcPts val="0"/>
                        </a:spcAft>
                        <a:buNone/>
                      </a:pPr>
                      <a:r>
                        <a:rPr lang="en" sz="2000">
                          <a:solidFill>
                            <a:schemeClr val="accent1"/>
                          </a:solidFill>
                          <a:latin typeface="Nunito Sans Black"/>
                          <a:ea typeface="Nunito Sans Black"/>
                          <a:cs typeface="Nunito Sans Black"/>
                          <a:sym typeface="Nunito Sans Black"/>
                        </a:rPr>
                        <a:t>MERCURY</a:t>
                      </a:r>
                      <a:endParaRPr sz="2000">
                        <a:solidFill>
                          <a:schemeClr val="accent1"/>
                        </a:solidFill>
                        <a:latin typeface="Nunito Sans Black"/>
                        <a:ea typeface="Nunito Sans Black"/>
                        <a:cs typeface="Nunito Sans Black"/>
                        <a:sym typeface="Nunito Sans Black"/>
                      </a:endParaRPr>
                    </a:p>
                  </a:txBody>
                  <a:tcPr marL="91425" marR="91425" marT="91425" marB="91425" anchor="ctr">
                    <a:lnL w="19050" cap="flat" cmpd="sng">
                      <a:solidFill>
                        <a:schemeClr val="accent1">
                          <a:alpha val="0"/>
                        </a:schemeClr>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accent1"/>
                          </a:solidFill>
                          <a:latin typeface="Fira Sans"/>
                          <a:ea typeface="Fira Sans"/>
                          <a:cs typeface="Fira Sans"/>
                          <a:sym typeface="Fira Sans"/>
                        </a:rPr>
                        <a:t>25</a:t>
                      </a:r>
                      <a:endParaRPr sz="1800">
                        <a:solidFill>
                          <a:schemeClr val="accent1"/>
                        </a:solidFill>
                        <a:latin typeface="Fira Sans"/>
                        <a:ea typeface="Fira Sans"/>
                        <a:cs typeface="Fira Sans"/>
                        <a:sym typeface="Fira Sans"/>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accent1"/>
                          </a:solidFill>
                          <a:latin typeface="Fira Sans"/>
                          <a:ea typeface="Fira Sans"/>
                          <a:cs typeface="Fira Sans"/>
                          <a:sym typeface="Fira Sans"/>
                        </a:rPr>
                        <a:t>96</a:t>
                      </a:r>
                      <a:endParaRPr sz="1800">
                        <a:solidFill>
                          <a:schemeClr val="accent1"/>
                        </a:solidFill>
                        <a:latin typeface="Fira Sans"/>
                        <a:ea typeface="Fira Sans"/>
                        <a:cs typeface="Fira Sans"/>
                        <a:sym typeface="Fira Sans"/>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solidFill>
                      <a:prstDash val="solid"/>
                      <a:round/>
                      <a:headEnd type="none" w="sm" len="sm"/>
                      <a:tailEnd type="none" w="sm" len="sm"/>
                    </a:lnB>
                  </a:tcPr>
                </a:tc>
                <a:extLst>
                  <a:ext uri="{0D108BD9-81ED-4DB2-BD59-A6C34878D82A}">
                    <a16:rowId xmlns:a16="http://schemas.microsoft.com/office/drawing/2014/main" val="10002"/>
                  </a:ext>
                </a:extLst>
              </a:tr>
              <a:tr h="709575">
                <a:tc>
                  <a:txBody>
                    <a:bodyPr/>
                    <a:lstStyle/>
                    <a:p>
                      <a:pPr marL="0" lvl="0" indent="0" algn="l" rtl="0">
                        <a:spcBef>
                          <a:spcPts val="0"/>
                        </a:spcBef>
                        <a:spcAft>
                          <a:spcPts val="0"/>
                        </a:spcAft>
                        <a:buNone/>
                      </a:pPr>
                      <a:r>
                        <a:rPr lang="en" sz="2000">
                          <a:solidFill>
                            <a:schemeClr val="accent1"/>
                          </a:solidFill>
                          <a:latin typeface="Nunito Sans Black"/>
                          <a:ea typeface="Nunito Sans Black"/>
                          <a:cs typeface="Nunito Sans Black"/>
                          <a:sym typeface="Nunito Sans Black"/>
                        </a:rPr>
                        <a:t>JUPITER</a:t>
                      </a:r>
                      <a:endParaRPr sz="2000">
                        <a:solidFill>
                          <a:schemeClr val="accent1"/>
                        </a:solidFill>
                        <a:latin typeface="Nunito Sans Black"/>
                        <a:ea typeface="Nunito Sans Black"/>
                        <a:cs typeface="Nunito Sans Black"/>
                        <a:sym typeface="Nunito Sans Black"/>
                      </a:endParaRPr>
                    </a:p>
                  </a:txBody>
                  <a:tcPr marL="91425" marR="91425" marT="91425" marB="91425" anchor="ctr">
                    <a:lnL w="19050" cap="flat" cmpd="sng">
                      <a:solidFill>
                        <a:schemeClr val="accent1">
                          <a:alpha val="0"/>
                        </a:schemeClr>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accent1"/>
                          </a:solidFill>
                          <a:latin typeface="Fira Sans"/>
                          <a:ea typeface="Fira Sans"/>
                          <a:cs typeface="Fira Sans"/>
                          <a:sym typeface="Fira Sans"/>
                        </a:rPr>
                        <a:t>66</a:t>
                      </a:r>
                      <a:endParaRPr sz="1800">
                        <a:solidFill>
                          <a:schemeClr val="accent1"/>
                        </a:solidFill>
                        <a:latin typeface="Fira Sans"/>
                        <a:ea typeface="Fira Sans"/>
                        <a:cs typeface="Fira Sans"/>
                        <a:sym typeface="Fira Sans"/>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800">
                          <a:solidFill>
                            <a:schemeClr val="accent1"/>
                          </a:solidFill>
                          <a:latin typeface="Fira Sans"/>
                          <a:ea typeface="Fira Sans"/>
                          <a:cs typeface="Fira Sans"/>
                          <a:sym typeface="Fira Sans"/>
                        </a:rPr>
                        <a:t>32</a:t>
                      </a:r>
                      <a:endParaRPr sz="1800">
                        <a:solidFill>
                          <a:schemeClr val="accent1"/>
                        </a:solidFill>
                        <a:latin typeface="Fira Sans"/>
                        <a:ea typeface="Fira Sans"/>
                        <a:cs typeface="Fira Sans"/>
                        <a:sym typeface="Fira Sans"/>
                      </a:endParaRPr>
                    </a:p>
                  </a:txBody>
                  <a:tcPr marL="91425" marR="91425" marT="91425" marB="91425" anchor="ctr">
                    <a:lnL w="19050" cap="flat" cmpd="sng">
                      <a:solidFill>
                        <a:schemeClr val="accent1"/>
                      </a:solidFill>
                      <a:prstDash val="solid"/>
                      <a:round/>
                      <a:headEnd type="none" w="sm" len="sm"/>
                      <a:tailEnd type="none" w="sm" len="sm"/>
                    </a:lnL>
                    <a:lnR w="19050" cap="flat" cmpd="sng">
                      <a:solidFill>
                        <a:schemeClr val="accent1">
                          <a:alpha val="0"/>
                        </a:schemeClr>
                      </a:solidFill>
                      <a:prstDash val="solid"/>
                      <a:round/>
                      <a:headEnd type="none" w="sm" len="sm"/>
                      <a:tailEnd type="none" w="sm" len="sm"/>
                    </a:lnR>
                    <a:lnT w="19050" cap="flat" cmpd="sng">
                      <a:solidFill>
                        <a:schemeClr val="accent1"/>
                      </a:solidFill>
                      <a:prstDash val="solid"/>
                      <a:round/>
                      <a:headEnd type="none" w="sm" len="sm"/>
                      <a:tailEnd type="none" w="sm" len="sm"/>
                    </a:lnT>
                    <a:lnB w="19050" cap="flat" cmpd="sng">
                      <a:solidFill>
                        <a:schemeClr val="accent1">
                          <a:alpha val="0"/>
                        </a:scheme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82" name="Google Shape;282;p20"/>
          <p:cNvSpPr/>
          <p:nvPr/>
        </p:nvSpPr>
        <p:spPr>
          <a:xfrm>
            <a:off x="457200" y="2358150"/>
            <a:ext cx="22119319" cy="118002"/>
          </a:xfrm>
          <a:custGeom>
            <a:avLst/>
            <a:gdLst/>
            <a:ahLst/>
            <a:cxnLst/>
            <a:rect l="l" t="t" r="r" b="b"/>
            <a:pathLst>
              <a:path w="284502" h="1601" fill="none" extrusionOk="0">
                <a:moveTo>
                  <a:pt x="0" y="0"/>
                </a:moveTo>
                <a:cubicBezTo>
                  <a:pt x="3937" y="0"/>
                  <a:pt x="3937" y="1600"/>
                  <a:pt x="7905" y="1600"/>
                </a:cubicBezTo>
                <a:cubicBezTo>
                  <a:pt x="11842" y="1600"/>
                  <a:pt x="11842" y="0"/>
                  <a:pt x="15811" y="0"/>
                </a:cubicBezTo>
                <a:cubicBezTo>
                  <a:pt x="19748" y="0"/>
                  <a:pt x="19748" y="1600"/>
                  <a:pt x="23716" y="1600"/>
                </a:cubicBezTo>
                <a:cubicBezTo>
                  <a:pt x="27653" y="1600"/>
                  <a:pt x="27653" y="0"/>
                  <a:pt x="31622" y="0"/>
                </a:cubicBezTo>
                <a:cubicBezTo>
                  <a:pt x="35559" y="0"/>
                  <a:pt x="35559" y="1600"/>
                  <a:pt x="39495" y="1600"/>
                </a:cubicBezTo>
                <a:cubicBezTo>
                  <a:pt x="43464" y="1600"/>
                  <a:pt x="43464" y="0"/>
                  <a:pt x="47401" y="0"/>
                </a:cubicBezTo>
                <a:cubicBezTo>
                  <a:pt x="51370" y="0"/>
                  <a:pt x="51370" y="1600"/>
                  <a:pt x="55306" y="1600"/>
                </a:cubicBezTo>
                <a:cubicBezTo>
                  <a:pt x="59275" y="1600"/>
                  <a:pt x="59275" y="0"/>
                  <a:pt x="63212" y="0"/>
                </a:cubicBezTo>
                <a:cubicBezTo>
                  <a:pt x="67181" y="0"/>
                  <a:pt x="67181" y="1600"/>
                  <a:pt x="71117" y="1600"/>
                </a:cubicBezTo>
                <a:cubicBezTo>
                  <a:pt x="75054" y="1600"/>
                  <a:pt x="75054" y="0"/>
                  <a:pt x="79023" y="0"/>
                </a:cubicBezTo>
                <a:cubicBezTo>
                  <a:pt x="82960" y="0"/>
                  <a:pt x="82960" y="1600"/>
                  <a:pt x="86928" y="1600"/>
                </a:cubicBezTo>
                <a:cubicBezTo>
                  <a:pt x="90865" y="1600"/>
                  <a:pt x="90865" y="0"/>
                  <a:pt x="94834" y="0"/>
                </a:cubicBezTo>
                <a:cubicBezTo>
                  <a:pt x="98771" y="0"/>
                  <a:pt x="98771" y="1600"/>
                  <a:pt x="102707" y="1600"/>
                </a:cubicBezTo>
                <a:cubicBezTo>
                  <a:pt x="106676" y="1600"/>
                  <a:pt x="106676" y="0"/>
                  <a:pt x="110613" y="0"/>
                </a:cubicBezTo>
                <a:cubicBezTo>
                  <a:pt x="114582" y="0"/>
                  <a:pt x="114582" y="1600"/>
                  <a:pt x="118518" y="1600"/>
                </a:cubicBezTo>
                <a:cubicBezTo>
                  <a:pt x="122487" y="1600"/>
                  <a:pt x="122487" y="0"/>
                  <a:pt x="126424" y="0"/>
                </a:cubicBezTo>
                <a:cubicBezTo>
                  <a:pt x="130361" y="0"/>
                  <a:pt x="130393" y="1600"/>
                  <a:pt x="134329" y="1600"/>
                </a:cubicBezTo>
                <a:cubicBezTo>
                  <a:pt x="138266" y="1600"/>
                  <a:pt x="138266" y="0"/>
                  <a:pt x="142235" y="0"/>
                </a:cubicBezTo>
                <a:cubicBezTo>
                  <a:pt x="146172" y="0"/>
                  <a:pt x="146172" y="1600"/>
                  <a:pt x="150140" y="1600"/>
                </a:cubicBezTo>
                <a:cubicBezTo>
                  <a:pt x="154077" y="1600"/>
                  <a:pt x="154077" y="0"/>
                  <a:pt x="158046" y="0"/>
                </a:cubicBezTo>
                <a:cubicBezTo>
                  <a:pt x="161983" y="0"/>
                  <a:pt x="161983" y="1600"/>
                  <a:pt x="165951" y="1600"/>
                </a:cubicBezTo>
                <a:cubicBezTo>
                  <a:pt x="169888" y="1600"/>
                  <a:pt x="169888" y="0"/>
                  <a:pt x="173825" y="0"/>
                </a:cubicBezTo>
                <a:cubicBezTo>
                  <a:pt x="177794" y="0"/>
                  <a:pt x="177794" y="1600"/>
                  <a:pt x="181730" y="1600"/>
                </a:cubicBezTo>
                <a:cubicBezTo>
                  <a:pt x="185699" y="1600"/>
                  <a:pt x="185699" y="0"/>
                  <a:pt x="189636" y="0"/>
                </a:cubicBezTo>
                <a:cubicBezTo>
                  <a:pt x="193605" y="0"/>
                  <a:pt x="193605" y="1600"/>
                  <a:pt x="197541" y="1600"/>
                </a:cubicBezTo>
                <a:cubicBezTo>
                  <a:pt x="201478" y="1600"/>
                  <a:pt x="201510" y="0"/>
                  <a:pt x="205447" y="0"/>
                </a:cubicBezTo>
                <a:cubicBezTo>
                  <a:pt x="209384" y="0"/>
                  <a:pt x="209384" y="1600"/>
                  <a:pt x="213352" y="1600"/>
                </a:cubicBezTo>
                <a:cubicBezTo>
                  <a:pt x="217289" y="1600"/>
                  <a:pt x="217289" y="0"/>
                  <a:pt x="221258" y="0"/>
                </a:cubicBezTo>
                <a:cubicBezTo>
                  <a:pt x="225195" y="0"/>
                  <a:pt x="225195" y="1600"/>
                  <a:pt x="229163" y="1600"/>
                </a:cubicBezTo>
                <a:cubicBezTo>
                  <a:pt x="233100" y="1600"/>
                  <a:pt x="233100" y="0"/>
                  <a:pt x="237069" y="0"/>
                </a:cubicBezTo>
                <a:cubicBezTo>
                  <a:pt x="241006" y="0"/>
                  <a:pt x="241006" y="1600"/>
                  <a:pt x="244974" y="1600"/>
                </a:cubicBezTo>
                <a:cubicBezTo>
                  <a:pt x="248911" y="1600"/>
                  <a:pt x="248911" y="0"/>
                  <a:pt x="252880" y="0"/>
                </a:cubicBezTo>
                <a:cubicBezTo>
                  <a:pt x="256817" y="0"/>
                  <a:pt x="256817" y="1600"/>
                  <a:pt x="260753" y="1600"/>
                </a:cubicBezTo>
                <a:cubicBezTo>
                  <a:pt x="264722" y="1600"/>
                  <a:pt x="264722" y="0"/>
                  <a:pt x="268691" y="0"/>
                </a:cubicBezTo>
                <a:cubicBezTo>
                  <a:pt x="272628" y="0"/>
                  <a:pt x="272628" y="1600"/>
                  <a:pt x="276596" y="1600"/>
                </a:cubicBezTo>
                <a:cubicBezTo>
                  <a:pt x="280533" y="1600"/>
                  <a:pt x="280533" y="0"/>
                  <a:pt x="284502" y="0"/>
                </a:cubicBezTo>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0"/>
          <p:cNvSpPr txBox="1">
            <a:spLocks noGrp="1"/>
          </p:cNvSpPr>
          <p:nvPr>
            <p:ph type="title"/>
          </p:nvPr>
        </p:nvSpPr>
        <p:spPr>
          <a:xfrm>
            <a:off x="6347175" y="4155625"/>
            <a:ext cx="10497000" cy="9534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700" dirty="0"/>
              <a:t>Resumen</a:t>
            </a:r>
            <a:endParaRPr sz="4700" dirty="0">
              <a:solidFill>
                <a:schemeClr val="accent1"/>
              </a:solidFill>
            </a:endParaRPr>
          </a:p>
        </p:txBody>
      </p:sp>
      <p:sp>
        <p:nvSpPr>
          <p:cNvPr id="284" name="Google Shape;284;p20"/>
          <p:cNvSpPr txBox="1"/>
          <p:nvPr/>
        </p:nvSpPr>
        <p:spPr>
          <a:xfrm>
            <a:off x="6342866" y="13102202"/>
            <a:ext cx="5068500" cy="603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s-ES" sz="1700" dirty="0">
                <a:solidFill>
                  <a:schemeClr val="accent1"/>
                </a:solidFill>
                <a:latin typeface="Fira Sans"/>
                <a:ea typeface="Fira Sans"/>
                <a:cs typeface="Fira Sans"/>
                <a:sym typeface="Fira Sans"/>
              </a:rPr>
              <a:t>Objetivo del estudio: analizar las razones por las cuales las madres eligen la lactancia artificial como una libre elección y no por razones médicas.</a:t>
            </a:r>
            <a:endParaRPr lang="en-US" sz="1700" b="1" i="1" dirty="0">
              <a:solidFill>
                <a:schemeClr val="accent1"/>
              </a:solidFill>
              <a:latin typeface="Fira Sans"/>
              <a:ea typeface="Fira Sans"/>
              <a:cs typeface="Fira Sans"/>
              <a:sym typeface="Fira Sans"/>
            </a:endParaRPr>
          </a:p>
        </p:txBody>
      </p:sp>
      <p:grpSp>
        <p:nvGrpSpPr>
          <p:cNvPr id="285" name="Google Shape;285;p20"/>
          <p:cNvGrpSpPr/>
          <p:nvPr/>
        </p:nvGrpSpPr>
        <p:grpSpPr>
          <a:xfrm rot="-2481317">
            <a:off x="20032218" y="15210860"/>
            <a:ext cx="4396829" cy="2645687"/>
            <a:chOff x="2857754" y="7960279"/>
            <a:chExt cx="3305006" cy="1988708"/>
          </a:xfrm>
        </p:grpSpPr>
        <p:sp>
          <p:nvSpPr>
            <p:cNvPr id="286" name="Google Shape;286;p20"/>
            <p:cNvSpPr/>
            <p:nvPr/>
          </p:nvSpPr>
          <p:spPr>
            <a:xfrm>
              <a:off x="4565646" y="9366201"/>
              <a:ext cx="1597114" cy="582785"/>
            </a:xfrm>
            <a:custGeom>
              <a:avLst/>
              <a:gdLst/>
              <a:ahLst/>
              <a:cxnLst/>
              <a:rect l="l" t="t" r="r" b="b"/>
              <a:pathLst>
                <a:path w="21669" h="7907" fill="none" extrusionOk="0">
                  <a:moveTo>
                    <a:pt x="10819" y="1"/>
                  </a:moveTo>
                  <a:cubicBezTo>
                    <a:pt x="16804" y="1"/>
                    <a:pt x="21669" y="1761"/>
                    <a:pt x="21669" y="3938"/>
                  </a:cubicBezTo>
                  <a:cubicBezTo>
                    <a:pt x="21669" y="6146"/>
                    <a:pt x="16804" y="7906"/>
                    <a:pt x="10819" y="7906"/>
                  </a:cubicBezTo>
                  <a:cubicBezTo>
                    <a:pt x="4866" y="7906"/>
                    <a:pt x="1" y="6146"/>
                    <a:pt x="1" y="3938"/>
                  </a:cubicBezTo>
                  <a:cubicBezTo>
                    <a:pt x="1" y="1761"/>
                    <a:pt x="4866" y="1"/>
                    <a:pt x="10819" y="1"/>
                  </a:cubicBezTo>
                  <a:close/>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0"/>
            <p:cNvSpPr/>
            <p:nvPr/>
          </p:nvSpPr>
          <p:spPr>
            <a:xfrm>
              <a:off x="4565646" y="8663277"/>
              <a:ext cx="1597114" cy="582712"/>
            </a:xfrm>
            <a:custGeom>
              <a:avLst/>
              <a:gdLst/>
              <a:ahLst/>
              <a:cxnLst/>
              <a:rect l="l" t="t" r="r" b="b"/>
              <a:pathLst>
                <a:path w="21669" h="7906" fill="none" extrusionOk="0">
                  <a:moveTo>
                    <a:pt x="10819" y="0"/>
                  </a:moveTo>
                  <a:cubicBezTo>
                    <a:pt x="16804" y="0"/>
                    <a:pt x="21669" y="1760"/>
                    <a:pt x="21669" y="3937"/>
                  </a:cubicBezTo>
                  <a:cubicBezTo>
                    <a:pt x="21669" y="6145"/>
                    <a:pt x="16804" y="7906"/>
                    <a:pt x="10819" y="7906"/>
                  </a:cubicBezTo>
                  <a:cubicBezTo>
                    <a:pt x="4866" y="7906"/>
                    <a:pt x="1" y="6145"/>
                    <a:pt x="1" y="3937"/>
                  </a:cubicBezTo>
                  <a:cubicBezTo>
                    <a:pt x="1" y="1760"/>
                    <a:pt x="4866" y="0"/>
                    <a:pt x="10819" y="0"/>
                  </a:cubicBezTo>
                  <a:close/>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0"/>
            <p:cNvSpPr/>
            <p:nvPr/>
          </p:nvSpPr>
          <p:spPr>
            <a:xfrm>
              <a:off x="4565646" y="7960279"/>
              <a:ext cx="1597114" cy="582712"/>
            </a:xfrm>
            <a:custGeom>
              <a:avLst/>
              <a:gdLst/>
              <a:ahLst/>
              <a:cxnLst/>
              <a:rect l="l" t="t" r="r" b="b"/>
              <a:pathLst>
                <a:path w="21669" h="7906" fill="none" extrusionOk="0">
                  <a:moveTo>
                    <a:pt x="10819" y="0"/>
                  </a:moveTo>
                  <a:cubicBezTo>
                    <a:pt x="16804" y="0"/>
                    <a:pt x="21669" y="1761"/>
                    <a:pt x="21669" y="3937"/>
                  </a:cubicBezTo>
                  <a:cubicBezTo>
                    <a:pt x="21669" y="6113"/>
                    <a:pt x="16804" y="7906"/>
                    <a:pt x="10819" y="7906"/>
                  </a:cubicBezTo>
                  <a:cubicBezTo>
                    <a:pt x="4866" y="7906"/>
                    <a:pt x="1" y="6113"/>
                    <a:pt x="1" y="3937"/>
                  </a:cubicBezTo>
                  <a:cubicBezTo>
                    <a:pt x="1" y="1761"/>
                    <a:pt x="4866" y="0"/>
                    <a:pt x="10819" y="0"/>
                  </a:cubicBezTo>
                  <a:close/>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0"/>
            <p:cNvSpPr/>
            <p:nvPr/>
          </p:nvSpPr>
          <p:spPr>
            <a:xfrm>
              <a:off x="2857754" y="9366201"/>
              <a:ext cx="1597114" cy="582785"/>
            </a:xfrm>
            <a:custGeom>
              <a:avLst/>
              <a:gdLst/>
              <a:ahLst/>
              <a:cxnLst/>
              <a:rect l="l" t="t" r="r" b="b"/>
              <a:pathLst>
                <a:path w="21669" h="7907" fill="none" extrusionOk="0">
                  <a:moveTo>
                    <a:pt x="10818" y="1"/>
                  </a:moveTo>
                  <a:cubicBezTo>
                    <a:pt x="16803" y="1"/>
                    <a:pt x="21668" y="1761"/>
                    <a:pt x="21668" y="3938"/>
                  </a:cubicBezTo>
                  <a:cubicBezTo>
                    <a:pt x="21668" y="6146"/>
                    <a:pt x="16803" y="7906"/>
                    <a:pt x="10818" y="7906"/>
                  </a:cubicBezTo>
                  <a:cubicBezTo>
                    <a:pt x="4833" y="7906"/>
                    <a:pt x="0" y="6146"/>
                    <a:pt x="0" y="3938"/>
                  </a:cubicBezTo>
                  <a:cubicBezTo>
                    <a:pt x="0" y="1761"/>
                    <a:pt x="4833" y="1"/>
                    <a:pt x="10818" y="1"/>
                  </a:cubicBezTo>
                  <a:close/>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0"/>
            <p:cNvSpPr/>
            <p:nvPr/>
          </p:nvSpPr>
          <p:spPr>
            <a:xfrm>
              <a:off x="2857754" y="8663277"/>
              <a:ext cx="1597114" cy="582712"/>
            </a:xfrm>
            <a:custGeom>
              <a:avLst/>
              <a:gdLst/>
              <a:ahLst/>
              <a:cxnLst/>
              <a:rect l="l" t="t" r="r" b="b"/>
              <a:pathLst>
                <a:path w="21669" h="7906" fill="none" extrusionOk="0">
                  <a:moveTo>
                    <a:pt x="10818" y="0"/>
                  </a:moveTo>
                  <a:cubicBezTo>
                    <a:pt x="16803" y="0"/>
                    <a:pt x="21668" y="1760"/>
                    <a:pt x="21668" y="3937"/>
                  </a:cubicBezTo>
                  <a:cubicBezTo>
                    <a:pt x="21668" y="6145"/>
                    <a:pt x="16803" y="7906"/>
                    <a:pt x="10818" y="7906"/>
                  </a:cubicBezTo>
                  <a:cubicBezTo>
                    <a:pt x="4833" y="7906"/>
                    <a:pt x="0" y="6145"/>
                    <a:pt x="0" y="3937"/>
                  </a:cubicBezTo>
                  <a:cubicBezTo>
                    <a:pt x="0" y="1760"/>
                    <a:pt x="4833" y="0"/>
                    <a:pt x="10818" y="0"/>
                  </a:cubicBezTo>
                  <a:close/>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0"/>
            <p:cNvSpPr/>
            <p:nvPr/>
          </p:nvSpPr>
          <p:spPr>
            <a:xfrm>
              <a:off x="2857754" y="7960279"/>
              <a:ext cx="1597114" cy="582712"/>
            </a:xfrm>
            <a:custGeom>
              <a:avLst/>
              <a:gdLst/>
              <a:ahLst/>
              <a:cxnLst/>
              <a:rect l="l" t="t" r="r" b="b"/>
              <a:pathLst>
                <a:path w="21669" h="7906" fill="none" extrusionOk="0">
                  <a:moveTo>
                    <a:pt x="10818" y="0"/>
                  </a:moveTo>
                  <a:cubicBezTo>
                    <a:pt x="16803" y="0"/>
                    <a:pt x="21668" y="1761"/>
                    <a:pt x="21668" y="3937"/>
                  </a:cubicBezTo>
                  <a:cubicBezTo>
                    <a:pt x="21668" y="6113"/>
                    <a:pt x="16803" y="7906"/>
                    <a:pt x="10818" y="7906"/>
                  </a:cubicBezTo>
                  <a:cubicBezTo>
                    <a:pt x="4833" y="7906"/>
                    <a:pt x="0" y="6113"/>
                    <a:pt x="0" y="3937"/>
                  </a:cubicBezTo>
                  <a:cubicBezTo>
                    <a:pt x="0" y="1761"/>
                    <a:pt x="4833" y="0"/>
                    <a:pt x="10818" y="0"/>
                  </a:cubicBezTo>
                  <a:close/>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 name="Google Shape;292;p20"/>
          <p:cNvGrpSpPr/>
          <p:nvPr/>
        </p:nvGrpSpPr>
        <p:grpSpPr>
          <a:xfrm>
            <a:off x="-143867" y="-492389"/>
            <a:ext cx="2366152" cy="2363793"/>
            <a:chOff x="12244233" y="12482449"/>
            <a:chExt cx="2366152" cy="2363793"/>
          </a:xfrm>
        </p:grpSpPr>
        <p:sp>
          <p:nvSpPr>
            <p:cNvPr id="293" name="Google Shape;293;p20"/>
            <p:cNvSpPr/>
            <p:nvPr/>
          </p:nvSpPr>
          <p:spPr>
            <a:xfrm>
              <a:off x="13348260" y="12482449"/>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0"/>
            <p:cNvSpPr/>
            <p:nvPr/>
          </p:nvSpPr>
          <p:spPr>
            <a:xfrm>
              <a:off x="13763441" y="12568463"/>
              <a:ext cx="181683" cy="160677"/>
            </a:xfrm>
            <a:custGeom>
              <a:avLst/>
              <a:gdLst/>
              <a:ahLst/>
              <a:cxnLst/>
              <a:rect l="l" t="t" r="r" b="b"/>
              <a:pathLst>
                <a:path w="2465" h="2180" extrusionOk="0">
                  <a:moveTo>
                    <a:pt x="1236" y="1"/>
                  </a:moveTo>
                  <a:cubicBezTo>
                    <a:pt x="799" y="1"/>
                    <a:pt x="393" y="248"/>
                    <a:pt x="224" y="658"/>
                  </a:cubicBezTo>
                  <a:cubicBezTo>
                    <a:pt x="0" y="1234"/>
                    <a:pt x="256" y="1874"/>
                    <a:pt x="800" y="2098"/>
                  </a:cubicBezTo>
                  <a:cubicBezTo>
                    <a:pt x="942" y="2153"/>
                    <a:pt x="1087" y="2179"/>
                    <a:pt x="1229" y="2179"/>
                  </a:cubicBezTo>
                  <a:cubicBezTo>
                    <a:pt x="1666" y="2179"/>
                    <a:pt x="2072" y="1933"/>
                    <a:pt x="2241" y="1522"/>
                  </a:cubicBezTo>
                  <a:cubicBezTo>
                    <a:pt x="2465" y="946"/>
                    <a:pt x="2209" y="306"/>
                    <a:pt x="1665" y="82"/>
                  </a:cubicBezTo>
                  <a:cubicBezTo>
                    <a:pt x="1523" y="27"/>
                    <a:pt x="1378" y="1"/>
                    <a:pt x="1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0"/>
            <p:cNvSpPr/>
            <p:nvPr/>
          </p:nvSpPr>
          <p:spPr>
            <a:xfrm>
              <a:off x="14126733" y="12812426"/>
              <a:ext cx="174607" cy="160235"/>
            </a:xfrm>
            <a:custGeom>
              <a:avLst/>
              <a:gdLst/>
              <a:ahLst/>
              <a:cxnLst/>
              <a:rect l="l" t="t" r="r" b="b"/>
              <a:pathLst>
                <a:path w="2369" h="2174" extrusionOk="0">
                  <a:moveTo>
                    <a:pt x="1181" y="1"/>
                  </a:moveTo>
                  <a:cubicBezTo>
                    <a:pt x="910" y="1"/>
                    <a:pt x="636" y="105"/>
                    <a:pt x="416" y="325"/>
                  </a:cubicBezTo>
                  <a:cubicBezTo>
                    <a:pt x="0" y="741"/>
                    <a:pt x="0" y="1413"/>
                    <a:pt x="416" y="1861"/>
                  </a:cubicBezTo>
                  <a:cubicBezTo>
                    <a:pt x="624" y="2069"/>
                    <a:pt x="904" y="2173"/>
                    <a:pt x="1184" y="2173"/>
                  </a:cubicBezTo>
                  <a:cubicBezTo>
                    <a:pt x="1464" y="2173"/>
                    <a:pt x="1745" y="2069"/>
                    <a:pt x="1953" y="1861"/>
                  </a:cubicBezTo>
                  <a:cubicBezTo>
                    <a:pt x="2369" y="1445"/>
                    <a:pt x="2369" y="741"/>
                    <a:pt x="1953" y="325"/>
                  </a:cubicBezTo>
                  <a:cubicBezTo>
                    <a:pt x="1741" y="113"/>
                    <a:pt x="1462" y="1"/>
                    <a:pt x="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0"/>
            <p:cNvSpPr/>
            <p:nvPr/>
          </p:nvSpPr>
          <p:spPr>
            <a:xfrm>
              <a:off x="14360230" y="13175128"/>
              <a:ext cx="181757" cy="162298"/>
            </a:xfrm>
            <a:custGeom>
              <a:avLst/>
              <a:gdLst/>
              <a:ahLst/>
              <a:cxnLst/>
              <a:rect l="l" t="t" r="r" b="b"/>
              <a:pathLst>
                <a:path w="2466" h="2202" extrusionOk="0">
                  <a:moveTo>
                    <a:pt x="1221" y="0"/>
                  </a:moveTo>
                  <a:cubicBezTo>
                    <a:pt x="1091" y="0"/>
                    <a:pt x="959" y="25"/>
                    <a:pt x="833" y="77"/>
                  </a:cubicBezTo>
                  <a:cubicBezTo>
                    <a:pt x="289" y="301"/>
                    <a:pt x="1" y="941"/>
                    <a:pt x="225" y="1517"/>
                  </a:cubicBezTo>
                  <a:cubicBezTo>
                    <a:pt x="397" y="1935"/>
                    <a:pt x="814" y="2201"/>
                    <a:pt x="1245" y="2201"/>
                  </a:cubicBezTo>
                  <a:cubicBezTo>
                    <a:pt x="1375" y="2201"/>
                    <a:pt x="1507" y="2177"/>
                    <a:pt x="1633" y="2125"/>
                  </a:cubicBezTo>
                  <a:cubicBezTo>
                    <a:pt x="2209" y="1901"/>
                    <a:pt x="2465" y="1261"/>
                    <a:pt x="2241" y="685"/>
                  </a:cubicBezTo>
                  <a:cubicBezTo>
                    <a:pt x="2069" y="267"/>
                    <a:pt x="1652" y="0"/>
                    <a:pt x="12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0"/>
            <p:cNvSpPr/>
            <p:nvPr/>
          </p:nvSpPr>
          <p:spPr>
            <a:xfrm>
              <a:off x="14447571" y="13602986"/>
              <a:ext cx="162814" cy="160603"/>
            </a:xfrm>
            <a:custGeom>
              <a:avLst/>
              <a:gdLst/>
              <a:ahLst/>
              <a:cxnLst/>
              <a:rect l="l" t="t" r="r" b="b"/>
              <a:pathLst>
                <a:path w="2209" h="2179" extrusionOk="0">
                  <a:moveTo>
                    <a:pt x="1120" y="1"/>
                  </a:moveTo>
                  <a:cubicBezTo>
                    <a:pt x="512" y="1"/>
                    <a:pt x="32" y="481"/>
                    <a:pt x="32" y="1089"/>
                  </a:cubicBezTo>
                  <a:cubicBezTo>
                    <a:pt x="0" y="1665"/>
                    <a:pt x="480" y="2177"/>
                    <a:pt x="1088" y="2177"/>
                  </a:cubicBezTo>
                  <a:cubicBezTo>
                    <a:pt x="1107" y="2178"/>
                    <a:pt x="1127" y="2179"/>
                    <a:pt x="1146" y="2179"/>
                  </a:cubicBezTo>
                  <a:cubicBezTo>
                    <a:pt x="1728" y="2179"/>
                    <a:pt x="2208" y="1710"/>
                    <a:pt x="2208" y="1121"/>
                  </a:cubicBezTo>
                  <a:cubicBezTo>
                    <a:pt x="2208" y="513"/>
                    <a:pt x="1728" y="33"/>
                    <a:pt x="1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0"/>
            <p:cNvSpPr/>
            <p:nvPr/>
          </p:nvSpPr>
          <p:spPr>
            <a:xfrm>
              <a:off x="14343720" y="14028411"/>
              <a:ext cx="184115" cy="159940"/>
            </a:xfrm>
            <a:custGeom>
              <a:avLst/>
              <a:gdLst/>
              <a:ahLst/>
              <a:cxnLst/>
              <a:rect l="l" t="t" r="r" b="b"/>
              <a:pathLst>
                <a:path w="2498" h="2170" extrusionOk="0">
                  <a:moveTo>
                    <a:pt x="1267" y="0"/>
                  </a:moveTo>
                  <a:cubicBezTo>
                    <a:pt x="849" y="0"/>
                    <a:pt x="447" y="234"/>
                    <a:pt x="257" y="662"/>
                  </a:cubicBezTo>
                  <a:cubicBezTo>
                    <a:pt x="1" y="1206"/>
                    <a:pt x="257" y="1846"/>
                    <a:pt x="801" y="2070"/>
                  </a:cubicBezTo>
                  <a:cubicBezTo>
                    <a:pt x="945" y="2138"/>
                    <a:pt x="1099" y="2170"/>
                    <a:pt x="1250" y="2170"/>
                  </a:cubicBezTo>
                  <a:cubicBezTo>
                    <a:pt x="1670" y="2170"/>
                    <a:pt x="2077" y="1926"/>
                    <a:pt x="2241" y="1526"/>
                  </a:cubicBezTo>
                  <a:cubicBezTo>
                    <a:pt x="2497" y="982"/>
                    <a:pt x="2241" y="342"/>
                    <a:pt x="1697" y="86"/>
                  </a:cubicBezTo>
                  <a:cubicBezTo>
                    <a:pt x="1557" y="28"/>
                    <a:pt x="1411" y="0"/>
                    <a:pt x="12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0"/>
            <p:cNvSpPr/>
            <p:nvPr/>
          </p:nvSpPr>
          <p:spPr>
            <a:xfrm>
              <a:off x="14098430" y="14383227"/>
              <a:ext cx="176966" cy="160529"/>
            </a:xfrm>
            <a:custGeom>
              <a:avLst/>
              <a:gdLst/>
              <a:ahLst/>
              <a:cxnLst/>
              <a:rect l="l" t="t" r="r" b="b"/>
              <a:pathLst>
                <a:path w="2401" h="2178" extrusionOk="0">
                  <a:moveTo>
                    <a:pt x="1184" y="0"/>
                  </a:moveTo>
                  <a:cubicBezTo>
                    <a:pt x="915" y="0"/>
                    <a:pt x="648" y="97"/>
                    <a:pt x="448" y="297"/>
                  </a:cubicBezTo>
                  <a:cubicBezTo>
                    <a:pt x="0" y="713"/>
                    <a:pt x="0" y="1417"/>
                    <a:pt x="384" y="1833"/>
                  </a:cubicBezTo>
                  <a:cubicBezTo>
                    <a:pt x="600" y="2066"/>
                    <a:pt x="894" y="2177"/>
                    <a:pt x="1189" y="2177"/>
                  </a:cubicBezTo>
                  <a:cubicBezTo>
                    <a:pt x="1463" y="2177"/>
                    <a:pt x="1737" y="2082"/>
                    <a:pt x="1953" y="1897"/>
                  </a:cubicBezTo>
                  <a:cubicBezTo>
                    <a:pt x="2369" y="1481"/>
                    <a:pt x="2401" y="777"/>
                    <a:pt x="1985" y="329"/>
                  </a:cubicBezTo>
                  <a:cubicBezTo>
                    <a:pt x="1768" y="113"/>
                    <a:pt x="1475" y="0"/>
                    <a:pt x="1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0"/>
            <p:cNvSpPr/>
            <p:nvPr/>
          </p:nvSpPr>
          <p:spPr>
            <a:xfrm>
              <a:off x="13728062" y="14614145"/>
              <a:ext cx="179324" cy="161045"/>
            </a:xfrm>
            <a:custGeom>
              <a:avLst/>
              <a:gdLst/>
              <a:ahLst/>
              <a:cxnLst/>
              <a:rect l="l" t="t" r="r" b="b"/>
              <a:pathLst>
                <a:path w="2433" h="2185" extrusionOk="0">
                  <a:moveTo>
                    <a:pt x="1230" y="0"/>
                  </a:moveTo>
                  <a:cubicBezTo>
                    <a:pt x="1099" y="0"/>
                    <a:pt x="965" y="25"/>
                    <a:pt x="832" y="76"/>
                  </a:cubicBezTo>
                  <a:cubicBezTo>
                    <a:pt x="256" y="268"/>
                    <a:pt x="0" y="908"/>
                    <a:pt x="192" y="1484"/>
                  </a:cubicBezTo>
                  <a:cubicBezTo>
                    <a:pt x="369" y="1914"/>
                    <a:pt x="786" y="2184"/>
                    <a:pt x="1237" y="2184"/>
                  </a:cubicBezTo>
                  <a:cubicBezTo>
                    <a:pt x="1357" y="2184"/>
                    <a:pt x="1479" y="2165"/>
                    <a:pt x="1600" y="2125"/>
                  </a:cubicBezTo>
                  <a:cubicBezTo>
                    <a:pt x="2177" y="1901"/>
                    <a:pt x="2433" y="1260"/>
                    <a:pt x="2241" y="716"/>
                  </a:cubicBezTo>
                  <a:cubicBezTo>
                    <a:pt x="2068" y="273"/>
                    <a:pt x="1668" y="0"/>
                    <a:pt x="12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0"/>
            <p:cNvSpPr/>
            <p:nvPr/>
          </p:nvSpPr>
          <p:spPr>
            <a:xfrm>
              <a:off x="13308165" y="14683428"/>
              <a:ext cx="162814" cy="162814"/>
            </a:xfrm>
            <a:custGeom>
              <a:avLst/>
              <a:gdLst/>
              <a:ahLst/>
              <a:cxnLst/>
              <a:rect l="l" t="t" r="r" b="b"/>
              <a:pathLst>
                <a:path w="2209" h="2209" extrusionOk="0">
                  <a:moveTo>
                    <a:pt x="1120" y="0"/>
                  </a:moveTo>
                  <a:cubicBezTo>
                    <a:pt x="544" y="0"/>
                    <a:pt x="32" y="480"/>
                    <a:pt x="0" y="1057"/>
                  </a:cubicBezTo>
                  <a:cubicBezTo>
                    <a:pt x="0" y="1665"/>
                    <a:pt x="448" y="2177"/>
                    <a:pt x="1056" y="2209"/>
                  </a:cubicBezTo>
                  <a:cubicBezTo>
                    <a:pt x="1664" y="2209"/>
                    <a:pt x="2177" y="1729"/>
                    <a:pt x="2177" y="1153"/>
                  </a:cubicBezTo>
                  <a:cubicBezTo>
                    <a:pt x="2209" y="544"/>
                    <a:pt x="1728" y="32"/>
                    <a:pt x="1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0"/>
            <p:cNvSpPr/>
            <p:nvPr/>
          </p:nvSpPr>
          <p:spPr>
            <a:xfrm>
              <a:off x="12874042" y="14583631"/>
              <a:ext cx="184115" cy="161488"/>
            </a:xfrm>
            <a:custGeom>
              <a:avLst/>
              <a:gdLst/>
              <a:ahLst/>
              <a:cxnLst/>
              <a:rect l="l" t="t" r="r" b="b"/>
              <a:pathLst>
                <a:path w="2498" h="2191" extrusionOk="0">
                  <a:moveTo>
                    <a:pt x="1229" y="0"/>
                  </a:moveTo>
                  <a:cubicBezTo>
                    <a:pt x="825" y="0"/>
                    <a:pt x="441" y="226"/>
                    <a:pt x="257" y="618"/>
                  </a:cubicBezTo>
                  <a:cubicBezTo>
                    <a:pt x="1" y="1194"/>
                    <a:pt x="257" y="1834"/>
                    <a:pt x="801" y="2091"/>
                  </a:cubicBezTo>
                  <a:cubicBezTo>
                    <a:pt x="946" y="2158"/>
                    <a:pt x="1097" y="2190"/>
                    <a:pt x="1246" y="2190"/>
                  </a:cubicBezTo>
                  <a:cubicBezTo>
                    <a:pt x="1658" y="2190"/>
                    <a:pt x="2053" y="1946"/>
                    <a:pt x="2241" y="1546"/>
                  </a:cubicBezTo>
                  <a:cubicBezTo>
                    <a:pt x="2497" y="1002"/>
                    <a:pt x="2241" y="362"/>
                    <a:pt x="1697" y="106"/>
                  </a:cubicBezTo>
                  <a:cubicBezTo>
                    <a:pt x="1545" y="35"/>
                    <a:pt x="1385" y="0"/>
                    <a:pt x="1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0"/>
            <p:cNvSpPr/>
            <p:nvPr/>
          </p:nvSpPr>
          <p:spPr>
            <a:xfrm>
              <a:off x="12524976" y="14326843"/>
              <a:ext cx="179324" cy="161193"/>
            </a:xfrm>
            <a:custGeom>
              <a:avLst/>
              <a:gdLst/>
              <a:ahLst/>
              <a:cxnLst/>
              <a:rect l="l" t="t" r="r" b="b"/>
              <a:pathLst>
                <a:path w="2433" h="2187" extrusionOk="0">
                  <a:moveTo>
                    <a:pt x="1226" y="0"/>
                  </a:moveTo>
                  <a:cubicBezTo>
                    <a:pt x="961" y="0"/>
                    <a:pt x="692" y="97"/>
                    <a:pt x="480" y="294"/>
                  </a:cubicBezTo>
                  <a:cubicBezTo>
                    <a:pt x="32" y="710"/>
                    <a:pt x="0" y="1382"/>
                    <a:pt x="416" y="1830"/>
                  </a:cubicBezTo>
                  <a:cubicBezTo>
                    <a:pt x="636" y="2066"/>
                    <a:pt x="927" y="2187"/>
                    <a:pt x="1218" y="2187"/>
                  </a:cubicBezTo>
                  <a:cubicBezTo>
                    <a:pt x="1479" y="2187"/>
                    <a:pt x="1741" y="2090"/>
                    <a:pt x="1952" y="1894"/>
                  </a:cubicBezTo>
                  <a:cubicBezTo>
                    <a:pt x="2401" y="1478"/>
                    <a:pt x="2433" y="806"/>
                    <a:pt x="2016" y="358"/>
                  </a:cubicBezTo>
                  <a:cubicBezTo>
                    <a:pt x="1814" y="121"/>
                    <a:pt x="1522" y="0"/>
                    <a:pt x="1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0"/>
            <p:cNvSpPr/>
            <p:nvPr/>
          </p:nvSpPr>
          <p:spPr>
            <a:xfrm>
              <a:off x="12300839" y="13954854"/>
              <a:ext cx="181683" cy="159792"/>
            </a:xfrm>
            <a:custGeom>
              <a:avLst/>
              <a:gdLst/>
              <a:ahLst/>
              <a:cxnLst/>
              <a:rect l="l" t="t" r="r" b="b"/>
              <a:pathLst>
                <a:path w="2465" h="2168" extrusionOk="0">
                  <a:moveTo>
                    <a:pt x="1226" y="0"/>
                  </a:moveTo>
                  <a:cubicBezTo>
                    <a:pt x="1107" y="0"/>
                    <a:pt x="985" y="19"/>
                    <a:pt x="865" y="60"/>
                  </a:cubicBezTo>
                  <a:cubicBezTo>
                    <a:pt x="289" y="252"/>
                    <a:pt x="1" y="892"/>
                    <a:pt x="193" y="1468"/>
                  </a:cubicBezTo>
                  <a:cubicBezTo>
                    <a:pt x="344" y="1897"/>
                    <a:pt x="775" y="2167"/>
                    <a:pt x="1234" y="2167"/>
                  </a:cubicBezTo>
                  <a:cubicBezTo>
                    <a:pt x="1356" y="2167"/>
                    <a:pt x="1480" y="2148"/>
                    <a:pt x="1601" y="2108"/>
                  </a:cubicBezTo>
                  <a:cubicBezTo>
                    <a:pt x="2145" y="1916"/>
                    <a:pt x="2465" y="1276"/>
                    <a:pt x="2241" y="732"/>
                  </a:cubicBezTo>
                  <a:cubicBezTo>
                    <a:pt x="2089" y="276"/>
                    <a:pt x="1677" y="0"/>
                    <a:pt x="1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0"/>
            <p:cNvSpPr/>
            <p:nvPr/>
          </p:nvSpPr>
          <p:spPr>
            <a:xfrm>
              <a:off x="12244233" y="13525006"/>
              <a:ext cx="167531" cy="160751"/>
            </a:xfrm>
            <a:custGeom>
              <a:avLst/>
              <a:gdLst/>
              <a:ahLst/>
              <a:cxnLst/>
              <a:rect l="l" t="t" r="r" b="b"/>
              <a:pathLst>
                <a:path w="2273" h="2181" extrusionOk="0">
                  <a:moveTo>
                    <a:pt x="1155" y="1"/>
                  </a:moveTo>
                  <a:cubicBezTo>
                    <a:pt x="575" y="1"/>
                    <a:pt x="95" y="439"/>
                    <a:pt x="64" y="1027"/>
                  </a:cubicBezTo>
                  <a:cubicBezTo>
                    <a:pt x="0" y="1635"/>
                    <a:pt x="480" y="2147"/>
                    <a:pt x="1089" y="2179"/>
                  </a:cubicBezTo>
                  <a:cubicBezTo>
                    <a:pt x="1109" y="2180"/>
                    <a:pt x="1129" y="2180"/>
                    <a:pt x="1150" y="2180"/>
                  </a:cubicBezTo>
                  <a:cubicBezTo>
                    <a:pt x="1731" y="2180"/>
                    <a:pt x="2210" y="1742"/>
                    <a:pt x="2241" y="1155"/>
                  </a:cubicBezTo>
                  <a:cubicBezTo>
                    <a:pt x="2273" y="547"/>
                    <a:pt x="1793" y="34"/>
                    <a:pt x="1217" y="2"/>
                  </a:cubicBezTo>
                  <a:cubicBezTo>
                    <a:pt x="1196" y="1"/>
                    <a:pt x="1176" y="1"/>
                    <a:pt x="1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0"/>
            <p:cNvSpPr/>
            <p:nvPr/>
          </p:nvSpPr>
          <p:spPr>
            <a:xfrm>
              <a:off x="12345651" y="13104519"/>
              <a:ext cx="184115" cy="159571"/>
            </a:xfrm>
            <a:custGeom>
              <a:avLst/>
              <a:gdLst/>
              <a:ahLst/>
              <a:cxnLst/>
              <a:rect l="l" t="t" r="r" b="b"/>
              <a:pathLst>
                <a:path w="2498" h="2165" extrusionOk="0">
                  <a:moveTo>
                    <a:pt x="1254" y="1"/>
                  </a:moveTo>
                  <a:cubicBezTo>
                    <a:pt x="841" y="1"/>
                    <a:pt x="441" y="227"/>
                    <a:pt x="257" y="618"/>
                  </a:cubicBezTo>
                  <a:cubicBezTo>
                    <a:pt x="1" y="1163"/>
                    <a:pt x="225" y="1803"/>
                    <a:pt x="769" y="2059"/>
                  </a:cubicBezTo>
                  <a:cubicBezTo>
                    <a:pt x="921" y="2130"/>
                    <a:pt x="1081" y="2164"/>
                    <a:pt x="1237" y="2164"/>
                  </a:cubicBezTo>
                  <a:cubicBezTo>
                    <a:pt x="1641" y="2164"/>
                    <a:pt x="2025" y="1939"/>
                    <a:pt x="2209" y="1547"/>
                  </a:cubicBezTo>
                  <a:cubicBezTo>
                    <a:pt x="2497" y="1003"/>
                    <a:pt x="2241" y="362"/>
                    <a:pt x="1729" y="106"/>
                  </a:cubicBezTo>
                  <a:cubicBezTo>
                    <a:pt x="1577" y="35"/>
                    <a:pt x="1415"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0"/>
            <p:cNvSpPr/>
            <p:nvPr/>
          </p:nvSpPr>
          <p:spPr>
            <a:xfrm>
              <a:off x="12609884" y="12757737"/>
              <a:ext cx="179324" cy="160529"/>
            </a:xfrm>
            <a:custGeom>
              <a:avLst/>
              <a:gdLst/>
              <a:ahLst/>
              <a:cxnLst/>
              <a:rect l="l" t="t" r="r" b="b"/>
              <a:pathLst>
                <a:path w="2433" h="2178" extrusionOk="0">
                  <a:moveTo>
                    <a:pt x="1229" y="1"/>
                  </a:moveTo>
                  <a:cubicBezTo>
                    <a:pt x="974" y="1"/>
                    <a:pt x="719" y="89"/>
                    <a:pt x="512" y="267"/>
                  </a:cubicBezTo>
                  <a:cubicBezTo>
                    <a:pt x="32" y="683"/>
                    <a:pt x="0" y="1355"/>
                    <a:pt x="384" y="1803"/>
                  </a:cubicBezTo>
                  <a:cubicBezTo>
                    <a:pt x="612" y="2048"/>
                    <a:pt x="925" y="2178"/>
                    <a:pt x="1235" y="2178"/>
                  </a:cubicBezTo>
                  <a:cubicBezTo>
                    <a:pt x="1493" y="2178"/>
                    <a:pt x="1749" y="2088"/>
                    <a:pt x="1953" y="1899"/>
                  </a:cubicBezTo>
                  <a:cubicBezTo>
                    <a:pt x="2401" y="1515"/>
                    <a:pt x="2433" y="811"/>
                    <a:pt x="2049" y="363"/>
                  </a:cubicBezTo>
                  <a:cubicBezTo>
                    <a:pt x="1825" y="121"/>
                    <a:pt x="1526" y="1"/>
                    <a:pt x="12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0"/>
            <p:cNvSpPr/>
            <p:nvPr/>
          </p:nvSpPr>
          <p:spPr>
            <a:xfrm>
              <a:off x="12923646" y="12561755"/>
              <a:ext cx="184041" cy="162298"/>
            </a:xfrm>
            <a:custGeom>
              <a:avLst/>
              <a:gdLst/>
              <a:ahLst/>
              <a:cxnLst/>
              <a:rect l="l" t="t" r="r" b="b"/>
              <a:pathLst>
                <a:path w="2497" h="2202" extrusionOk="0">
                  <a:moveTo>
                    <a:pt x="1238" y="1"/>
                  </a:moveTo>
                  <a:cubicBezTo>
                    <a:pt x="1103" y="1"/>
                    <a:pt x="966" y="25"/>
                    <a:pt x="832" y="77"/>
                  </a:cubicBezTo>
                  <a:cubicBezTo>
                    <a:pt x="288" y="333"/>
                    <a:pt x="0" y="941"/>
                    <a:pt x="224" y="1517"/>
                  </a:cubicBezTo>
                  <a:cubicBezTo>
                    <a:pt x="421" y="1935"/>
                    <a:pt x="825" y="2202"/>
                    <a:pt x="1263" y="2202"/>
                  </a:cubicBezTo>
                  <a:cubicBezTo>
                    <a:pt x="1395" y="2202"/>
                    <a:pt x="1531" y="2177"/>
                    <a:pt x="1664" y="2125"/>
                  </a:cubicBezTo>
                  <a:cubicBezTo>
                    <a:pt x="2209" y="1901"/>
                    <a:pt x="2497" y="1261"/>
                    <a:pt x="2273" y="685"/>
                  </a:cubicBezTo>
                  <a:cubicBezTo>
                    <a:pt x="2101" y="267"/>
                    <a:pt x="1683" y="1"/>
                    <a:pt x="12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0"/>
            <p:cNvSpPr/>
            <p:nvPr/>
          </p:nvSpPr>
          <p:spPr>
            <a:xfrm>
              <a:off x="13348260" y="12859892"/>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0"/>
            <p:cNvSpPr/>
            <p:nvPr/>
          </p:nvSpPr>
          <p:spPr>
            <a:xfrm>
              <a:off x="13746931" y="12986812"/>
              <a:ext cx="181683" cy="161488"/>
            </a:xfrm>
            <a:custGeom>
              <a:avLst/>
              <a:gdLst/>
              <a:ahLst/>
              <a:cxnLst/>
              <a:rect l="l" t="t" r="r" b="b"/>
              <a:pathLst>
                <a:path w="2465" h="2191" extrusionOk="0">
                  <a:moveTo>
                    <a:pt x="1228" y="0"/>
                  </a:moveTo>
                  <a:cubicBezTo>
                    <a:pt x="879" y="0"/>
                    <a:pt x="538" y="170"/>
                    <a:pt x="320" y="487"/>
                  </a:cubicBezTo>
                  <a:cubicBezTo>
                    <a:pt x="0" y="967"/>
                    <a:pt x="128" y="1639"/>
                    <a:pt x="608" y="1991"/>
                  </a:cubicBezTo>
                  <a:cubicBezTo>
                    <a:pt x="804" y="2126"/>
                    <a:pt x="1022" y="2190"/>
                    <a:pt x="1237" y="2190"/>
                  </a:cubicBezTo>
                  <a:cubicBezTo>
                    <a:pt x="1586" y="2190"/>
                    <a:pt x="1927" y="2020"/>
                    <a:pt x="2145" y="1703"/>
                  </a:cubicBezTo>
                  <a:cubicBezTo>
                    <a:pt x="2465" y="1223"/>
                    <a:pt x="2337" y="519"/>
                    <a:pt x="1857" y="199"/>
                  </a:cubicBezTo>
                  <a:cubicBezTo>
                    <a:pt x="1661" y="65"/>
                    <a:pt x="1443" y="0"/>
                    <a:pt x="1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0"/>
            <p:cNvSpPr/>
            <p:nvPr/>
          </p:nvSpPr>
          <p:spPr>
            <a:xfrm>
              <a:off x="14013448" y="13323718"/>
              <a:ext cx="181757" cy="159940"/>
            </a:xfrm>
            <a:custGeom>
              <a:avLst/>
              <a:gdLst/>
              <a:ahLst/>
              <a:cxnLst/>
              <a:rect l="l" t="t" r="r" b="b"/>
              <a:pathLst>
                <a:path w="2466" h="2170" extrusionOk="0">
                  <a:moveTo>
                    <a:pt x="1234" y="0"/>
                  </a:moveTo>
                  <a:cubicBezTo>
                    <a:pt x="1102" y="0"/>
                    <a:pt x="967" y="25"/>
                    <a:pt x="833" y="77"/>
                  </a:cubicBezTo>
                  <a:cubicBezTo>
                    <a:pt x="289" y="269"/>
                    <a:pt x="1" y="909"/>
                    <a:pt x="225" y="1485"/>
                  </a:cubicBezTo>
                  <a:cubicBezTo>
                    <a:pt x="372" y="1903"/>
                    <a:pt x="784" y="2170"/>
                    <a:pt x="1228" y="2170"/>
                  </a:cubicBezTo>
                  <a:cubicBezTo>
                    <a:pt x="1362" y="2170"/>
                    <a:pt x="1499" y="2145"/>
                    <a:pt x="1633" y="2093"/>
                  </a:cubicBezTo>
                  <a:cubicBezTo>
                    <a:pt x="2177" y="1869"/>
                    <a:pt x="2465" y="1261"/>
                    <a:pt x="2241" y="685"/>
                  </a:cubicBezTo>
                  <a:cubicBezTo>
                    <a:pt x="2069" y="267"/>
                    <a:pt x="1671" y="0"/>
                    <a:pt x="1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0"/>
            <p:cNvSpPr/>
            <p:nvPr/>
          </p:nvSpPr>
          <p:spPr>
            <a:xfrm>
              <a:off x="14044109" y="13751280"/>
              <a:ext cx="177039" cy="160382"/>
            </a:xfrm>
            <a:custGeom>
              <a:avLst/>
              <a:gdLst/>
              <a:ahLst/>
              <a:cxnLst/>
              <a:rect l="l" t="t" r="r" b="b"/>
              <a:pathLst>
                <a:path w="2402" h="2176" extrusionOk="0">
                  <a:moveTo>
                    <a:pt x="1195" y="1"/>
                  </a:moveTo>
                  <a:cubicBezTo>
                    <a:pt x="698" y="1"/>
                    <a:pt x="269" y="350"/>
                    <a:pt x="161" y="837"/>
                  </a:cubicBezTo>
                  <a:cubicBezTo>
                    <a:pt x="1" y="1413"/>
                    <a:pt x="385" y="2021"/>
                    <a:pt x="961" y="2149"/>
                  </a:cubicBezTo>
                  <a:cubicBezTo>
                    <a:pt x="1041" y="2167"/>
                    <a:pt x="1121" y="2176"/>
                    <a:pt x="1199" y="2176"/>
                  </a:cubicBezTo>
                  <a:cubicBezTo>
                    <a:pt x="1689" y="2176"/>
                    <a:pt x="2136" y="1846"/>
                    <a:pt x="2273" y="1349"/>
                  </a:cubicBezTo>
                  <a:cubicBezTo>
                    <a:pt x="2401" y="773"/>
                    <a:pt x="2049" y="165"/>
                    <a:pt x="1473" y="37"/>
                  </a:cubicBezTo>
                  <a:cubicBezTo>
                    <a:pt x="1379" y="12"/>
                    <a:pt x="1286" y="1"/>
                    <a:pt x="1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0"/>
            <p:cNvSpPr/>
            <p:nvPr/>
          </p:nvSpPr>
          <p:spPr>
            <a:xfrm>
              <a:off x="13824763" y="14121280"/>
              <a:ext cx="179324" cy="159571"/>
            </a:xfrm>
            <a:custGeom>
              <a:avLst/>
              <a:gdLst/>
              <a:ahLst/>
              <a:cxnLst/>
              <a:rect l="l" t="t" r="r" b="b"/>
              <a:pathLst>
                <a:path w="2433" h="2165" extrusionOk="0">
                  <a:moveTo>
                    <a:pt x="1208" y="0"/>
                  </a:moveTo>
                  <a:cubicBezTo>
                    <a:pt x="949" y="0"/>
                    <a:pt x="687" y="89"/>
                    <a:pt x="481" y="266"/>
                  </a:cubicBezTo>
                  <a:cubicBezTo>
                    <a:pt x="32" y="682"/>
                    <a:pt x="0" y="1354"/>
                    <a:pt x="417" y="1802"/>
                  </a:cubicBezTo>
                  <a:cubicBezTo>
                    <a:pt x="641" y="2044"/>
                    <a:pt x="939" y="2164"/>
                    <a:pt x="1236" y="2164"/>
                  </a:cubicBezTo>
                  <a:cubicBezTo>
                    <a:pt x="1491" y="2164"/>
                    <a:pt x="1746" y="2076"/>
                    <a:pt x="1953" y="1898"/>
                  </a:cubicBezTo>
                  <a:cubicBezTo>
                    <a:pt x="2401" y="1482"/>
                    <a:pt x="2433" y="778"/>
                    <a:pt x="2017" y="362"/>
                  </a:cubicBezTo>
                  <a:cubicBezTo>
                    <a:pt x="1810" y="121"/>
                    <a:pt x="1510" y="0"/>
                    <a:pt x="12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0"/>
            <p:cNvSpPr/>
            <p:nvPr/>
          </p:nvSpPr>
          <p:spPr>
            <a:xfrm>
              <a:off x="13440244" y="14300751"/>
              <a:ext cx="169890" cy="161488"/>
            </a:xfrm>
            <a:custGeom>
              <a:avLst/>
              <a:gdLst/>
              <a:ahLst/>
              <a:cxnLst/>
              <a:rect l="l" t="t" r="r" b="b"/>
              <a:pathLst>
                <a:path w="2305" h="2191" extrusionOk="0">
                  <a:moveTo>
                    <a:pt x="1142" y="1"/>
                  </a:moveTo>
                  <a:cubicBezTo>
                    <a:pt x="1103" y="1"/>
                    <a:pt x="1064" y="3"/>
                    <a:pt x="1025" y="7"/>
                  </a:cubicBezTo>
                  <a:cubicBezTo>
                    <a:pt x="417" y="103"/>
                    <a:pt x="0" y="648"/>
                    <a:pt x="96" y="1256"/>
                  </a:cubicBezTo>
                  <a:cubicBezTo>
                    <a:pt x="156" y="1792"/>
                    <a:pt x="633" y="2190"/>
                    <a:pt x="1189" y="2190"/>
                  </a:cubicBezTo>
                  <a:cubicBezTo>
                    <a:pt x="1230" y="2190"/>
                    <a:pt x="1271" y="2188"/>
                    <a:pt x="1313" y="2184"/>
                  </a:cubicBezTo>
                  <a:cubicBezTo>
                    <a:pt x="1921" y="2088"/>
                    <a:pt x="2305" y="1544"/>
                    <a:pt x="2241" y="936"/>
                  </a:cubicBezTo>
                  <a:cubicBezTo>
                    <a:pt x="2151" y="399"/>
                    <a:pt x="1673" y="1"/>
                    <a:pt x="11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0"/>
            <p:cNvSpPr/>
            <p:nvPr/>
          </p:nvSpPr>
          <p:spPr>
            <a:xfrm>
              <a:off x="13010913" y="14230658"/>
              <a:ext cx="184041" cy="161045"/>
            </a:xfrm>
            <a:custGeom>
              <a:avLst/>
              <a:gdLst/>
              <a:ahLst/>
              <a:cxnLst/>
              <a:rect l="l" t="t" r="r" b="b"/>
              <a:pathLst>
                <a:path w="2497" h="2185" extrusionOk="0">
                  <a:moveTo>
                    <a:pt x="1229" y="0"/>
                  </a:moveTo>
                  <a:cubicBezTo>
                    <a:pt x="834" y="0"/>
                    <a:pt x="459" y="224"/>
                    <a:pt x="256" y="606"/>
                  </a:cubicBezTo>
                  <a:cubicBezTo>
                    <a:pt x="0" y="1150"/>
                    <a:pt x="224" y="1791"/>
                    <a:pt x="768" y="2079"/>
                  </a:cubicBezTo>
                  <a:cubicBezTo>
                    <a:pt x="912" y="2150"/>
                    <a:pt x="1067" y="2184"/>
                    <a:pt x="1223" y="2184"/>
                  </a:cubicBezTo>
                  <a:cubicBezTo>
                    <a:pt x="1624" y="2184"/>
                    <a:pt x="2024" y="1958"/>
                    <a:pt x="2209" y="1567"/>
                  </a:cubicBezTo>
                  <a:cubicBezTo>
                    <a:pt x="2497" y="1054"/>
                    <a:pt x="2273" y="382"/>
                    <a:pt x="1729" y="126"/>
                  </a:cubicBezTo>
                  <a:cubicBezTo>
                    <a:pt x="1567" y="40"/>
                    <a:pt x="1396" y="0"/>
                    <a:pt x="1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0"/>
            <p:cNvSpPr/>
            <p:nvPr/>
          </p:nvSpPr>
          <p:spPr>
            <a:xfrm>
              <a:off x="12701868" y="13932890"/>
              <a:ext cx="184115" cy="161267"/>
            </a:xfrm>
            <a:custGeom>
              <a:avLst/>
              <a:gdLst/>
              <a:ahLst/>
              <a:cxnLst/>
              <a:rect l="l" t="t" r="r" b="b"/>
              <a:pathLst>
                <a:path w="2498" h="2188" extrusionOk="0">
                  <a:moveTo>
                    <a:pt x="1248" y="0"/>
                  </a:moveTo>
                  <a:cubicBezTo>
                    <a:pt x="1073" y="0"/>
                    <a:pt x="897" y="43"/>
                    <a:pt x="737" y="133"/>
                  </a:cubicBezTo>
                  <a:cubicBezTo>
                    <a:pt x="193" y="422"/>
                    <a:pt x="1" y="1094"/>
                    <a:pt x="289" y="1606"/>
                  </a:cubicBezTo>
                  <a:cubicBezTo>
                    <a:pt x="486" y="1980"/>
                    <a:pt x="866" y="2187"/>
                    <a:pt x="1250" y="2187"/>
                  </a:cubicBezTo>
                  <a:cubicBezTo>
                    <a:pt x="1425" y="2187"/>
                    <a:pt x="1601" y="2144"/>
                    <a:pt x="1761" y="2054"/>
                  </a:cubicBezTo>
                  <a:cubicBezTo>
                    <a:pt x="2305" y="1766"/>
                    <a:pt x="2497" y="1094"/>
                    <a:pt x="2209" y="582"/>
                  </a:cubicBezTo>
                  <a:cubicBezTo>
                    <a:pt x="2011" y="208"/>
                    <a:pt x="1632" y="0"/>
                    <a:pt x="1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0"/>
            <p:cNvSpPr/>
            <p:nvPr/>
          </p:nvSpPr>
          <p:spPr>
            <a:xfrm>
              <a:off x="12624035" y="13586476"/>
              <a:ext cx="160456" cy="160456"/>
            </a:xfrm>
            <a:custGeom>
              <a:avLst/>
              <a:gdLst/>
              <a:ahLst/>
              <a:cxnLst/>
              <a:rect l="l" t="t" r="r" b="b"/>
              <a:pathLst>
                <a:path w="2177" h="2177" extrusionOk="0">
                  <a:moveTo>
                    <a:pt x="1089" y="1"/>
                  </a:moveTo>
                  <a:cubicBezTo>
                    <a:pt x="480" y="1"/>
                    <a:pt x="0" y="481"/>
                    <a:pt x="0" y="1089"/>
                  </a:cubicBezTo>
                  <a:cubicBezTo>
                    <a:pt x="0" y="1697"/>
                    <a:pt x="480" y="2177"/>
                    <a:pt x="1089" y="2177"/>
                  </a:cubicBezTo>
                  <a:cubicBezTo>
                    <a:pt x="1697" y="2177"/>
                    <a:pt x="2177" y="1665"/>
                    <a:pt x="2177" y="1089"/>
                  </a:cubicBezTo>
                  <a:cubicBezTo>
                    <a:pt x="2177" y="481"/>
                    <a:pt x="1697" y="1"/>
                    <a:pt x="10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0"/>
            <p:cNvSpPr/>
            <p:nvPr/>
          </p:nvSpPr>
          <p:spPr>
            <a:xfrm>
              <a:off x="12690075" y="13256278"/>
              <a:ext cx="184041" cy="160308"/>
            </a:xfrm>
            <a:custGeom>
              <a:avLst/>
              <a:gdLst/>
              <a:ahLst/>
              <a:cxnLst/>
              <a:rect l="l" t="t" r="r" b="b"/>
              <a:pathLst>
                <a:path w="2497" h="2175" extrusionOk="0">
                  <a:moveTo>
                    <a:pt x="1256" y="1"/>
                  </a:moveTo>
                  <a:cubicBezTo>
                    <a:pt x="863" y="1"/>
                    <a:pt x="490" y="218"/>
                    <a:pt x="289" y="576"/>
                  </a:cubicBezTo>
                  <a:cubicBezTo>
                    <a:pt x="1" y="1120"/>
                    <a:pt x="225" y="1792"/>
                    <a:pt x="769" y="2048"/>
                  </a:cubicBezTo>
                  <a:cubicBezTo>
                    <a:pt x="931" y="2134"/>
                    <a:pt x="1101" y="2174"/>
                    <a:pt x="1269" y="2174"/>
                  </a:cubicBezTo>
                  <a:cubicBezTo>
                    <a:pt x="1663" y="2174"/>
                    <a:pt x="2039" y="1950"/>
                    <a:pt x="2241" y="1568"/>
                  </a:cubicBezTo>
                  <a:cubicBezTo>
                    <a:pt x="2497" y="1056"/>
                    <a:pt x="2273" y="384"/>
                    <a:pt x="1761" y="128"/>
                  </a:cubicBezTo>
                  <a:cubicBezTo>
                    <a:pt x="1597" y="41"/>
                    <a:pt x="1425" y="1"/>
                    <a:pt x="12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0"/>
            <p:cNvSpPr/>
            <p:nvPr/>
          </p:nvSpPr>
          <p:spPr>
            <a:xfrm>
              <a:off x="12935439" y="12985043"/>
              <a:ext cx="181683" cy="161414"/>
            </a:xfrm>
            <a:custGeom>
              <a:avLst/>
              <a:gdLst/>
              <a:ahLst/>
              <a:cxnLst/>
              <a:rect l="l" t="t" r="r" b="b"/>
              <a:pathLst>
                <a:path w="2465" h="2190" extrusionOk="0">
                  <a:moveTo>
                    <a:pt x="1217" y="1"/>
                  </a:moveTo>
                  <a:cubicBezTo>
                    <a:pt x="1008" y="1"/>
                    <a:pt x="797" y="61"/>
                    <a:pt x="608" y="191"/>
                  </a:cubicBezTo>
                  <a:cubicBezTo>
                    <a:pt x="128" y="511"/>
                    <a:pt x="0" y="1215"/>
                    <a:pt x="320" y="1695"/>
                  </a:cubicBezTo>
                  <a:cubicBezTo>
                    <a:pt x="543" y="2020"/>
                    <a:pt x="894" y="2190"/>
                    <a:pt x="1244" y="2190"/>
                  </a:cubicBezTo>
                  <a:cubicBezTo>
                    <a:pt x="1447" y="2190"/>
                    <a:pt x="1648" y="2133"/>
                    <a:pt x="1824" y="2015"/>
                  </a:cubicBezTo>
                  <a:cubicBezTo>
                    <a:pt x="2337" y="1663"/>
                    <a:pt x="2465" y="991"/>
                    <a:pt x="2145" y="479"/>
                  </a:cubicBezTo>
                  <a:cubicBezTo>
                    <a:pt x="1923" y="176"/>
                    <a:pt x="1573" y="1"/>
                    <a:pt x="1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0"/>
            <p:cNvSpPr/>
            <p:nvPr/>
          </p:nvSpPr>
          <p:spPr>
            <a:xfrm>
              <a:off x="13348260" y="13237335"/>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0"/>
            <p:cNvSpPr/>
            <p:nvPr/>
          </p:nvSpPr>
          <p:spPr>
            <a:xfrm>
              <a:off x="13001478" y="13584117"/>
              <a:ext cx="160456" cy="160456"/>
            </a:xfrm>
            <a:custGeom>
              <a:avLst/>
              <a:gdLst/>
              <a:ahLst/>
              <a:cxnLst/>
              <a:rect l="l" t="t" r="r" b="b"/>
              <a:pathLst>
                <a:path w="2177" h="2177" extrusionOk="0">
                  <a:moveTo>
                    <a:pt x="1089" y="1"/>
                  </a:moveTo>
                  <a:cubicBezTo>
                    <a:pt x="480" y="1"/>
                    <a:pt x="0" y="481"/>
                    <a:pt x="0" y="1089"/>
                  </a:cubicBezTo>
                  <a:cubicBezTo>
                    <a:pt x="0" y="1697"/>
                    <a:pt x="480" y="2177"/>
                    <a:pt x="1089" y="2177"/>
                  </a:cubicBezTo>
                  <a:cubicBezTo>
                    <a:pt x="1697" y="2177"/>
                    <a:pt x="2177" y="1697"/>
                    <a:pt x="2177" y="1089"/>
                  </a:cubicBezTo>
                  <a:cubicBezTo>
                    <a:pt x="2177" y="481"/>
                    <a:pt x="1697" y="1"/>
                    <a:pt x="10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0"/>
            <p:cNvSpPr/>
            <p:nvPr/>
          </p:nvSpPr>
          <p:spPr>
            <a:xfrm>
              <a:off x="13348260" y="13930900"/>
              <a:ext cx="160456" cy="160456"/>
            </a:xfrm>
            <a:custGeom>
              <a:avLst/>
              <a:gdLst/>
              <a:ahLst/>
              <a:cxnLst/>
              <a:rect l="l" t="t" r="r" b="b"/>
              <a:pathLst>
                <a:path w="2177" h="2177" extrusionOk="0">
                  <a:moveTo>
                    <a:pt x="1088" y="0"/>
                  </a:moveTo>
                  <a:cubicBezTo>
                    <a:pt x="480" y="0"/>
                    <a:pt x="0" y="481"/>
                    <a:pt x="0" y="1089"/>
                  </a:cubicBezTo>
                  <a:cubicBezTo>
                    <a:pt x="0" y="1697"/>
                    <a:pt x="480" y="2177"/>
                    <a:pt x="1088" y="2177"/>
                  </a:cubicBezTo>
                  <a:cubicBezTo>
                    <a:pt x="1697" y="2177"/>
                    <a:pt x="2177" y="1697"/>
                    <a:pt x="2177" y="1089"/>
                  </a:cubicBezTo>
                  <a:cubicBezTo>
                    <a:pt x="2177" y="481"/>
                    <a:pt x="1697" y="0"/>
                    <a:pt x="1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0"/>
            <p:cNvSpPr/>
            <p:nvPr/>
          </p:nvSpPr>
          <p:spPr>
            <a:xfrm>
              <a:off x="13695042" y="13584117"/>
              <a:ext cx="160456" cy="160456"/>
            </a:xfrm>
            <a:custGeom>
              <a:avLst/>
              <a:gdLst/>
              <a:ahLst/>
              <a:cxnLst/>
              <a:rect l="l" t="t" r="r" b="b"/>
              <a:pathLst>
                <a:path w="2177" h="2177" extrusionOk="0">
                  <a:moveTo>
                    <a:pt x="1088" y="1"/>
                  </a:moveTo>
                  <a:cubicBezTo>
                    <a:pt x="480" y="1"/>
                    <a:pt x="0" y="481"/>
                    <a:pt x="0" y="1089"/>
                  </a:cubicBezTo>
                  <a:cubicBezTo>
                    <a:pt x="0" y="1697"/>
                    <a:pt x="480" y="2177"/>
                    <a:pt x="1088" y="2177"/>
                  </a:cubicBezTo>
                  <a:cubicBezTo>
                    <a:pt x="1696" y="2177"/>
                    <a:pt x="2177" y="1697"/>
                    <a:pt x="2177" y="1089"/>
                  </a:cubicBezTo>
                  <a:cubicBezTo>
                    <a:pt x="2177" y="481"/>
                    <a:pt x="1696"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0"/>
            <p:cNvSpPr/>
            <p:nvPr/>
          </p:nvSpPr>
          <p:spPr>
            <a:xfrm>
              <a:off x="13348260" y="13584117"/>
              <a:ext cx="160456" cy="160456"/>
            </a:xfrm>
            <a:custGeom>
              <a:avLst/>
              <a:gdLst/>
              <a:ahLst/>
              <a:cxnLst/>
              <a:rect l="l" t="t" r="r" b="b"/>
              <a:pathLst>
                <a:path w="2177" h="2177"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25" name="Google Shape;325;p20"/>
          <p:cNvCxnSpPr/>
          <p:nvPr/>
        </p:nvCxnSpPr>
        <p:spPr>
          <a:xfrm>
            <a:off x="1168650" y="5081775"/>
            <a:ext cx="20702700" cy="0"/>
          </a:xfrm>
          <a:prstGeom prst="straightConnector1">
            <a:avLst/>
          </a:prstGeom>
          <a:noFill/>
          <a:ln w="38100" cap="flat" cmpd="sng">
            <a:solidFill>
              <a:schemeClr val="accent1"/>
            </a:solidFill>
            <a:prstDash val="solid"/>
            <a:round/>
            <a:headEnd type="none" w="med" len="med"/>
            <a:tailEnd type="none" w="med" len="med"/>
          </a:ln>
        </p:spPr>
      </p:cxnSp>
      <p:sp>
        <p:nvSpPr>
          <p:cNvPr id="326" name="Google Shape;326;p20"/>
          <p:cNvSpPr/>
          <p:nvPr/>
        </p:nvSpPr>
        <p:spPr>
          <a:xfrm>
            <a:off x="12007443" y="6166590"/>
            <a:ext cx="243313" cy="243226"/>
          </a:xfrm>
          <a:custGeom>
            <a:avLst/>
            <a:gdLst/>
            <a:ahLst/>
            <a:cxnLst/>
            <a:rect l="l" t="t" r="r" b="b"/>
            <a:pathLst>
              <a:path w="17364" h="17364" extrusionOk="0">
                <a:moveTo>
                  <a:pt x="16332" y="1032"/>
                </a:moveTo>
                <a:lnTo>
                  <a:pt x="16332" y="2740"/>
                </a:lnTo>
                <a:cubicBezTo>
                  <a:pt x="15977" y="2651"/>
                  <a:pt x="15599" y="2607"/>
                  <a:pt x="15223" y="2607"/>
                </a:cubicBezTo>
                <a:cubicBezTo>
                  <a:pt x="14544" y="2607"/>
                  <a:pt x="13870" y="2750"/>
                  <a:pt x="13343" y="3024"/>
                </a:cubicBezTo>
                <a:cubicBezTo>
                  <a:pt x="12969" y="3220"/>
                  <a:pt x="12453" y="3318"/>
                  <a:pt x="11937" y="3318"/>
                </a:cubicBezTo>
                <a:cubicBezTo>
                  <a:pt x="11421" y="3318"/>
                  <a:pt x="10906" y="3220"/>
                  <a:pt x="10532" y="3024"/>
                </a:cubicBezTo>
                <a:cubicBezTo>
                  <a:pt x="10016" y="2758"/>
                  <a:pt x="9349" y="2624"/>
                  <a:pt x="8677" y="2624"/>
                </a:cubicBezTo>
                <a:cubicBezTo>
                  <a:pt x="8006" y="2624"/>
                  <a:pt x="7330" y="2758"/>
                  <a:pt x="6796" y="3024"/>
                </a:cubicBezTo>
                <a:cubicBezTo>
                  <a:pt x="6422" y="3220"/>
                  <a:pt x="5906" y="3318"/>
                  <a:pt x="5395" y="3318"/>
                </a:cubicBezTo>
                <a:cubicBezTo>
                  <a:pt x="4883" y="3318"/>
                  <a:pt x="4376" y="3220"/>
                  <a:pt x="4021" y="3024"/>
                </a:cubicBezTo>
                <a:cubicBezTo>
                  <a:pt x="3471" y="2750"/>
                  <a:pt x="2789" y="2607"/>
                  <a:pt x="2116" y="2607"/>
                </a:cubicBezTo>
                <a:cubicBezTo>
                  <a:pt x="1744" y="2607"/>
                  <a:pt x="1374" y="2651"/>
                  <a:pt x="1032" y="2740"/>
                </a:cubicBezTo>
                <a:lnTo>
                  <a:pt x="1032" y="1032"/>
                </a:lnTo>
                <a:close/>
                <a:moveTo>
                  <a:pt x="15193" y="3617"/>
                </a:moveTo>
                <a:cubicBezTo>
                  <a:pt x="15597" y="3617"/>
                  <a:pt x="16000" y="3681"/>
                  <a:pt x="16332" y="3807"/>
                </a:cubicBezTo>
                <a:lnTo>
                  <a:pt x="16332" y="5586"/>
                </a:lnTo>
                <a:cubicBezTo>
                  <a:pt x="15977" y="5497"/>
                  <a:pt x="15599" y="5454"/>
                  <a:pt x="15223" y="5454"/>
                </a:cubicBezTo>
                <a:cubicBezTo>
                  <a:pt x="14544" y="5454"/>
                  <a:pt x="13870" y="5596"/>
                  <a:pt x="13343" y="5871"/>
                </a:cubicBezTo>
                <a:cubicBezTo>
                  <a:pt x="12969" y="6067"/>
                  <a:pt x="12462" y="6164"/>
                  <a:pt x="11951" y="6164"/>
                </a:cubicBezTo>
                <a:cubicBezTo>
                  <a:pt x="11439" y="6164"/>
                  <a:pt x="10923" y="6067"/>
                  <a:pt x="10532" y="5871"/>
                </a:cubicBezTo>
                <a:cubicBezTo>
                  <a:pt x="10016" y="5586"/>
                  <a:pt x="9349" y="5444"/>
                  <a:pt x="8677" y="5444"/>
                </a:cubicBezTo>
                <a:cubicBezTo>
                  <a:pt x="8006" y="5444"/>
                  <a:pt x="7330" y="5586"/>
                  <a:pt x="6796" y="5871"/>
                </a:cubicBezTo>
                <a:cubicBezTo>
                  <a:pt x="6422" y="6067"/>
                  <a:pt x="5906" y="6164"/>
                  <a:pt x="5391" y="6164"/>
                </a:cubicBezTo>
                <a:cubicBezTo>
                  <a:pt x="4875" y="6164"/>
                  <a:pt x="4359" y="6067"/>
                  <a:pt x="3985" y="5871"/>
                </a:cubicBezTo>
                <a:cubicBezTo>
                  <a:pt x="3458" y="5596"/>
                  <a:pt x="2784" y="5454"/>
                  <a:pt x="2114" y="5454"/>
                </a:cubicBezTo>
                <a:cubicBezTo>
                  <a:pt x="1744" y="5454"/>
                  <a:pt x="1374" y="5497"/>
                  <a:pt x="1032" y="5586"/>
                </a:cubicBezTo>
                <a:lnTo>
                  <a:pt x="1032" y="3807"/>
                </a:lnTo>
                <a:cubicBezTo>
                  <a:pt x="1364" y="3681"/>
                  <a:pt x="1766" y="3617"/>
                  <a:pt x="2170" y="3617"/>
                </a:cubicBezTo>
                <a:cubicBezTo>
                  <a:pt x="2675" y="3617"/>
                  <a:pt x="3183" y="3716"/>
                  <a:pt x="3558" y="3914"/>
                </a:cubicBezTo>
                <a:cubicBezTo>
                  <a:pt x="4074" y="4181"/>
                  <a:pt x="4741" y="4314"/>
                  <a:pt x="5413" y="4314"/>
                </a:cubicBezTo>
                <a:cubicBezTo>
                  <a:pt x="6084" y="4314"/>
                  <a:pt x="6760" y="4181"/>
                  <a:pt x="7294" y="3914"/>
                </a:cubicBezTo>
                <a:cubicBezTo>
                  <a:pt x="7668" y="3718"/>
                  <a:pt x="8175" y="3620"/>
                  <a:pt x="8682" y="3620"/>
                </a:cubicBezTo>
                <a:cubicBezTo>
                  <a:pt x="9189" y="3620"/>
                  <a:pt x="9696" y="3718"/>
                  <a:pt x="10069" y="3914"/>
                </a:cubicBezTo>
                <a:cubicBezTo>
                  <a:pt x="10603" y="4199"/>
                  <a:pt x="11244" y="4305"/>
                  <a:pt x="11920" y="4305"/>
                </a:cubicBezTo>
                <a:cubicBezTo>
                  <a:pt x="12596" y="4305"/>
                  <a:pt x="13272" y="4199"/>
                  <a:pt x="13805" y="3914"/>
                </a:cubicBezTo>
                <a:cubicBezTo>
                  <a:pt x="14181" y="3716"/>
                  <a:pt x="14688" y="3617"/>
                  <a:pt x="15193" y="3617"/>
                </a:cubicBezTo>
                <a:close/>
                <a:moveTo>
                  <a:pt x="15182" y="6464"/>
                </a:moveTo>
                <a:cubicBezTo>
                  <a:pt x="15590" y="6464"/>
                  <a:pt x="16000" y="6527"/>
                  <a:pt x="16332" y="6654"/>
                </a:cubicBezTo>
                <a:lnTo>
                  <a:pt x="16332" y="8290"/>
                </a:lnTo>
                <a:cubicBezTo>
                  <a:pt x="15977" y="8202"/>
                  <a:pt x="15599" y="8158"/>
                  <a:pt x="15223" y="8158"/>
                </a:cubicBezTo>
                <a:cubicBezTo>
                  <a:pt x="14544" y="8158"/>
                  <a:pt x="13870" y="8300"/>
                  <a:pt x="13343" y="8575"/>
                </a:cubicBezTo>
                <a:cubicBezTo>
                  <a:pt x="12969" y="8771"/>
                  <a:pt x="12453" y="8868"/>
                  <a:pt x="11937" y="8868"/>
                </a:cubicBezTo>
                <a:cubicBezTo>
                  <a:pt x="11421" y="8868"/>
                  <a:pt x="10906" y="8771"/>
                  <a:pt x="10532" y="8575"/>
                </a:cubicBezTo>
                <a:cubicBezTo>
                  <a:pt x="10016" y="8308"/>
                  <a:pt x="9349" y="8175"/>
                  <a:pt x="8682" y="8175"/>
                </a:cubicBezTo>
                <a:cubicBezTo>
                  <a:pt x="8015" y="8175"/>
                  <a:pt x="7347" y="8308"/>
                  <a:pt x="6832" y="8575"/>
                </a:cubicBezTo>
                <a:cubicBezTo>
                  <a:pt x="6458" y="8771"/>
                  <a:pt x="5942" y="8868"/>
                  <a:pt x="5426" y="8868"/>
                </a:cubicBezTo>
                <a:cubicBezTo>
                  <a:pt x="4910" y="8868"/>
                  <a:pt x="4394" y="8771"/>
                  <a:pt x="4021" y="8575"/>
                </a:cubicBezTo>
                <a:cubicBezTo>
                  <a:pt x="3494" y="8300"/>
                  <a:pt x="2805" y="8158"/>
                  <a:pt x="2115" y="8158"/>
                </a:cubicBezTo>
                <a:cubicBezTo>
                  <a:pt x="1733" y="8158"/>
                  <a:pt x="1351" y="8202"/>
                  <a:pt x="996" y="8290"/>
                </a:cubicBezTo>
                <a:lnTo>
                  <a:pt x="996" y="6654"/>
                </a:lnTo>
                <a:cubicBezTo>
                  <a:pt x="1344" y="6527"/>
                  <a:pt x="1755" y="6464"/>
                  <a:pt x="2164" y="6464"/>
                </a:cubicBezTo>
                <a:cubicBezTo>
                  <a:pt x="2675" y="6464"/>
                  <a:pt x="3183" y="6563"/>
                  <a:pt x="3558" y="6760"/>
                </a:cubicBezTo>
                <a:cubicBezTo>
                  <a:pt x="4074" y="7027"/>
                  <a:pt x="4741" y="7161"/>
                  <a:pt x="5413" y="7161"/>
                </a:cubicBezTo>
                <a:cubicBezTo>
                  <a:pt x="6084" y="7161"/>
                  <a:pt x="6760" y="7027"/>
                  <a:pt x="7294" y="6760"/>
                </a:cubicBezTo>
                <a:cubicBezTo>
                  <a:pt x="7650" y="6565"/>
                  <a:pt x="8157" y="6467"/>
                  <a:pt x="8668" y="6467"/>
                </a:cubicBezTo>
                <a:cubicBezTo>
                  <a:pt x="9180" y="6467"/>
                  <a:pt x="9696" y="6565"/>
                  <a:pt x="10069" y="6760"/>
                </a:cubicBezTo>
                <a:cubicBezTo>
                  <a:pt x="10568" y="7045"/>
                  <a:pt x="11244" y="7152"/>
                  <a:pt x="11920" y="7152"/>
                </a:cubicBezTo>
                <a:cubicBezTo>
                  <a:pt x="12596" y="7152"/>
                  <a:pt x="13272" y="7045"/>
                  <a:pt x="13805" y="6760"/>
                </a:cubicBezTo>
                <a:cubicBezTo>
                  <a:pt x="14161" y="6563"/>
                  <a:pt x="14671" y="6464"/>
                  <a:pt x="15182" y="6464"/>
                </a:cubicBezTo>
                <a:close/>
                <a:moveTo>
                  <a:pt x="8682" y="9171"/>
                </a:moveTo>
                <a:cubicBezTo>
                  <a:pt x="9189" y="9171"/>
                  <a:pt x="9696" y="9269"/>
                  <a:pt x="10069" y="9464"/>
                </a:cubicBezTo>
                <a:cubicBezTo>
                  <a:pt x="10603" y="9749"/>
                  <a:pt x="11279" y="9891"/>
                  <a:pt x="11955" y="9891"/>
                </a:cubicBezTo>
                <a:cubicBezTo>
                  <a:pt x="12631" y="9891"/>
                  <a:pt x="13272" y="9749"/>
                  <a:pt x="13805" y="9464"/>
                </a:cubicBezTo>
                <a:cubicBezTo>
                  <a:pt x="14192" y="9281"/>
                  <a:pt x="14720" y="9179"/>
                  <a:pt x="15240" y="9179"/>
                </a:cubicBezTo>
                <a:cubicBezTo>
                  <a:pt x="15628" y="9179"/>
                  <a:pt x="16012" y="9236"/>
                  <a:pt x="16332" y="9358"/>
                </a:cubicBezTo>
                <a:lnTo>
                  <a:pt x="16332" y="10994"/>
                </a:lnTo>
                <a:cubicBezTo>
                  <a:pt x="15977" y="10906"/>
                  <a:pt x="15599" y="10862"/>
                  <a:pt x="15223" y="10862"/>
                </a:cubicBezTo>
                <a:cubicBezTo>
                  <a:pt x="14544" y="10862"/>
                  <a:pt x="13870" y="11004"/>
                  <a:pt x="13343" y="11279"/>
                </a:cubicBezTo>
                <a:cubicBezTo>
                  <a:pt x="12969" y="11475"/>
                  <a:pt x="12453" y="11573"/>
                  <a:pt x="11937" y="11573"/>
                </a:cubicBezTo>
                <a:cubicBezTo>
                  <a:pt x="11421" y="11573"/>
                  <a:pt x="10906" y="11475"/>
                  <a:pt x="10532" y="11279"/>
                </a:cubicBezTo>
                <a:cubicBezTo>
                  <a:pt x="10016" y="11012"/>
                  <a:pt x="9349" y="10879"/>
                  <a:pt x="8677" y="10879"/>
                </a:cubicBezTo>
                <a:cubicBezTo>
                  <a:pt x="8006" y="10879"/>
                  <a:pt x="7330" y="11012"/>
                  <a:pt x="6796" y="11279"/>
                </a:cubicBezTo>
                <a:cubicBezTo>
                  <a:pt x="6422" y="11475"/>
                  <a:pt x="5906" y="11573"/>
                  <a:pt x="5391" y="11573"/>
                </a:cubicBezTo>
                <a:cubicBezTo>
                  <a:pt x="4875" y="11573"/>
                  <a:pt x="4359" y="11475"/>
                  <a:pt x="3985" y="11279"/>
                </a:cubicBezTo>
                <a:cubicBezTo>
                  <a:pt x="3460" y="11005"/>
                  <a:pt x="2790" y="10878"/>
                  <a:pt x="2122" y="10878"/>
                </a:cubicBezTo>
                <a:cubicBezTo>
                  <a:pt x="1749" y="10878"/>
                  <a:pt x="1377" y="10918"/>
                  <a:pt x="1032" y="10994"/>
                </a:cubicBezTo>
                <a:lnTo>
                  <a:pt x="1032" y="9358"/>
                </a:lnTo>
                <a:cubicBezTo>
                  <a:pt x="1351" y="9236"/>
                  <a:pt x="1736" y="9179"/>
                  <a:pt x="2124" y="9179"/>
                </a:cubicBezTo>
                <a:cubicBezTo>
                  <a:pt x="2644" y="9179"/>
                  <a:pt x="3171" y="9281"/>
                  <a:pt x="3558" y="9464"/>
                </a:cubicBezTo>
                <a:cubicBezTo>
                  <a:pt x="4074" y="9749"/>
                  <a:pt x="4741" y="9891"/>
                  <a:pt x="5413" y="9891"/>
                </a:cubicBezTo>
                <a:cubicBezTo>
                  <a:pt x="6084" y="9891"/>
                  <a:pt x="6760" y="9749"/>
                  <a:pt x="7294" y="9464"/>
                </a:cubicBezTo>
                <a:cubicBezTo>
                  <a:pt x="7668" y="9269"/>
                  <a:pt x="8175" y="9171"/>
                  <a:pt x="8682" y="9171"/>
                </a:cubicBezTo>
                <a:close/>
                <a:moveTo>
                  <a:pt x="15212" y="11898"/>
                </a:moveTo>
                <a:cubicBezTo>
                  <a:pt x="15610" y="11898"/>
                  <a:pt x="16005" y="11953"/>
                  <a:pt x="16332" y="12062"/>
                </a:cubicBezTo>
                <a:lnTo>
                  <a:pt x="16332" y="13734"/>
                </a:lnTo>
                <a:cubicBezTo>
                  <a:pt x="15977" y="13645"/>
                  <a:pt x="15599" y="13602"/>
                  <a:pt x="15223" y="13602"/>
                </a:cubicBezTo>
                <a:cubicBezTo>
                  <a:pt x="14544" y="13602"/>
                  <a:pt x="13870" y="13744"/>
                  <a:pt x="13343" y="14019"/>
                </a:cubicBezTo>
                <a:cubicBezTo>
                  <a:pt x="12969" y="14214"/>
                  <a:pt x="12453" y="14312"/>
                  <a:pt x="11937" y="14312"/>
                </a:cubicBezTo>
                <a:cubicBezTo>
                  <a:pt x="11421" y="14312"/>
                  <a:pt x="10906" y="14214"/>
                  <a:pt x="10532" y="14019"/>
                </a:cubicBezTo>
                <a:cubicBezTo>
                  <a:pt x="10016" y="13752"/>
                  <a:pt x="9349" y="13619"/>
                  <a:pt x="8677" y="13619"/>
                </a:cubicBezTo>
                <a:cubicBezTo>
                  <a:pt x="8006" y="13619"/>
                  <a:pt x="7330" y="13752"/>
                  <a:pt x="6796" y="14019"/>
                </a:cubicBezTo>
                <a:cubicBezTo>
                  <a:pt x="6422" y="14214"/>
                  <a:pt x="5906" y="14312"/>
                  <a:pt x="5391" y="14312"/>
                </a:cubicBezTo>
                <a:cubicBezTo>
                  <a:pt x="4875" y="14312"/>
                  <a:pt x="4359" y="14214"/>
                  <a:pt x="3985" y="14019"/>
                </a:cubicBezTo>
                <a:cubicBezTo>
                  <a:pt x="3460" y="13745"/>
                  <a:pt x="2790" y="13618"/>
                  <a:pt x="2122" y="13618"/>
                </a:cubicBezTo>
                <a:cubicBezTo>
                  <a:pt x="1749" y="13618"/>
                  <a:pt x="1377" y="13658"/>
                  <a:pt x="1032" y="13734"/>
                </a:cubicBezTo>
                <a:lnTo>
                  <a:pt x="1032" y="12062"/>
                </a:lnTo>
                <a:cubicBezTo>
                  <a:pt x="1350" y="11956"/>
                  <a:pt x="1733" y="11901"/>
                  <a:pt x="2120" y="11901"/>
                </a:cubicBezTo>
                <a:cubicBezTo>
                  <a:pt x="2642" y="11901"/>
                  <a:pt x="3170" y="12000"/>
                  <a:pt x="3558" y="12204"/>
                </a:cubicBezTo>
                <a:cubicBezTo>
                  <a:pt x="4066" y="12467"/>
                  <a:pt x="4720" y="12600"/>
                  <a:pt x="5380" y="12600"/>
                </a:cubicBezTo>
                <a:cubicBezTo>
                  <a:pt x="6062" y="12600"/>
                  <a:pt x="6752" y="12458"/>
                  <a:pt x="7294" y="12169"/>
                </a:cubicBezTo>
                <a:cubicBezTo>
                  <a:pt x="7668" y="11991"/>
                  <a:pt x="8175" y="11902"/>
                  <a:pt x="8682" y="11902"/>
                </a:cubicBezTo>
                <a:cubicBezTo>
                  <a:pt x="9189" y="11902"/>
                  <a:pt x="9696" y="11991"/>
                  <a:pt x="10069" y="12169"/>
                </a:cubicBezTo>
                <a:cubicBezTo>
                  <a:pt x="10603" y="12453"/>
                  <a:pt x="11279" y="12596"/>
                  <a:pt x="11955" y="12596"/>
                </a:cubicBezTo>
                <a:cubicBezTo>
                  <a:pt x="12631" y="12596"/>
                  <a:pt x="13272" y="12453"/>
                  <a:pt x="13805" y="12169"/>
                </a:cubicBezTo>
                <a:cubicBezTo>
                  <a:pt x="14186" y="11988"/>
                  <a:pt x="14701" y="11898"/>
                  <a:pt x="15212" y="11898"/>
                </a:cubicBezTo>
                <a:close/>
                <a:moveTo>
                  <a:pt x="15212" y="14638"/>
                </a:moveTo>
                <a:cubicBezTo>
                  <a:pt x="15610" y="14638"/>
                  <a:pt x="16005" y="14693"/>
                  <a:pt x="16332" y="14802"/>
                </a:cubicBezTo>
                <a:lnTo>
                  <a:pt x="16332" y="16332"/>
                </a:lnTo>
                <a:lnTo>
                  <a:pt x="1032" y="16332"/>
                </a:lnTo>
                <a:lnTo>
                  <a:pt x="1032" y="14802"/>
                </a:lnTo>
                <a:cubicBezTo>
                  <a:pt x="1350" y="14695"/>
                  <a:pt x="1733" y="14641"/>
                  <a:pt x="2120" y="14641"/>
                </a:cubicBezTo>
                <a:cubicBezTo>
                  <a:pt x="2642" y="14641"/>
                  <a:pt x="3170" y="14740"/>
                  <a:pt x="3558" y="14944"/>
                </a:cubicBezTo>
                <a:cubicBezTo>
                  <a:pt x="4066" y="15206"/>
                  <a:pt x="4720" y="15340"/>
                  <a:pt x="5380" y="15340"/>
                </a:cubicBezTo>
                <a:cubicBezTo>
                  <a:pt x="6062" y="15340"/>
                  <a:pt x="6752" y="15198"/>
                  <a:pt x="7294" y="14908"/>
                </a:cubicBezTo>
                <a:cubicBezTo>
                  <a:pt x="7668" y="14730"/>
                  <a:pt x="8175" y="14641"/>
                  <a:pt x="8682" y="14641"/>
                </a:cubicBezTo>
                <a:cubicBezTo>
                  <a:pt x="9189" y="14641"/>
                  <a:pt x="9696" y="14730"/>
                  <a:pt x="10069" y="14908"/>
                </a:cubicBezTo>
                <a:cubicBezTo>
                  <a:pt x="10603" y="15193"/>
                  <a:pt x="11279" y="15335"/>
                  <a:pt x="11955" y="15335"/>
                </a:cubicBezTo>
                <a:cubicBezTo>
                  <a:pt x="12631" y="15335"/>
                  <a:pt x="13272" y="15193"/>
                  <a:pt x="13805" y="14908"/>
                </a:cubicBezTo>
                <a:cubicBezTo>
                  <a:pt x="14186" y="14728"/>
                  <a:pt x="14701" y="14638"/>
                  <a:pt x="15212" y="14638"/>
                </a:cubicBezTo>
                <a:close/>
                <a:moveTo>
                  <a:pt x="0" y="0"/>
                </a:moveTo>
                <a:lnTo>
                  <a:pt x="0" y="17363"/>
                </a:lnTo>
                <a:lnTo>
                  <a:pt x="17363" y="17363"/>
                </a:lnTo>
                <a:lnTo>
                  <a:pt x="1736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p:nvPr/>
        </p:nvSpPr>
        <p:spPr>
          <a:xfrm>
            <a:off x="11957165" y="7032993"/>
            <a:ext cx="343870" cy="343114"/>
          </a:xfrm>
          <a:custGeom>
            <a:avLst/>
            <a:gdLst/>
            <a:ahLst/>
            <a:cxnLst/>
            <a:rect l="l" t="t" r="r" b="b"/>
            <a:pathLst>
              <a:path w="17365" h="17329" extrusionOk="0">
                <a:moveTo>
                  <a:pt x="8185" y="1033"/>
                </a:moveTo>
                <a:lnTo>
                  <a:pt x="8185" y="3061"/>
                </a:lnTo>
                <a:cubicBezTo>
                  <a:pt x="7366" y="3132"/>
                  <a:pt x="6583" y="3381"/>
                  <a:pt x="5907" y="3772"/>
                </a:cubicBezTo>
                <a:cubicBezTo>
                  <a:pt x="5658" y="3630"/>
                  <a:pt x="5374" y="3523"/>
                  <a:pt x="5089" y="3523"/>
                </a:cubicBezTo>
                <a:cubicBezTo>
                  <a:pt x="4840" y="3523"/>
                  <a:pt x="4626" y="3559"/>
                  <a:pt x="4413" y="3666"/>
                </a:cubicBezTo>
                <a:lnTo>
                  <a:pt x="3630" y="2883"/>
                </a:lnTo>
                <a:cubicBezTo>
                  <a:pt x="4911" y="1780"/>
                  <a:pt x="6512" y="1139"/>
                  <a:pt x="8185" y="1033"/>
                </a:cubicBezTo>
                <a:close/>
                <a:moveTo>
                  <a:pt x="5053" y="4555"/>
                </a:moveTo>
                <a:cubicBezTo>
                  <a:pt x="5338" y="4555"/>
                  <a:pt x="5587" y="4769"/>
                  <a:pt x="5587" y="5053"/>
                </a:cubicBezTo>
                <a:cubicBezTo>
                  <a:pt x="5587" y="5338"/>
                  <a:pt x="5338" y="5551"/>
                  <a:pt x="5053" y="5551"/>
                </a:cubicBezTo>
                <a:cubicBezTo>
                  <a:pt x="4804" y="5551"/>
                  <a:pt x="4555" y="5338"/>
                  <a:pt x="4555" y="5053"/>
                </a:cubicBezTo>
                <a:cubicBezTo>
                  <a:pt x="4555" y="4769"/>
                  <a:pt x="4804" y="4555"/>
                  <a:pt x="5053" y="4555"/>
                </a:cubicBezTo>
                <a:close/>
                <a:moveTo>
                  <a:pt x="8185" y="4093"/>
                </a:moveTo>
                <a:lnTo>
                  <a:pt x="8185" y="6868"/>
                </a:lnTo>
                <a:cubicBezTo>
                  <a:pt x="8042" y="6903"/>
                  <a:pt x="7900" y="6975"/>
                  <a:pt x="7793" y="7046"/>
                </a:cubicBezTo>
                <a:lnTo>
                  <a:pt x="6441" y="5694"/>
                </a:lnTo>
                <a:cubicBezTo>
                  <a:pt x="6548" y="5516"/>
                  <a:pt x="6583" y="5267"/>
                  <a:pt x="6583" y="5053"/>
                </a:cubicBezTo>
                <a:cubicBezTo>
                  <a:pt x="6583" y="4875"/>
                  <a:pt x="6583" y="4733"/>
                  <a:pt x="6548" y="4591"/>
                </a:cubicBezTo>
                <a:lnTo>
                  <a:pt x="6512" y="4591"/>
                </a:lnTo>
                <a:cubicBezTo>
                  <a:pt x="7046" y="4342"/>
                  <a:pt x="7580" y="4164"/>
                  <a:pt x="8185" y="4093"/>
                </a:cubicBezTo>
                <a:close/>
                <a:moveTo>
                  <a:pt x="2938" y="3648"/>
                </a:moveTo>
                <a:lnTo>
                  <a:pt x="3701" y="4377"/>
                </a:lnTo>
                <a:cubicBezTo>
                  <a:pt x="3595" y="4591"/>
                  <a:pt x="3559" y="4804"/>
                  <a:pt x="3559" y="5053"/>
                </a:cubicBezTo>
                <a:cubicBezTo>
                  <a:pt x="3559" y="5338"/>
                  <a:pt x="3666" y="5658"/>
                  <a:pt x="3808" y="5872"/>
                </a:cubicBezTo>
                <a:cubicBezTo>
                  <a:pt x="3417" y="6548"/>
                  <a:pt x="3168" y="7330"/>
                  <a:pt x="3096" y="8149"/>
                </a:cubicBezTo>
                <a:lnTo>
                  <a:pt x="1068" y="8149"/>
                </a:lnTo>
                <a:cubicBezTo>
                  <a:pt x="1175" y="6485"/>
                  <a:pt x="1809" y="4891"/>
                  <a:pt x="2938" y="3648"/>
                </a:cubicBezTo>
                <a:close/>
                <a:moveTo>
                  <a:pt x="5729" y="6405"/>
                </a:moveTo>
                <a:lnTo>
                  <a:pt x="7082" y="7757"/>
                </a:lnTo>
                <a:cubicBezTo>
                  <a:pt x="7010" y="7864"/>
                  <a:pt x="6939" y="8006"/>
                  <a:pt x="6904" y="8149"/>
                </a:cubicBezTo>
                <a:lnTo>
                  <a:pt x="4128" y="8149"/>
                </a:lnTo>
                <a:cubicBezTo>
                  <a:pt x="4164" y="7579"/>
                  <a:pt x="4342" y="7010"/>
                  <a:pt x="4626" y="6512"/>
                </a:cubicBezTo>
                <a:cubicBezTo>
                  <a:pt x="4769" y="6548"/>
                  <a:pt x="4911" y="6583"/>
                  <a:pt x="5089" y="6583"/>
                </a:cubicBezTo>
                <a:cubicBezTo>
                  <a:pt x="5302" y="6583"/>
                  <a:pt x="5516" y="6512"/>
                  <a:pt x="5729" y="6405"/>
                </a:cubicBezTo>
                <a:close/>
                <a:moveTo>
                  <a:pt x="9181" y="4093"/>
                </a:moveTo>
                <a:cubicBezTo>
                  <a:pt x="11031" y="4270"/>
                  <a:pt x="12561" y="5587"/>
                  <a:pt x="13095" y="7295"/>
                </a:cubicBezTo>
                <a:cubicBezTo>
                  <a:pt x="12952" y="7366"/>
                  <a:pt x="12846" y="7473"/>
                  <a:pt x="12739" y="7579"/>
                </a:cubicBezTo>
                <a:cubicBezTo>
                  <a:pt x="12561" y="7757"/>
                  <a:pt x="12454" y="7935"/>
                  <a:pt x="12383" y="8149"/>
                </a:cubicBezTo>
                <a:lnTo>
                  <a:pt x="10497" y="8149"/>
                </a:lnTo>
                <a:cubicBezTo>
                  <a:pt x="10319" y="7544"/>
                  <a:pt x="9821" y="7046"/>
                  <a:pt x="9181" y="6868"/>
                </a:cubicBezTo>
                <a:lnTo>
                  <a:pt x="9181" y="4093"/>
                </a:lnTo>
                <a:close/>
                <a:moveTo>
                  <a:pt x="9181" y="1033"/>
                </a:moveTo>
                <a:cubicBezTo>
                  <a:pt x="11067" y="1139"/>
                  <a:pt x="12774" y="1922"/>
                  <a:pt x="14091" y="3239"/>
                </a:cubicBezTo>
                <a:cubicBezTo>
                  <a:pt x="15443" y="4555"/>
                  <a:pt x="16190" y="6299"/>
                  <a:pt x="16333" y="8149"/>
                </a:cubicBezTo>
                <a:lnTo>
                  <a:pt x="15230" y="8149"/>
                </a:lnTo>
                <a:cubicBezTo>
                  <a:pt x="15158" y="7935"/>
                  <a:pt x="15052" y="7757"/>
                  <a:pt x="14874" y="7579"/>
                </a:cubicBezTo>
                <a:cubicBezTo>
                  <a:pt x="14660" y="7366"/>
                  <a:pt x="14411" y="7224"/>
                  <a:pt x="14127" y="7188"/>
                </a:cubicBezTo>
                <a:cubicBezTo>
                  <a:pt x="13486" y="4947"/>
                  <a:pt x="11565" y="3274"/>
                  <a:pt x="9181" y="3061"/>
                </a:cubicBezTo>
                <a:lnTo>
                  <a:pt x="9181" y="1033"/>
                </a:lnTo>
                <a:close/>
                <a:moveTo>
                  <a:pt x="13806" y="8149"/>
                </a:moveTo>
                <a:cubicBezTo>
                  <a:pt x="13949" y="8149"/>
                  <a:pt x="14055" y="8220"/>
                  <a:pt x="14162" y="8291"/>
                </a:cubicBezTo>
                <a:cubicBezTo>
                  <a:pt x="14269" y="8398"/>
                  <a:pt x="14304" y="8505"/>
                  <a:pt x="14304" y="8647"/>
                </a:cubicBezTo>
                <a:cubicBezTo>
                  <a:pt x="14304" y="8789"/>
                  <a:pt x="14269" y="8932"/>
                  <a:pt x="14162" y="9003"/>
                </a:cubicBezTo>
                <a:cubicBezTo>
                  <a:pt x="14055" y="9109"/>
                  <a:pt x="13949" y="9181"/>
                  <a:pt x="13806" y="9181"/>
                </a:cubicBezTo>
                <a:cubicBezTo>
                  <a:pt x="13664" y="9181"/>
                  <a:pt x="13557" y="9109"/>
                  <a:pt x="13450" y="9003"/>
                </a:cubicBezTo>
                <a:cubicBezTo>
                  <a:pt x="13344" y="8932"/>
                  <a:pt x="13308" y="8789"/>
                  <a:pt x="13308" y="8647"/>
                </a:cubicBezTo>
                <a:cubicBezTo>
                  <a:pt x="13308" y="8505"/>
                  <a:pt x="13344" y="8398"/>
                  <a:pt x="13450" y="8291"/>
                </a:cubicBezTo>
                <a:cubicBezTo>
                  <a:pt x="13557" y="8184"/>
                  <a:pt x="13664" y="8149"/>
                  <a:pt x="13806" y="8149"/>
                </a:cubicBezTo>
                <a:close/>
                <a:moveTo>
                  <a:pt x="8683" y="7829"/>
                </a:moveTo>
                <a:cubicBezTo>
                  <a:pt x="9145" y="7829"/>
                  <a:pt x="9537" y="8184"/>
                  <a:pt x="9537" y="8682"/>
                </a:cubicBezTo>
                <a:cubicBezTo>
                  <a:pt x="9537" y="9145"/>
                  <a:pt x="9145" y="9501"/>
                  <a:pt x="8683" y="9501"/>
                </a:cubicBezTo>
                <a:cubicBezTo>
                  <a:pt x="8220" y="9501"/>
                  <a:pt x="7829" y="9145"/>
                  <a:pt x="7829" y="8682"/>
                </a:cubicBezTo>
                <a:cubicBezTo>
                  <a:pt x="7829" y="8184"/>
                  <a:pt x="8220" y="7829"/>
                  <a:pt x="8683" y="7829"/>
                </a:cubicBezTo>
                <a:close/>
                <a:moveTo>
                  <a:pt x="5089" y="11778"/>
                </a:moveTo>
                <a:cubicBezTo>
                  <a:pt x="5338" y="11778"/>
                  <a:pt x="5587" y="11992"/>
                  <a:pt x="5587" y="12276"/>
                </a:cubicBezTo>
                <a:cubicBezTo>
                  <a:pt x="5587" y="12561"/>
                  <a:pt x="5338" y="12774"/>
                  <a:pt x="5089" y="12774"/>
                </a:cubicBezTo>
                <a:cubicBezTo>
                  <a:pt x="4804" y="12774"/>
                  <a:pt x="4555" y="12561"/>
                  <a:pt x="4555" y="12276"/>
                </a:cubicBezTo>
                <a:cubicBezTo>
                  <a:pt x="4555" y="11992"/>
                  <a:pt x="4804" y="11778"/>
                  <a:pt x="5089" y="11778"/>
                </a:cubicBezTo>
                <a:close/>
                <a:moveTo>
                  <a:pt x="6904" y="9181"/>
                </a:moveTo>
                <a:cubicBezTo>
                  <a:pt x="7082" y="9786"/>
                  <a:pt x="7580" y="10284"/>
                  <a:pt x="8185" y="10462"/>
                </a:cubicBezTo>
                <a:lnTo>
                  <a:pt x="8185" y="13237"/>
                </a:lnTo>
                <a:cubicBezTo>
                  <a:pt x="7580" y="13166"/>
                  <a:pt x="7046" y="12988"/>
                  <a:pt x="6548" y="12739"/>
                </a:cubicBezTo>
                <a:cubicBezTo>
                  <a:pt x="6583" y="12596"/>
                  <a:pt x="6583" y="12418"/>
                  <a:pt x="6583" y="12276"/>
                </a:cubicBezTo>
                <a:cubicBezTo>
                  <a:pt x="6583" y="11422"/>
                  <a:pt x="5907" y="10746"/>
                  <a:pt x="5089" y="10746"/>
                </a:cubicBezTo>
                <a:cubicBezTo>
                  <a:pt x="4911" y="10746"/>
                  <a:pt x="4769" y="10782"/>
                  <a:pt x="4626" y="10817"/>
                </a:cubicBezTo>
                <a:cubicBezTo>
                  <a:pt x="4342" y="10319"/>
                  <a:pt x="4164" y="9750"/>
                  <a:pt x="4128" y="9181"/>
                </a:cubicBezTo>
                <a:close/>
                <a:moveTo>
                  <a:pt x="12383" y="9181"/>
                </a:moveTo>
                <a:cubicBezTo>
                  <a:pt x="12454" y="9359"/>
                  <a:pt x="12561" y="9572"/>
                  <a:pt x="12739" y="9750"/>
                </a:cubicBezTo>
                <a:cubicBezTo>
                  <a:pt x="12846" y="9857"/>
                  <a:pt x="12952" y="9928"/>
                  <a:pt x="13095" y="9999"/>
                </a:cubicBezTo>
                <a:cubicBezTo>
                  <a:pt x="12561" y="11742"/>
                  <a:pt x="11067" y="13023"/>
                  <a:pt x="9216" y="13237"/>
                </a:cubicBezTo>
                <a:lnTo>
                  <a:pt x="9216" y="10462"/>
                </a:lnTo>
                <a:cubicBezTo>
                  <a:pt x="9821" y="10284"/>
                  <a:pt x="10319" y="9786"/>
                  <a:pt x="10497" y="9181"/>
                </a:cubicBezTo>
                <a:close/>
                <a:moveTo>
                  <a:pt x="3096" y="9181"/>
                </a:moveTo>
                <a:cubicBezTo>
                  <a:pt x="3168" y="9999"/>
                  <a:pt x="3417" y="10746"/>
                  <a:pt x="3808" y="11422"/>
                </a:cubicBezTo>
                <a:cubicBezTo>
                  <a:pt x="3630" y="11671"/>
                  <a:pt x="3559" y="11956"/>
                  <a:pt x="3559" y="12276"/>
                </a:cubicBezTo>
                <a:cubicBezTo>
                  <a:pt x="3559" y="13130"/>
                  <a:pt x="4235" y="13806"/>
                  <a:pt x="5089" y="13806"/>
                </a:cubicBezTo>
                <a:cubicBezTo>
                  <a:pt x="5374" y="13806"/>
                  <a:pt x="5694" y="13699"/>
                  <a:pt x="5907" y="13557"/>
                </a:cubicBezTo>
                <a:cubicBezTo>
                  <a:pt x="6583" y="13948"/>
                  <a:pt x="7366" y="14198"/>
                  <a:pt x="8185" y="14269"/>
                </a:cubicBezTo>
                <a:lnTo>
                  <a:pt x="8185" y="16297"/>
                </a:lnTo>
                <a:cubicBezTo>
                  <a:pt x="6334" y="16190"/>
                  <a:pt x="4591" y="15407"/>
                  <a:pt x="3274" y="14055"/>
                </a:cubicBezTo>
                <a:cubicBezTo>
                  <a:pt x="1958" y="12739"/>
                  <a:pt x="1175" y="11031"/>
                  <a:pt x="1068" y="9181"/>
                </a:cubicBezTo>
                <a:close/>
                <a:moveTo>
                  <a:pt x="16333" y="9181"/>
                </a:moveTo>
                <a:cubicBezTo>
                  <a:pt x="16226" y="11031"/>
                  <a:pt x="15443" y="12739"/>
                  <a:pt x="14127" y="14055"/>
                </a:cubicBezTo>
                <a:cubicBezTo>
                  <a:pt x="12774" y="15407"/>
                  <a:pt x="11067" y="16190"/>
                  <a:pt x="9216" y="16297"/>
                </a:cubicBezTo>
                <a:lnTo>
                  <a:pt x="9216" y="14269"/>
                </a:lnTo>
                <a:cubicBezTo>
                  <a:pt x="11565" y="14055"/>
                  <a:pt x="13522" y="12383"/>
                  <a:pt x="14127" y="10141"/>
                </a:cubicBezTo>
                <a:cubicBezTo>
                  <a:pt x="14411" y="10106"/>
                  <a:pt x="14660" y="9963"/>
                  <a:pt x="14909" y="9750"/>
                </a:cubicBezTo>
                <a:cubicBezTo>
                  <a:pt x="15052" y="9572"/>
                  <a:pt x="15194" y="9359"/>
                  <a:pt x="15265" y="9181"/>
                </a:cubicBezTo>
                <a:close/>
                <a:moveTo>
                  <a:pt x="8683" y="1"/>
                </a:moveTo>
                <a:cubicBezTo>
                  <a:pt x="6370" y="1"/>
                  <a:pt x="4199" y="890"/>
                  <a:pt x="2563" y="2527"/>
                </a:cubicBezTo>
                <a:cubicBezTo>
                  <a:pt x="926" y="4164"/>
                  <a:pt x="1" y="6334"/>
                  <a:pt x="1" y="8647"/>
                </a:cubicBezTo>
                <a:cubicBezTo>
                  <a:pt x="1" y="10995"/>
                  <a:pt x="926" y="13166"/>
                  <a:pt x="2563" y="14802"/>
                </a:cubicBezTo>
                <a:cubicBezTo>
                  <a:pt x="4199" y="16439"/>
                  <a:pt x="6370" y="17329"/>
                  <a:pt x="8683" y="17329"/>
                </a:cubicBezTo>
                <a:cubicBezTo>
                  <a:pt x="10995" y="17329"/>
                  <a:pt x="13201" y="16439"/>
                  <a:pt x="14803" y="14802"/>
                </a:cubicBezTo>
                <a:cubicBezTo>
                  <a:pt x="16475" y="13166"/>
                  <a:pt x="17364" y="10995"/>
                  <a:pt x="17364" y="8647"/>
                </a:cubicBezTo>
                <a:cubicBezTo>
                  <a:pt x="17364" y="6334"/>
                  <a:pt x="16439" y="4164"/>
                  <a:pt x="14803" y="2527"/>
                </a:cubicBezTo>
                <a:lnTo>
                  <a:pt x="14838" y="2527"/>
                </a:lnTo>
                <a:cubicBezTo>
                  <a:pt x="13201" y="890"/>
                  <a:pt x="10995" y="1"/>
                  <a:pt x="86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8" name="Google Shape;328;p20" title="Chart">
            <a:hlinkClick r:id="rId4"/>
          </p:cNvPr>
          <p:cNvPicPr preferRelativeResize="0"/>
          <p:nvPr/>
        </p:nvPicPr>
        <p:blipFill>
          <a:blip r:embed="rId5">
            <a:alphaModFix/>
          </a:blip>
          <a:stretch>
            <a:fillRect/>
          </a:stretch>
        </p:blipFill>
        <p:spPr>
          <a:xfrm>
            <a:off x="6341850" y="9868977"/>
            <a:ext cx="5070600" cy="3135332"/>
          </a:xfrm>
          <a:prstGeom prst="rect">
            <a:avLst/>
          </a:prstGeom>
          <a:noFill/>
          <a:ln>
            <a:noFill/>
          </a:ln>
        </p:spPr>
      </p:pic>
      <p:sp>
        <p:nvSpPr>
          <p:cNvPr id="329" name="Google Shape;329;p20"/>
          <p:cNvSpPr/>
          <p:nvPr/>
        </p:nvSpPr>
        <p:spPr>
          <a:xfrm rot="1815243">
            <a:off x="-336796" y="8536886"/>
            <a:ext cx="1034267" cy="1418217"/>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1"/>
          <p:cNvSpPr txBox="1">
            <a:spLocks noGrp="1"/>
          </p:cNvSpPr>
          <p:nvPr>
            <p:ph type="title"/>
          </p:nvPr>
        </p:nvSpPr>
        <p:spPr>
          <a:xfrm>
            <a:off x="785386" y="934173"/>
            <a:ext cx="21469200" cy="1923900"/>
          </a:xfrm>
          <a:prstGeom prst="rect">
            <a:avLst/>
          </a:prstGeom>
        </p:spPr>
        <p:txBody>
          <a:bodyPr spcFirstLastPara="1" wrap="square" lIns="255950" tIns="255950" rIns="255950" bIns="255950" anchor="t" anchorCtr="0">
            <a:noAutofit/>
          </a:bodyPr>
          <a:lstStyle/>
          <a:p>
            <a:pPr marL="0" lvl="0" indent="0" algn="ctr" rtl="0">
              <a:spcBef>
                <a:spcPts val="0"/>
              </a:spcBef>
              <a:spcAft>
                <a:spcPts val="0"/>
              </a:spcAft>
              <a:buNone/>
            </a:pPr>
            <a:r>
              <a:rPr lang="en"/>
              <a:t>ICON PACK</a:t>
            </a:r>
            <a:endParaRPr/>
          </a:p>
        </p:txBody>
      </p:sp>
      <p:sp>
        <p:nvSpPr>
          <p:cNvPr id="335" name="Google Shape;335;p21"/>
          <p:cNvSpPr/>
          <p:nvPr/>
        </p:nvSpPr>
        <p:spPr>
          <a:xfrm>
            <a:off x="2632426" y="4339975"/>
            <a:ext cx="1083210" cy="1083210"/>
          </a:xfrm>
          <a:custGeom>
            <a:avLst/>
            <a:gdLst/>
            <a:ahLst/>
            <a:cxnLst/>
            <a:rect l="l" t="t" r="r" b="b"/>
            <a:pathLst>
              <a:path w="17364" h="17364" extrusionOk="0">
                <a:moveTo>
                  <a:pt x="16332" y="1032"/>
                </a:moveTo>
                <a:lnTo>
                  <a:pt x="16332" y="2740"/>
                </a:lnTo>
                <a:cubicBezTo>
                  <a:pt x="15977" y="2651"/>
                  <a:pt x="15599" y="2607"/>
                  <a:pt x="15223" y="2607"/>
                </a:cubicBezTo>
                <a:cubicBezTo>
                  <a:pt x="14544" y="2607"/>
                  <a:pt x="13870" y="2750"/>
                  <a:pt x="13343" y="3024"/>
                </a:cubicBezTo>
                <a:cubicBezTo>
                  <a:pt x="12969" y="3220"/>
                  <a:pt x="12453" y="3318"/>
                  <a:pt x="11937" y="3318"/>
                </a:cubicBezTo>
                <a:cubicBezTo>
                  <a:pt x="11421" y="3318"/>
                  <a:pt x="10906" y="3220"/>
                  <a:pt x="10532" y="3024"/>
                </a:cubicBezTo>
                <a:cubicBezTo>
                  <a:pt x="10016" y="2758"/>
                  <a:pt x="9349" y="2624"/>
                  <a:pt x="8677" y="2624"/>
                </a:cubicBezTo>
                <a:cubicBezTo>
                  <a:pt x="8006" y="2624"/>
                  <a:pt x="7330" y="2758"/>
                  <a:pt x="6796" y="3024"/>
                </a:cubicBezTo>
                <a:cubicBezTo>
                  <a:pt x="6422" y="3220"/>
                  <a:pt x="5906" y="3318"/>
                  <a:pt x="5395" y="3318"/>
                </a:cubicBezTo>
                <a:cubicBezTo>
                  <a:pt x="4883" y="3318"/>
                  <a:pt x="4376" y="3220"/>
                  <a:pt x="4021" y="3024"/>
                </a:cubicBezTo>
                <a:cubicBezTo>
                  <a:pt x="3471" y="2750"/>
                  <a:pt x="2789" y="2607"/>
                  <a:pt x="2116" y="2607"/>
                </a:cubicBezTo>
                <a:cubicBezTo>
                  <a:pt x="1744" y="2607"/>
                  <a:pt x="1374" y="2651"/>
                  <a:pt x="1032" y="2740"/>
                </a:cubicBezTo>
                <a:lnTo>
                  <a:pt x="1032" y="1032"/>
                </a:lnTo>
                <a:close/>
                <a:moveTo>
                  <a:pt x="15193" y="3617"/>
                </a:moveTo>
                <a:cubicBezTo>
                  <a:pt x="15597" y="3617"/>
                  <a:pt x="16000" y="3681"/>
                  <a:pt x="16332" y="3807"/>
                </a:cubicBezTo>
                <a:lnTo>
                  <a:pt x="16332" y="5586"/>
                </a:lnTo>
                <a:cubicBezTo>
                  <a:pt x="15977" y="5497"/>
                  <a:pt x="15599" y="5454"/>
                  <a:pt x="15223" y="5454"/>
                </a:cubicBezTo>
                <a:cubicBezTo>
                  <a:pt x="14544" y="5454"/>
                  <a:pt x="13870" y="5596"/>
                  <a:pt x="13343" y="5871"/>
                </a:cubicBezTo>
                <a:cubicBezTo>
                  <a:pt x="12969" y="6067"/>
                  <a:pt x="12462" y="6164"/>
                  <a:pt x="11951" y="6164"/>
                </a:cubicBezTo>
                <a:cubicBezTo>
                  <a:pt x="11439" y="6164"/>
                  <a:pt x="10923" y="6067"/>
                  <a:pt x="10532" y="5871"/>
                </a:cubicBezTo>
                <a:cubicBezTo>
                  <a:pt x="10016" y="5586"/>
                  <a:pt x="9349" y="5444"/>
                  <a:pt x="8677" y="5444"/>
                </a:cubicBezTo>
                <a:cubicBezTo>
                  <a:pt x="8006" y="5444"/>
                  <a:pt x="7330" y="5586"/>
                  <a:pt x="6796" y="5871"/>
                </a:cubicBezTo>
                <a:cubicBezTo>
                  <a:pt x="6422" y="6067"/>
                  <a:pt x="5906" y="6164"/>
                  <a:pt x="5391" y="6164"/>
                </a:cubicBezTo>
                <a:cubicBezTo>
                  <a:pt x="4875" y="6164"/>
                  <a:pt x="4359" y="6067"/>
                  <a:pt x="3985" y="5871"/>
                </a:cubicBezTo>
                <a:cubicBezTo>
                  <a:pt x="3458" y="5596"/>
                  <a:pt x="2784" y="5454"/>
                  <a:pt x="2114" y="5454"/>
                </a:cubicBezTo>
                <a:cubicBezTo>
                  <a:pt x="1744" y="5454"/>
                  <a:pt x="1374" y="5497"/>
                  <a:pt x="1032" y="5586"/>
                </a:cubicBezTo>
                <a:lnTo>
                  <a:pt x="1032" y="3807"/>
                </a:lnTo>
                <a:cubicBezTo>
                  <a:pt x="1364" y="3681"/>
                  <a:pt x="1766" y="3617"/>
                  <a:pt x="2170" y="3617"/>
                </a:cubicBezTo>
                <a:cubicBezTo>
                  <a:pt x="2675" y="3617"/>
                  <a:pt x="3183" y="3716"/>
                  <a:pt x="3558" y="3914"/>
                </a:cubicBezTo>
                <a:cubicBezTo>
                  <a:pt x="4074" y="4181"/>
                  <a:pt x="4741" y="4314"/>
                  <a:pt x="5413" y="4314"/>
                </a:cubicBezTo>
                <a:cubicBezTo>
                  <a:pt x="6084" y="4314"/>
                  <a:pt x="6760" y="4181"/>
                  <a:pt x="7294" y="3914"/>
                </a:cubicBezTo>
                <a:cubicBezTo>
                  <a:pt x="7668" y="3718"/>
                  <a:pt x="8175" y="3620"/>
                  <a:pt x="8682" y="3620"/>
                </a:cubicBezTo>
                <a:cubicBezTo>
                  <a:pt x="9189" y="3620"/>
                  <a:pt x="9696" y="3718"/>
                  <a:pt x="10069" y="3914"/>
                </a:cubicBezTo>
                <a:cubicBezTo>
                  <a:pt x="10603" y="4199"/>
                  <a:pt x="11244" y="4305"/>
                  <a:pt x="11920" y="4305"/>
                </a:cubicBezTo>
                <a:cubicBezTo>
                  <a:pt x="12596" y="4305"/>
                  <a:pt x="13272" y="4199"/>
                  <a:pt x="13805" y="3914"/>
                </a:cubicBezTo>
                <a:cubicBezTo>
                  <a:pt x="14181" y="3716"/>
                  <a:pt x="14688" y="3617"/>
                  <a:pt x="15193" y="3617"/>
                </a:cubicBezTo>
                <a:close/>
                <a:moveTo>
                  <a:pt x="15182" y="6464"/>
                </a:moveTo>
                <a:cubicBezTo>
                  <a:pt x="15590" y="6464"/>
                  <a:pt x="16000" y="6527"/>
                  <a:pt x="16332" y="6654"/>
                </a:cubicBezTo>
                <a:lnTo>
                  <a:pt x="16332" y="8290"/>
                </a:lnTo>
                <a:cubicBezTo>
                  <a:pt x="15977" y="8202"/>
                  <a:pt x="15599" y="8158"/>
                  <a:pt x="15223" y="8158"/>
                </a:cubicBezTo>
                <a:cubicBezTo>
                  <a:pt x="14544" y="8158"/>
                  <a:pt x="13870" y="8300"/>
                  <a:pt x="13343" y="8575"/>
                </a:cubicBezTo>
                <a:cubicBezTo>
                  <a:pt x="12969" y="8771"/>
                  <a:pt x="12453" y="8868"/>
                  <a:pt x="11937" y="8868"/>
                </a:cubicBezTo>
                <a:cubicBezTo>
                  <a:pt x="11421" y="8868"/>
                  <a:pt x="10906" y="8771"/>
                  <a:pt x="10532" y="8575"/>
                </a:cubicBezTo>
                <a:cubicBezTo>
                  <a:pt x="10016" y="8308"/>
                  <a:pt x="9349" y="8175"/>
                  <a:pt x="8682" y="8175"/>
                </a:cubicBezTo>
                <a:cubicBezTo>
                  <a:pt x="8015" y="8175"/>
                  <a:pt x="7347" y="8308"/>
                  <a:pt x="6832" y="8575"/>
                </a:cubicBezTo>
                <a:cubicBezTo>
                  <a:pt x="6458" y="8771"/>
                  <a:pt x="5942" y="8868"/>
                  <a:pt x="5426" y="8868"/>
                </a:cubicBezTo>
                <a:cubicBezTo>
                  <a:pt x="4910" y="8868"/>
                  <a:pt x="4394" y="8771"/>
                  <a:pt x="4021" y="8575"/>
                </a:cubicBezTo>
                <a:cubicBezTo>
                  <a:pt x="3494" y="8300"/>
                  <a:pt x="2805" y="8158"/>
                  <a:pt x="2115" y="8158"/>
                </a:cubicBezTo>
                <a:cubicBezTo>
                  <a:pt x="1733" y="8158"/>
                  <a:pt x="1351" y="8202"/>
                  <a:pt x="996" y="8290"/>
                </a:cubicBezTo>
                <a:lnTo>
                  <a:pt x="996" y="6654"/>
                </a:lnTo>
                <a:cubicBezTo>
                  <a:pt x="1344" y="6527"/>
                  <a:pt x="1755" y="6464"/>
                  <a:pt x="2164" y="6464"/>
                </a:cubicBezTo>
                <a:cubicBezTo>
                  <a:pt x="2675" y="6464"/>
                  <a:pt x="3183" y="6563"/>
                  <a:pt x="3558" y="6760"/>
                </a:cubicBezTo>
                <a:cubicBezTo>
                  <a:pt x="4074" y="7027"/>
                  <a:pt x="4741" y="7161"/>
                  <a:pt x="5413" y="7161"/>
                </a:cubicBezTo>
                <a:cubicBezTo>
                  <a:pt x="6084" y="7161"/>
                  <a:pt x="6760" y="7027"/>
                  <a:pt x="7294" y="6760"/>
                </a:cubicBezTo>
                <a:cubicBezTo>
                  <a:pt x="7650" y="6565"/>
                  <a:pt x="8157" y="6467"/>
                  <a:pt x="8668" y="6467"/>
                </a:cubicBezTo>
                <a:cubicBezTo>
                  <a:pt x="9180" y="6467"/>
                  <a:pt x="9696" y="6565"/>
                  <a:pt x="10069" y="6760"/>
                </a:cubicBezTo>
                <a:cubicBezTo>
                  <a:pt x="10568" y="7045"/>
                  <a:pt x="11244" y="7152"/>
                  <a:pt x="11920" y="7152"/>
                </a:cubicBezTo>
                <a:cubicBezTo>
                  <a:pt x="12596" y="7152"/>
                  <a:pt x="13272" y="7045"/>
                  <a:pt x="13805" y="6760"/>
                </a:cubicBezTo>
                <a:cubicBezTo>
                  <a:pt x="14161" y="6563"/>
                  <a:pt x="14671" y="6464"/>
                  <a:pt x="15182" y="6464"/>
                </a:cubicBezTo>
                <a:close/>
                <a:moveTo>
                  <a:pt x="8682" y="9171"/>
                </a:moveTo>
                <a:cubicBezTo>
                  <a:pt x="9189" y="9171"/>
                  <a:pt x="9696" y="9269"/>
                  <a:pt x="10069" y="9464"/>
                </a:cubicBezTo>
                <a:cubicBezTo>
                  <a:pt x="10603" y="9749"/>
                  <a:pt x="11279" y="9891"/>
                  <a:pt x="11955" y="9891"/>
                </a:cubicBezTo>
                <a:cubicBezTo>
                  <a:pt x="12631" y="9891"/>
                  <a:pt x="13272" y="9749"/>
                  <a:pt x="13805" y="9464"/>
                </a:cubicBezTo>
                <a:cubicBezTo>
                  <a:pt x="14192" y="9281"/>
                  <a:pt x="14720" y="9179"/>
                  <a:pt x="15240" y="9179"/>
                </a:cubicBezTo>
                <a:cubicBezTo>
                  <a:pt x="15628" y="9179"/>
                  <a:pt x="16012" y="9236"/>
                  <a:pt x="16332" y="9358"/>
                </a:cubicBezTo>
                <a:lnTo>
                  <a:pt x="16332" y="10994"/>
                </a:lnTo>
                <a:cubicBezTo>
                  <a:pt x="15977" y="10906"/>
                  <a:pt x="15599" y="10862"/>
                  <a:pt x="15223" y="10862"/>
                </a:cubicBezTo>
                <a:cubicBezTo>
                  <a:pt x="14544" y="10862"/>
                  <a:pt x="13870" y="11004"/>
                  <a:pt x="13343" y="11279"/>
                </a:cubicBezTo>
                <a:cubicBezTo>
                  <a:pt x="12969" y="11475"/>
                  <a:pt x="12453" y="11573"/>
                  <a:pt x="11937" y="11573"/>
                </a:cubicBezTo>
                <a:cubicBezTo>
                  <a:pt x="11421" y="11573"/>
                  <a:pt x="10906" y="11475"/>
                  <a:pt x="10532" y="11279"/>
                </a:cubicBezTo>
                <a:cubicBezTo>
                  <a:pt x="10016" y="11012"/>
                  <a:pt x="9349" y="10879"/>
                  <a:pt x="8677" y="10879"/>
                </a:cubicBezTo>
                <a:cubicBezTo>
                  <a:pt x="8006" y="10879"/>
                  <a:pt x="7330" y="11012"/>
                  <a:pt x="6796" y="11279"/>
                </a:cubicBezTo>
                <a:cubicBezTo>
                  <a:pt x="6422" y="11475"/>
                  <a:pt x="5906" y="11573"/>
                  <a:pt x="5391" y="11573"/>
                </a:cubicBezTo>
                <a:cubicBezTo>
                  <a:pt x="4875" y="11573"/>
                  <a:pt x="4359" y="11475"/>
                  <a:pt x="3985" y="11279"/>
                </a:cubicBezTo>
                <a:cubicBezTo>
                  <a:pt x="3460" y="11005"/>
                  <a:pt x="2790" y="10878"/>
                  <a:pt x="2122" y="10878"/>
                </a:cubicBezTo>
                <a:cubicBezTo>
                  <a:pt x="1749" y="10878"/>
                  <a:pt x="1377" y="10918"/>
                  <a:pt x="1032" y="10994"/>
                </a:cubicBezTo>
                <a:lnTo>
                  <a:pt x="1032" y="9358"/>
                </a:lnTo>
                <a:cubicBezTo>
                  <a:pt x="1351" y="9236"/>
                  <a:pt x="1736" y="9179"/>
                  <a:pt x="2124" y="9179"/>
                </a:cubicBezTo>
                <a:cubicBezTo>
                  <a:pt x="2644" y="9179"/>
                  <a:pt x="3171" y="9281"/>
                  <a:pt x="3558" y="9464"/>
                </a:cubicBezTo>
                <a:cubicBezTo>
                  <a:pt x="4074" y="9749"/>
                  <a:pt x="4741" y="9891"/>
                  <a:pt x="5413" y="9891"/>
                </a:cubicBezTo>
                <a:cubicBezTo>
                  <a:pt x="6084" y="9891"/>
                  <a:pt x="6760" y="9749"/>
                  <a:pt x="7294" y="9464"/>
                </a:cubicBezTo>
                <a:cubicBezTo>
                  <a:pt x="7668" y="9269"/>
                  <a:pt x="8175" y="9171"/>
                  <a:pt x="8682" y="9171"/>
                </a:cubicBezTo>
                <a:close/>
                <a:moveTo>
                  <a:pt x="15212" y="11898"/>
                </a:moveTo>
                <a:cubicBezTo>
                  <a:pt x="15610" y="11898"/>
                  <a:pt x="16005" y="11953"/>
                  <a:pt x="16332" y="12062"/>
                </a:cubicBezTo>
                <a:lnTo>
                  <a:pt x="16332" y="13734"/>
                </a:lnTo>
                <a:cubicBezTo>
                  <a:pt x="15977" y="13645"/>
                  <a:pt x="15599" y="13602"/>
                  <a:pt x="15223" y="13602"/>
                </a:cubicBezTo>
                <a:cubicBezTo>
                  <a:pt x="14544" y="13602"/>
                  <a:pt x="13870" y="13744"/>
                  <a:pt x="13343" y="14019"/>
                </a:cubicBezTo>
                <a:cubicBezTo>
                  <a:pt x="12969" y="14214"/>
                  <a:pt x="12453" y="14312"/>
                  <a:pt x="11937" y="14312"/>
                </a:cubicBezTo>
                <a:cubicBezTo>
                  <a:pt x="11421" y="14312"/>
                  <a:pt x="10906" y="14214"/>
                  <a:pt x="10532" y="14019"/>
                </a:cubicBezTo>
                <a:cubicBezTo>
                  <a:pt x="10016" y="13752"/>
                  <a:pt x="9349" y="13619"/>
                  <a:pt x="8677" y="13619"/>
                </a:cubicBezTo>
                <a:cubicBezTo>
                  <a:pt x="8006" y="13619"/>
                  <a:pt x="7330" y="13752"/>
                  <a:pt x="6796" y="14019"/>
                </a:cubicBezTo>
                <a:cubicBezTo>
                  <a:pt x="6422" y="14214"/>
                  <a:pt x="5906" y="14312"/>
                  <a:pt x="5391" y="14312"/>
                </a:cubicBezTo>
                <a:cubicBezTo>
                  <a:pt x="4875" y="14312"/>
                  <a:pt x="4359" y="14214"/>
                  <a:pt x="3985" y="14019"/>
                </a:cubicBezTo>
                <a:cubicBezTo>
                  <a:pt x="3460" y="13745"/>
                  <a:pt x="2790" y="13618"/>
                  <a:pt x="2122" y="13618"/>
                </a:cubicBezTo>
                <a:cubicBezTo>
                  <a:pt x="1749" y="13618"/>
                  <a:pt x="1377" y="13658"/>
                  <a:pt x="1032" y="13734"/>
                </a:cubicBezTo>
                <a:lnTo>
                  <a:pt x="1032" y="12062"/>
                </a:lnTo>
                <a:cubicBezTo>
                  <a:pt x="1350" y="11956"/>
                  <a:pt x="1733" y="11901"/>
                  <a:pt x="2120" y="11901"/>
                </a:cubicBezTo>
                <a:cubicBezTo>
                  <a:pt x="2642" y="11901"/>
                  <a:pt x="3170" y="12000"/>
                  <a:pt x="3558" y="12204"/>
                </a:cubicBezTo>
                <a:cubicBezTo>
                  <a:pt x="4066" y="12467"/>
                  <a:pt x="4720" y="12600"/>
                  <a:pt x="5380" y="12600"/>
                </a:cubicBezTo>
                <a:cubicBezTo>
                  <a:pt x="6062" y="12600"/>
                  <a:pt x="6752" y="12458"/>
                  <a:pt x="7294" y="12169"/>
                </a:cubicBezTo>
                <a:cubicBezTo>
                  <a:pt x="7668" y="11991"/>
                  <a:pt x="8175" y="11902"/>
                  <a:pt x="8682" y="11902"/>
                </a:cubicBezTo>
                <a:cubicBezTo>
                  <a:pt x="9189" y="11902"/>
                  <a:pt x="9696" y="11991"/>
                  <a:pt x="10069" y="12169"/>
                </a:cubicBezTo>
                <a:cubicBezTo>
                  <a:pt x="10603" y="12453"/>
                  <a:pt x="11279" y="12596"/>
                  <a:pt x="11955" y="12596"/>
                </a:cubicBezTo>
                <a:cubicBezTo>
                  <a:pt x="12631" y="12596"/>
                  <a:pt x="13272" y="12453"/>
                  <a:pt x="13805" y="12169"/>
                </a:cubicBezTo>
                <a:cubicBezTo>
                  <a:pt x="14186" y="11988"/>
                  <a:pt x="14701" y="11898"/>
                  <a:pt x="15212" y="11898"/>
                </a:cubicBezTo>
                <a:close/>
                <a:moveTo>
                  <a:pt x="15212" y="14638"/>
                </a:moveTo>
                <a:cubicBezTo>
                  <a:pt x="15610" y="14638"/>
                  <a:pt x="16005" y="14693"/>
                  <a:pt x="16332" y="14802"/>
                </a:cubicBezTo>
                <a:lnTo>
                  <a:pt x="16332" y="16332"/>
                </a:lnTo>
                <a:lnTo>
                  <a:pt x="1032" y="16332"/>
                </a:lnTo>
                <a:lnTo>
                  <a:pt x="1032" y="14802"/>
                </a:lnTo>
                <a:cubicBezTo>
                  <a:pt x="1350" y="14695"/>
                  <a:pt x="1733" y="14641"/>
                  <a:pt x="2120" y="14641"/>
                </a:cubicBezTo>
                <a:cubicBezTo>
                  <a:pt x="2642" y="14641"/>
                  <a:pt x="3170" y="14740"/>
                  <a:pt x="3558" y="14944"/>
                </a:cubicBezTo>
                <a:cubicBezTo>
                  <a:pt x="4066" y="15206"/>
                  <a:pt x="4720" y="15340"/>
                  <a:pt x="5380" y="15340"/>
                </a:cubicBezTo>
                <a:cubicBezTo>
                  <a:pt x="6062" y="15340"/>
                  <a:pt x="6752" y="15198"/>
                  <a:pt x="7294" y="14908"/>
                </a:cubicBezTo>
                <a:cubicBezTo>
                  <a:pt x="7668" y="14730"/>
                  <a:pt x="8175" y="14641"/>
                  <a:pt x="8682" y="14641"/>
                </a:cubicBezTo>
                <a:cubicBezTo>
                  <a:pt x="9189" y="14641"/>
                  <a:pt x="9696" y="14730"/>
                  <a:pt x="10069" y="14908"/>
                </a:cubicBezTo>
                <a:cubicBezTo>
                  <a:pt x="10603" y="15193"/>
                  <a:pt x="11279" y="15335"/>
                  <a:pt x="11955" y="15335"/>
                </a:cubicBezTo>
                <a:cubicBezTo>
                  <a:pt x="12631" y="15335"/>
                  <a:pt x="13272" y="15193"/>
                  <a:pt x="13805" y="14908"/>
                </a:cubicBezTo>
                <a:cubicBezTo>
                  <a:pt x="14186" y="14728"/>
                  <a:pt x="14701" y="14638"/>
                  <a:pt x="15212" y="14638"/>
                </a:cubicBezTo>
                <a:close/>
                <a:moveTo>
                  <a:pt x="0" y="0"/>
                </a:moveTo>
                <a:lnTo>
                  <a:pt x="0" y="17363"/>
                </a:lnTo>
                <a:lnTo>
                  <a:pt x="17363" y="17363"/>
                </a:lnTo>
                <a:lnTo>
                  <a:pt x="173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1"/>
          <p:cNvSpPr/>
          <p:nvPr/>
        </p:nvSpPr>
        <p:spPr>
          <a:xfrm>
            <a:off x="19304373" y="13066012"/>
            <a:ext cx="1107664" cy="1081026"/>
          </a:xfrm>
          <a:custGeom>
            <a:avLst/>
            <a:gdLst/>
            <a:ahLst/>
            <a:cxnLst/>
            <a:rect l="l" t="t" r="r" b="b"/>
            <a:pathLst>
              <a:path w="17756" h="17329" extrusionOk="0">
                <a:moveTo>
                  <a:pt x="8861" y="1032"/>
                </a:moveTo>
                <a:cubicBezTo>
                  <a:pt x="9252" y="1032"/>
                  <a:pt x="9537" y="1317"/>
                  <a:pt x="9572" y="1708"/>
                </a:cubicBezTo>
                <a:lnTo>
                  <a:pt x="9608" y="4804"/>
                </a:lnTo>
                <a:lnTo>
                  <a:pt x="12454" y="3772"/>
                </a:lnTo>
                <a:lnTo>
                  <a:pt x="12454" y="2207"/>
                </a:lnTo>
                <a:cubicBezTo>
                  <a:pt x="12454" y="1922"/>
                  <a:pt x="12668" y="1708"/>
                  <a:pt x="12952" y="1708"/>
                </a:cubicBezTo>
                <a:cubicBezTo>
                  <a:pt x="13237" y="1708"/>
                  <a:pt x="13486" y="1922"/>
                  <a:pt x="13486" y="2207"/>
                </a:cubicBezTo>
                <a:lnTo>
                  <a:pt x="13486" y="3416"/>
                </a:lnTo>
                <a:lnTo>
                  <a:pt x="14803" y="2954"/>
                </a:lnTo>
                <a:cubicBezTo>
                  <a:pt x="14859" y="2930"/>
                  <a:pt x="14918" y="2918"/>
                  <a:pt x="14978" y="2918"/>
                </a:cubicBezTo>
                <a:cubicBezTo>
                  <a:pt x="15185" y="2918"/>
                  <a:pt x="15396" y="3053"/>
                  <a:pt x="15479" y="3274"/>
                </a:cubicBezTo>
                <a:cubicBezTo>
                  <a:pt x="15585" y="3523"/>
                  <a:pt x="15443" y="3843"/>
                  <a:pt x="15158" y="3950"/>
                </a:cubicBezTo>
                <a:lnTo>
                  <a:pt x="9608" y="6156"/>
                </a:lnTo>
                <a:lnTo>
                  <a:pt x="9679" y="12916"/>
                </a:lnTo>
                <a:lnTo>
                  <a:pt x="13486" y="11564"/>
                </a:lnTo>
                <a:lnTo>
                  <a:pt x="13486" y="8220"/>
                </a:lnTo>
                <a:cubicBezTo>
                  <a:pt x="13486" y="7971"/>
                  <a:pt x="13700" y="7722"/>
                  <a:pt x="13984" y="7722"/>
                </a:cubicBezTo>
                <a:cubicBezTo>
                  <a:pt x="14269" y="7722"/>
                  <a:pt x="14482" y="7971"/>
                  <a:pt x="14482" y="8220"/>
                </a:cubicBezTo>
                <a:lnTo>
                  <a:pt x="14482" y="11208"/>
                </a:lnTo>
                <a:lnTo>
                  <a:pt x="15799" y="10746"/>
                </a:lnTo>
                <a:cubicBezTo>
                  <a:pt x="15863" y="10722"/>
                  <a:pt x="15927" y="10710"/>
                  <a:pt x="15989" y="10710"/>
                </a:cubicBezTo>
                <a:cubicBezTo>
                  <a:pt x="16203" y="10710"/>
                  <a:pt x="16392" y="10846"/>
                  <a:pt x="16475" y="11066"/>
                </a:cubicBezTo>
                <a:cubicBezTo>
                  <a:pt x="16582" y="11315"/>
                  <a:pt x="16439" y="11635"/>
                  <a:pt x="16190" y="11707"/>
                </a:cubicBezTo>
                <a:lnTo>
                  <a:pt x="12454" y="13201"/>
                </a:lnTo>
                <a:lnTo>
                  <a:pt x="13486" y="14268"/>
                </a:lnTo>
                <a:cubicBezTo>
                  <a:pt x="13700" y="14446"/>
                  <a:pt x="13700" y="14766"/>
                  <a:pt x="13486" y="14980"/>
                </a:cubicBezTo>
                <a:cubicBezTo>
                  <a:pt x="13397" y="15087"/>
                  <a:pt x="13273" y="15140"/>
                  <a:pt x="13144" y="15140"/>
                </a:cubicBezTo>
                <a:cubicBezTo>
                  <a:pt x="13015" y="15140"/>
                  <a:pt x="12881" y="15087"/>
                  <a:pt x="12774" y="14980"/>
                </a:cubicBezTo>
                <a:lnTo>
                  <a:pt x="11422" y="13628"/>
                </a:lnTo>
                <a:lnTo>
                  <a:pt x="9715" y="14304"/>
                </a:lnTo>
                <a:lnTo>
                  <a:pt x="9715" y="16332"/>
                </a:lnTo>
                <a:lnTo>
                  <a:pt x="8007" y="16332"/>
                </a:lnTo>
                <a:lnTo>
                  <a:pt x="8042" y="14304"/>
                </a:lnTo>
                <a:lnTo>
                  <a:pt x="6299" y="13628"/>
                </a:lnTo>
                <a:lnTo>
                  <a:pt x="4947" y="14980"/>
                </a:lnTo>
                <a:cubicBezTo>
                  <a:pt x="4858" y="15087"/>
                  <a:pt x="4733" y="15140"/>
                  <a:pt x="4604" y="15140"/>
                </a:cubicBezTo>
                <a:cubicBezTo>
                  <a:pt x="4475" y="15140"/>
                  <a:pt x="4342" y="15087"/>
                  <a:pt x="4235" y="14980"/>
                </a:cubicBezTo>
                <a:cubicBezTo>
                  <a:pt x="4128" y="14873"/>
                  <a:pt x="4093" y="14766"/>
                  <a:pt x="4093" y="14624"/>
                </a:cubicBezTo>
                <a:cubicBezTo>
                  <a:pt x="4093" y="14482"/>
                  <a:pt x="4128" y="14375"/>
                  <a:pt x="4235" y="14268"/>
                </a:cubicBezTo>
                <a:lnTo>
                  <a:pt x="5303" y="13201"/>
                </a:lnTo>
                <a:lnTo>
                  <a:pt x="1531" y="11707"/>
                </a:lnTo>
                <a:cubicBezTo>
                  <a:pt x="1282" y="11600"/>
                  <a:pt x="1140" y="11315"/>
                  <a:pt x="1246" y="11066"/>
                </a:cubicBezTo>
                <a:cubicBezTo>
                  <a:pt x="1329" y="10846"/>
                  <a:pt x="1519" y="10710"/>
                  <a:pt x="1732" y="10710"/>
                </a:cubicBezTo>
                <a:cubicBezTo>
                  <a:pt x="1794" y="10710"/>
                  <a:pt x="1858" y="10722"/>
                  <a:pt x="1922" y="10746"/>
                </a:cubicBezTo>
                <a:lnTo>
                  <a:pt x="3239" y="11208"/>
                </a:lnTo>
                <a:lnTo>
                  <a:pt x="3239" y="8220"/>
                </a:lnTo>
                <a:cubicBezTo>
                  <a:pt x="3239" y="7971"/>
                  <a:pt x="3488" y="7722"/>
                  <a:pt x="3737" y="7722"/>
                </a:cubicBezTo>
                <a:cubicBezTo>
                  <a:pt x="4022" y="7722"/>
                  <a:pt x="4271" y="7971"/>
                  <a:pt x="4271" y="8220"/>
                </a:cubicBezTo>
                <a:lnTo>
                  <a:pt x="4271" y="11564"/>
                </a:lnTo>
                <a:lnTo>
                  <a:pt x="8042" y="12916"/>
                </a:lnTo>
                <a:lnTo>
                  <a:pt x="8113" y="6156"/>
                </a:lnTo>
                <a:lnTo>
                  <a:pt x="2563" y="3950"/>
                </a:lnTo>
                <a:cubicBezTo>
                  <a:pt x="2314" y="3843"/>
                  <a:pt x="2171" y="3523"/>
                  <a:pt x="2278" y="3274"/>
                </a:cubicBezTo>
                <a:cubicBezTo>
                  <a:pt x="2361" y="3053"/>
                  <a:pt x="2550" y="2918"/>
                  <a:pt x="2764" y="2918"/>
                </a:cubicBezTo>
                <a:cubicBezTo>
                  <a:pt x="2826" y="2918"/>
                  <a:pt x="2890" y="2930"/>
                  <a:pt x="2954" y="2954"/>
                </a:cubicBezTo>
                <a:lnTo>
                  <a:pt x="4271" y="3416"/>
                </a:lnTo>
                <a:lnTo>
                  <a:pt x="4271" y="2207"/>
                </a:lnTo>
                <a:cubicBezTo>
                  <a:pt x="4271" y="1922"/>
                  <a:pt x="4484" y="1708"/>
                  <a:pt x="4769" y="1708"/>
                </a:cubicBezTo>
                <a:cubicBezTo>
                  <a:pt x="5053" y="1708"/>
                  <a:pt x="5267" y="1922"/>
                  <a:pt x="5267" y="2207"/>
                </a:cubicBezTo>
                <a:lnTo>
                  <a:pt x="5267" y="3772"/>
                </a:lnTo>
                <a:lnTo>
                  <a:pt x="8149" y="4804"/>
                </a:lnTo>
                <a:lnTo>
                  <a:pt x="8185" y="1708"/>
                </a:lnTo>
                <a:cubicBezTo>
                  <a:pt x="8185" y="1317"/>
                  <a:pt x="8505" y="1032"/>
                  <a:pt x="8861" y="1032"/>
                </a:cubicBezTo>
                <a:close/>
                <a:moveTo>
                  <a:pt x="8861" y="0"/>
                </a:moveTo>
                <a:cubicBezTo>
                  <a:pt x="7935" y="0"/>
                  <a:pt x="7188" y="748"/>
                  <a:pt x="7153" y="1673"/>
                </a:cubicBezTo>
                <a:lnTo>
                  <a:pt x="7153" y="3345"/>
                </a:lnTo>
                <a:lnTo>
                  <a:pt x="6299" y="3060"/>
                </a:lnTo>
                <a:lnTo>
                  <a:pt x="6299" y="2207"/>
                </a:lnTo>
                <a:cubicBezTo>
                  <a:pt x="6299" y="1353"/>
                  <a:pt x="5623" y="677"/>
                  <a:pt x="4769" y="677"/>
                </a:cubicBezTo>
                <a:cubicBezTo>
                  <a:pt x="3986" y="677"/>
                  <a:pt x="3381" y="1246"/>
                  <a:pt x="3274" y="1993"/>
                </a:cubicBezTo>
                <a:cubicBezTo>
                  <a:pt x="3092" y="1925"/>
                  <a:pt x="2909" y="1893"/>
                  <a:pt x="2733" y="1893"/>
                </a:cubicBezTo>
                <a:cubicBezTo>
                  <a:pt x="2358" y="1893"/>
                  <a:pt x="2010" y="2036"/>
                  <a:pt x="1744" y="2278"/>
                </a:cubicBezTo>
                <a:lnTo>
                  <a:pt x="926" y="1495"/>
                </a:lnTo>
                <a:lnTo>
                  <a:pt x="214" y="2242"/>
                </a:lnTo>
                <a:lnTo>
                  <a:pt x="1246" y="3238"/>
                </a:lnTo>
                <a:cubicBezTo>
                  <a:pt x="1140" y="3914"/>
                  <a:pt x="1531" y="4626"/>
                  <a:pt x="2207" y="4875"/>
                </a:cubicBezTo>
                <a:lnTo>
                  <a:pt x="7117" y="6832"/>
                </a:lnTo>
                <a:lnTo>
                  <a:pt x="7046" y="11457"/>
                </a:lnTo>
                <a:lnTo>
                  <a:pt x="5267" y="10853"/>
                </a:lnTo>
                <a:lnTo>
                  <a:pt x="5267" y="8753"/>
                </a:lnTo>
                <a:lnTo>
                  <a:pt x="5765" y="8753"/>
                </a:lnTo>
                <a:lnTo>
                  <a:pt x="5765" y="7722"/>
                </a:lnTo>
                <a:lnTo>
                  <a:pt x="5196" y="7722"/>
                </a:lnTo>
                <a:cubicBezTo>
                  <a:pt x="4982" y="7117"/>
                  <a:pt x="4413" y="6690"/>
                  <a:pt x="3773" y="6690"/>
                </a:cubicBezTo>
                <a:cubicBezTo>
                  <a:pt x="3274" y="6690"/>
                  <a:pt x="2812" y="6939"/>
                  <a:pt x="2527" y="7295"/>
                </a:cubicBezTo>
                <a:lnTo>
                  <a:pt x="1531" y="6298"/>
                </a:lnTo>
                <a:lnTo>
                  <a:pt x="819" y="7010"/>
                </a:lnTo>
                <a:lnTo>
                  <a:pt x="2243" y="8433"/>
                </a:lnTo>
                <a:lnTo>
                  <a:pt x="2243" y="9750"/>
                </a:lnTo>
                <a:cubicBezTo>
                  <a:pt x="2091" y="9701"/>
                  <a:pt x="1935" y="9678"/>
                  <a:pt x="1780" y="9678"/>
                </a:cubicBezTo>
                <a:cubicBezTo>
                  <a:pt x="1137" y="9678"/>
                  <a:pt x="515" y="10073"/>
                  <a:pt x="286" y="10675"/>
                </a:cubicBezTo>
                <a:cubicBezTo>
                  <a:pt x="1" y="11457"/>
                  <a:pt x="392" y="12347"/>
                  <a:pt x="1175" y="12667"/>
                </a:cubicBezTo>
                <a:lnTo>
                  <a:pt x="1673" y="12845"/>
                </a:lnTo>
                <a:lnTo>
                  <a:pt x="499" y="14019"/>
                </a:lnTo>
                <a:lnTo>
                  <a:pt x="1246" y="14731"/>
                </a:lnTo>
                <a:lnTo>
                  <a:pt x="2705" y="13272"/>
                </a:lnTo>
                <a:lnTo>
                  <a:pt x="3488" y="13592"/>
                </a:lnTo>
                <a:cubicBezTo>
                  <a:pt x="3203" y="13877"/>
                  <a:pt x="3061" y="14233"/>
                  <a:pt x="3061" y="14624"/>
                </a:cubicBezTo>
                <a:cubicBezTo>
                  <a:pt x="3061" y="15016"/>
                  <a:pt x="3239" y="15407"/>
                  <a:pt x="3523" y="15692"/>
                </a:cubicBezTo>
                <a:cubicBezTo>
                  <a:pt x="3808" y="15976"/>
                  <a:pt x="4200" y="16154"/>
                  <a:pt x="4591" y="16154"/>
                </a:cubicBezTo>
                <a:cubicBezTo>
                  <a:pt x="5018" y="16154"/>
                  <a:pt x="5374" y="15976"/>
                  <a:pt x="5658" y="15692"/>
                </a:cubicBezTo>
                <a:lnTo>
                  <a:pt x="6548" y="14802"/>
                </a:lnTo>
                <a:lnTo>
                  <a:pt x="7010" y="15016"/>
                </a:lnTo>
                <a:lnTo>
                  <a:pt x="6975" y="17328"/>
                </a:lnTo>
                <a:lnTo>
                  <a:pt x="10746" y="17328"/>
                </a:lnTo>
                <a:lnTo>
                  <a:pt x="10711" y="15016"/>
                </a:lnTo>
                <a:lnTo>
                  <a:pt x="11173" y="14802"/>
                </a:lnTo>
                <a:lnTo>
                  <a:pt x="12063" y="15692"/>
                </a:lnTo>
                <a:cubicBezTo>
                  <a:pt x="12365" y="15994"/>
                  <a:pt x="12757" y="16145"/>
                  <a:pt x="13144" y="16145"/>
                </a:cubicBezTo>
                <a:cubicBezTo>
                  <a:pt x="13531" y="16145"/>
                  <a:pt x="13913" y="15994"/>
                  <a:pt x="14198" y="15692"/>
                </a:cubicBezTo>
                <a:cubicBezTo>
                  <a:pt x="14803" y="15122"/>
                  <a:pt x="14803" y="14197"/>
                  <a:pt x="14269" y="13592"/>
                </a:cubicBezTo>
                <a:lnTo>
                  <a:pt x="15052" y="13272"/>
                </a:lnTo>
                <a:lnTo>
                  <a:pt x="16510" y="14731"/>
                </a:lnTo>
                <a:lnTo>
                  <a:pt x="17222" y="14019"/>
                </a:lnTo>
                <a:lnTo>
                  <a:pt x="16084" y="12845"/>
                </a:lnTo>
                <a:lnTo>
                  <a:pt x="16546" y="12667"/>
                </a:lnTo>
                <a:lnTo>
                  <a:pt x="16582" y="12667"/>
                </a:lnTo>
                <a:cubicBezTo>
                  <a:pt x="17329" y="12347"/>
                  <a:pt x="17756" y="11457"/>
                  <a:pt x="17436" y="10675"/>
                </a:cubicBezTo>
                <a:cubicBezTo>
                  <a:pt x="17206" y="10073"/>
                  <a:pt x="16607" y="9678"/>
                  <a:pt x="15973" y="9678"/>
                </a:cubicBezTo>
                <a:cubicBezTo>
                  <a:pt x="15821" y="9678"/>
                  <a:pt x="15666" y="9701"/>
                  <a:pt x="15514" y="9750"/>
                </a:cubicBezTo>
                <a:lnTo>
                  <a:pt x="15514" y="8433"/>
                </a:lnTo>
                <a:lnTo>
                  <a:pt x="16937" y="7010"/>
                </a:lnTo>
                <a:lnTo>
                  <a:pt x="16226" y="6298"/>
                </a:lnTo>
                <a:lnTo>
                  <a:pt x="15194" y="7295"/>
                </a:lnTo>
                <a:cubicBezTo>
                  <a:pt x="14909" y="6939"/>
                  <a:pt x="14482" y="6690"/>
                  <a:pt x="13984" y="6690"/>
                </a:cubicBezTo>
                <a:cubicBezTo>
                  <a:pt x="13308" y="6690"/>
                  <a:pt x="12774" y="7117"/>
                  <a:pt x="12561" y="7722"/>
                </a:cubicBezTo>
                <a:lnTo>
                  <a:pt x="11992" y="7722"/>
                </a:lnTo>
                <a:lnTo>
                  <a:pt x="11992" y="8753"/>
                </a:lnTo>
                <a:lnTo>
                  <a:pt x="12454" y="8753"/>
                </a:lnTo>
                <a:lnTo>
                  <a:pt x="12454" y="10853"/>
                </a:lnTo>
                <a:lnTo>
                  <a:pt x="10675" y="11457"/>
                </a:lnTo>
                <a:lnTo>
                  <a:pt x="10640" y="6832"/>
                </a:lnTo>
                <a:lnTo>
                  <a:pt x="15550" y="4875"/>
                </a:lnTo>
                <a:cubicBezTo>
                  <a:pt x="16226" y="4626"/>
                  <a:pt x="16617" y="3914"/>
                  <a:pt x="16510" y="3238"/>
                </a:cubicBezTo>
                <a:lnTo>
                  <a:pt x="17507" y="2242"/>
                </a:lnTo>
                <a:lnTo>
                  <a:pt x="16795" y="1495"/>
                </a:lnTo>
                <a:lnTo>
                  <a:pt x="16012" y="2278"/>
                </a:lnTo>
                <a:cubicBezTo>
                  <a:pt x="15746" y="2036"/>
                  <a:pt x="15382" y="1893"/>
                  <a:pt x="15008" y="1893"/>
                </a:cubicBezTo>
                <a:cubicBezTo>
                  <a:pt x="14832" y="1893"/>
                  <a:pt x="14653" y="1925"/>
                  <a:pt x="14482" y="1993"/>
                </a:cubicBezTo>
                <a:cubicBezTo>
                  <a:pt x="14376" y="1246"/>
                  <a:pt x="13735" y="677"/>
                  <a:pt x="12988" y="677"/>
                </a:cubicBezTo>
                <a:cubicBezTo>
                  <a:pt x="12134" y="677"/>
                  <a:pt x="11458" y="1353"/>
                  <a:pt x="11458" y="2207"/>
                </a:cubicBezTo>
                <a:lnTo>
                  <a:pt x="11458" y="3060"/>
                </a:lnTo>
                <a:lnTo>
                  <a:pt x="10604" y="3345"/>
                </a:lnTo>
                <a:lnTo>
                  <a:pt x="10568" y="1673"/>
                </a:lnTo>
                <a:cubicBezTo>
                  <a:pt x="10568" y="748"/>
                  <a:pt x="9786" y="0"/>
                  <a:pt x="88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1"/>
          <p:cNvSpPr/>
          <p:nvPr/>
        </p:nvSpPr>
        <p:spPr>
          <a:xfrm>
            <a:off x="19317723" y="10883707"/>
            <a:ext cx="1081026" cy="1081401"/>
          </a:xfrm>
          <a:custGeom>
            <a:avLst/>
            <a:gdLst/>
            <a:ahLst/>
            <a:cxnLst/>
            <a:rect l="l" t="t" r="r" b="b"/>
            <a:pathLst>
              <a:path w="17329" h="17335" extrusionOk="0">
                <a:moveTo>
                  <a:pt x="4702" y="1012"/>
                </a:moveTo>
                <a:cubicBezTo>
                  <a:pt x="5005" y="1012"/>
                  <a:pt x="5309" y="1099"/>
                  <a:pt x="5551" y="1288"/>
                </a:cubicBezTo>
                <a:lnTo>
                  <a:pt x="6725" y="2106"/>
                </a:lnTo>
                <a:lnTo>
                  <a:pt x="4626" y="2106"/>
                </a:lnTo>
                <a:lnTo>
                  <a:pt x="3630" y="1430"/>
                </a:lnTo>
                <a:cubicBezTo>
                  <a:pt x="3843" y="1217"/>
                  <a:pt x="4128" y="1074"/>
                  <a:pt x="4412" y="1039"/>
                </a:cubicBezTo>
                <a:cubicBezTo>
                  <a:pt x="4507" y="1021"/>
                  <a:pt x="4605" y="1012"/>
                  <a:pt x="4702" y="1012"/>
                </a:cubicBezTo>
                <a:close/>
                <a:moveTo>
                  <a:pt x="12610" y="1007"/>
                </a:moveTo>
                <a:cubicBezTo>
                  <a:pt x="12998" y="1007"/>
                  <a:pt x="13386" y="1152"/>
                  <a:pt x="13664" y="1430"/>
                </a:cubicBezTo>
                <a:lnTo>
                  <a:pt x="12667" y="2106"/>
                </a:lnTo>
                <a:lnTo>
                  <a:pt x="10568" y="2106"/>
                </a:lnTo>
                <a:lnTo>
                  <a:pt x="11742" y="1288"/>
                </a:lnTo>
                <a:cubicBezTo>
                  <a:pt x="11994" y="1099"/>
                  <a:pt x="12302" y="1007"/>
                  <a:pt x="12610" y="1007"/>
                </a:cubicBezTo>
                <a:close/>
                <a:moveTo>
                  <a:pt x="7650" y="3138"/>
                </a:moveTo>
                <a:cubicBezTo>
                  <a:pt x="7935" y="3138"/>
                  <a:pt x="8148" y="3351"/>
                  <a:pt x="8148" y="3636"/>
                </a:cubicBezTo>
                <a:lnTo>
                  <a:pt x="8148" y="4348"/>
                </a:lnTo>
                <a:lnTo>
                  <a:pt x="3238" y="4348"/>
                </a:lnTo>
                <a:cubicBezTo>
                  <a:pt x="3381" y="3672"/>
                  <a:pt x="3986" y="3138"/>
                  <a:pt x="4733" y="3138"/>
                </a:cubicBezTo>
                <a:close/>
                <a:moveTo>
                  <a:pt x="12596" y="3138"/>
                </a:moveTo>
                <a:cubicBezTo>
                  <a:pt x="13308" y="3138"/>
                  <a:pt x="13948" y="3672"/>
                  <a:pt x="14090" y="4348"/>
                </a:cubicBezTo>
                <a:lnTo>
                  <a:pt x="9145" y="4348"/>
                </a:lnTo>
                <a:lnTo>
                  <a:pt x="9145" y="3636"/>
                </a:lnTo>
                <a:cubicBezTo>
                  <a:pt x="9145" y="3351"/>
                  <a:pt x="9394" y="3138"/>
                  <a:pt x="9678" y="3138"/>
                </a:cubicBezTo>
                <a:close/>
                <a:moveTo>
                  <a:pt x="7045" y="5379"/>
                </a:moveTo>
                <a:lnTo>
                  <a:pt x="6903" y="6198"/>
                </a:lnTo>
                <a:cubicBezTo>
                  <a:pt x="6792" y="6272"/>
                  <a:pt x="6674" y="6304"/>
                  <a:pt x="6559" y="6304"/>
                </a:cubicBezTo>
                <a:cubicBezTo>
                  <a:pt x="6119" y="6304"/>
                  <a:pt x="5724" y="5831"/>
                  <a:pt x="5978" y="5379"/>
                </a:cubicBezTo>
                <a:close/>
                <a:moveTo>
                  <a:pt x="11351" y="5379"/>
                </a:moveTo>
                <a:cubicBezTo>
                  <a:pt x="11564" y="5771"/>
                  <a:pt x="11244" y="6305"/>
                  <a:pt x="10781" y="6305"/>
                </a:cubicBezTo>
                <a:cubicBezTo>
                  <a:pt x="10639" y="6305"/>
                  <a:pt x="10497" y="6269"/>
                  <a:pt x="10390" y="6198"/>
                </a:cubicBezTo>
                <a:lnTo>
                  <a:pt x="10283" y="5379"/>
                </a:lnTo>
                <a:close/>
                <a:moveTo>
                  <a:pt x="9251" y="5379"/>
                </a:moveTo>
                <a:lnTo>
                  <a:pt x="9465" y="6767"/>
                </a:lnTo>
                <a:lnTo>
                  <a:pt x="7828" y="6767"/>
                </a:lnTo>
                <a:lnTo>
                  <a:pt x="8077" y="5379"/>
                </a:lnTo>
                <a:close/>
                <a:moveTo>
                  <a:pt x="9643" y="7763"/>
                </a:moveTo>
                <a:cubicBezTo>
                  <a:pt x="9714" y="8226"/>
                  <a:pt x="9750" y="8688"/>
                  <a:pt x="9750" y="9151"/>
                </a:cubicBezTo>
                <a:lnTo>
                  <a:pt x="7544" y="9151"/>
                </a:lnTo>
                <a:cubicBezTo>
                  <a:pt x="7544" y="8688"/>
                  <a:pt x="7579" y="8226"/>
                  <a:pt x="7650" y="7763"/>
                </a:cubicBezTo>
                <a:close/>
                <a:moveTo>
                  <a:pt x="9643" y="10183"/>
                </a:moveTo>
                <a:cubicBezTo>
                  <a:pt x="9572" y="10645"/>
                  <a:pt x="9465" y="11108"/>
                  <a:pt x="9323" y="11535"/>
                </a:cubicBezTo>
                <a:lnTo>
                  <a:pt x="7971" y="11535"/>
                </a:lnTo>
                <a:cubicBezTo>
                  <a:pt x="7828" y="11108"/>
                  <a:pt x="7721" y="10645"/>
                  <a:pt x="7650" y="10183"/>
                </a:cubicBezTo>
                <a:close/>
                <a:moveTo>
                  <a:pt x="13272" y="12567"/>
                </a:moveTo>
                <a:cubicBezTo>
                  <a:pt x="13948" y="12567"/>
                  <a:pt x="14517" y="13029"/>
                  <a:pt x="14731" y="13634"/>
                </a:cubicBezTo>
                <a:cubicBezTo>
                  <a:pt x="14197" y="13670"/>
                  <a:pt x="13699" y="13812"/>
                  <a:pt x="13308" y="14026"/>
                </a:cubicBezTo>
                <a:cubicBezTo>
                  <a:pt x="12934" y="14221"/>
                  <a:pt x="12418" y="14319"/>
                  <a:pt x="11907" y="14319"/>
                </a:cubicBezTo>
                <a:cubicBezTo>
                  <a:pt x="11395" y="14319"/>
                  <a:pt x="10888" y="14221"/>
                  <a:pt x="10532" y="14026"/>
                </a:cubicBezTo>
                <a:cubicBezTo>
                  <a:pt x="9999" y="13741"/>
                  <a:pt x="9323" y="13599"/>
                  <a:pt x="8651" y="13599"/>
                </a:cubicBezTo>
                <a:cubicBezTo>
                  <a:pt x="7979" y="13599"/>
                  <a:pt x="7312" y="13741"/>
                  <a:pt x="6796" y="14026"/>
                </a:cubicBezTo>
                <a:cubicBezTo>
                  <a:pt x="6423" y="14221"/>
                  <a:pt x="5907" y="14319"/>
                  <a:pt x="5391" y="14319"/>
                </a:cubicBezTo>
                <a:cubicBezTo>
                  <a:pt x="4875" y="14319"/>
                  <a:pt x="4359" y="14221"/>
                  <a:pt x="3986" y="14026"/>
                </a:cubicBezTo>
                <a:cubicBezTo>
                  <a:pt x="3594" y="13812"/>
                  <a:pt x="3096" y="13670"/>
                  <a:pt x="2598" y="13634"/>
                </a:cubicBezTo>
                <a:cubicBezTo>
                  <a:pt x="2776" y="13029"/>
                  <a:pt x="3381" y="12567"/>
                  <a:pt x="4057" y="12567"/>
                </a:cubicBezTo>
                <a:close/>
                <a:moveTo>
                  <a:pt x="8664" y="14622"/>
                </a:moveTo>
                <a:cubicBezTo>
                  <a:pt x="9180" y="14622"/>
                  <a:pt x="9696" y="14719"/>
                  <a:pt x="10070" y="14915"/>
                </a:cubicBezTo>
                <a:cubicBezTo>
                  <a:pt x="10586" y="15200"/>
                  <a:pt x="11253" y="15342"/>
                  <a:pt x="11920" y="15342"/>
                </a:cubicBezTo>
                <a:cubicBezTo>
                  <a:pt x="12587" y="15342"/>
                  <a:pt x="13254" y="15200"/>
                  <a:pt x="13770" y="14915"/>
                </a:cubicBezTo>
                <a:cubicBezTo>
                  <a:pt x="14151" y="14735"/>
                  <a:pt x="14666" y="14645"/>
                  <a:pt x="15177" y="14645"/>
                </a:cubicBezTo>
                <a:cubicBezTo>
                  <a:pt x="15575" y="14645"/>
                  <a:pt x="15970" y="14699"/>
                  <a:pt x="16296" y="14808"/>
                </a:cubicBezTo>
                <a:lnTo>
                  <a:pt x="16296" y="16338"/>
                </a:lnTo>
                <a:lnTo>
                  <a:pt x="997" y="16338"/>
                </a:lnTo>
                <a:lnTo>
                  <a:pt x="997" y="14808"/>
                </a:lnTo>
                <a:cubicBezTo>
                  <a:pt x="1324" y="14699"/>
                  <a:pt x="1719" y="14645"/>
                  <a:pt x="2116" y="14645"/>
                </a:cubicBezTo>
                <a:cubicBezTo>
                  <a:pt x="2627" y="14645"/>
                  <a:pt x="3143" y="14735"/>
                  <a:pt x="3523" y="14915"/>
                </a:cubicBezTo>
                <a:cubicBezTo>
                  <a:pt x="4039" y="15200"/>
                  <a:pt x="4706" y="15342"/>
                  <a:pt x="5378" y="15342"/>
                </a:cubicBezTo>
                <a:cubicBezTo>
                  <a:pt x="6049" y="15342"/>
                  <a:pt x="6725" y="15200"/>
                  <a:pt x="7259" y="14915"/>
                </a:cubicBezTo>
                <a:cubicBezTo>
                  <a:pt x="7633" y="14719"/>
                  <a:pt x="8148" y="14622"/>
                  <a:pt x="8664" y="14622"/>
                </a:cubicBezTo>
                <a:close/>
                <a:moveTo>
                  <a:pt x="4700" y="0"/>
                </a:moveTo>
                <a:cubicBezTo>
                  <a:pt x="3889" y="0"/>
                  <a:pt x="3077" y="377"/>
                  <a:pt x="2598" y="1074"/>
                </a:cubicBezTo>
                <a:lnTo>
                  <a:pt x="2206" y="1644"/>
                </a:lnTo>
                <a:lnTo>
                  <a:pt x="3416" y="2497"/>
                </a:lnTo>
                <a:cubicBezTo>
                  <a:pt x="2669" y="2924"/>
                  <a:pt x="2171" y="3743"/>
                  <a:pt x="2171" y="4668"/>
                </a:cubicBezTo>
                <a:lnTo>
                  <a:pt x="2171" y="5379"/>
                </a:lnTo>
                <a:lnTo>
                  <a:pt x="4911" y="5379"/>
                </a:lnTo>
                <a:cubicBezTo>
                  <a:pt x="4711" y="6378"/>
                  <a:pt x="5539" y="7314"/>
                  <a:pt x="6520" y="7314"/>
                </a:cubicBezTo>
                <a:cubicBezTo>
                  <a:pt x="6588" y="7314"/>
                  <a:pt x="6656" y="7310"/>
                  <a:pt x="6725" y="7301"/>
                </a:cubicBezTo>
                <a:lnTo>
                  <a:pt x="6725" y="7301"/>
                </a:lnTo>
                <a:cubicBezTo>
                  <a:pt x="6441" y="8724"/>
                  <a:pt x="6512" y="10183"/>
                  <a:pt x="6939" y="11535"/>
                </a:cubicBezTo>
                <a:lnTo>
                  <a:pt x="4057" y="11535"/>
                </a:lnTo>
                <a:cubicBezTo>
                  <a:pt x="2811" y="11535"/>
                  <a:pt x="1744" y="12460"/>
                  <a:pt x="1530" y="13634"/>
                </a:cubicBezTo>
                <a:lnTo>
                  <a:pt x="1602" y="13634"/>
                </a:lnTo>
                <a:cubicBezTo>
                  <a:pt x="997" y="13705"/>
                  <a:pt x="499" y="13883"/>
                  <a:pt x="0" y="14168"/>
                </a:cubicBezTo>
                <a:lnTo>
                  <a:pt x="0" y="17335"/>
                </a:lnTo>
                <a:lnTo>
                  <a:pt x="17328" y="17335"/>
                </a:lnTo>
                <a:lnTo>
                  <a:pt x="17328" y="14168"/>
                </a:lnTo>
                <a:lnTo>
                  <a:pt x="17044" y="14026"/>
                </a:lnTo>
                <a:cubicBezTo>
                  <a:pt x="16652" y="13812"/>
                  <a:pt x="16190" y="13705"/>
                  <a:pt x="15692" y="13634"/>
                </a:cubicBezTo>
                <a:lnTo>
                  <a:pt x="15763" y="13634"/>
                </a:lnTo>
                <a:cubicBezTo>
                  <a:pt x="15549" y="12460"/>
                  <a:pt x="14517" y="11535"/>
                  <a:pt x="13272" y="11535"/>
                </a:cubicBezTo>
                <a:lnTo>
                  <a:pt x="10390" y="11535"/>
                </a:lnTo>
                <a:cubicBezTo>
                  <a:pt x="10817" y="10183"/>
                  <a:pt x="10853" y="8724"/>
                  <a:pt x="10604" y="7301"/>
                </a:cubicBezTo>
                <a:lnTo>
                  <a:pt x="10604" y="7301"/>
                </a:lnTo>
                <a:cubicBezTo>
                  <a:pt x="10672" y="7310"/>
                  <a:pt x="10741" y="7314"/>
                  <a:pt x="10808" y="7314"/>
                </a:cubicBezTo>
                <a:cubicBezTo>
                  <a:pt x="11785" y="7314"/>
                  <a:pt x="12582" y="6378"/>
                  <a:pt x="12383" y="5379"/>
                </a:cubicBezTo>
                <a:lnTo>
                  <a:pt x="15122" y="5379"/>
                </a:lnTo>
                <a:lnTo>
                  <a:pt x="15122" y="4668"/>
                </a:lnTo>
                <a:cubicBezTo>
                  <a:pt x="15122" y="3743"/>
                  <a:pt x="14624" y="2924"/>
                  <a:pt x="13913" y="2497"/>
                </a:cubicBezTo>
                <a:lnTo>
                  <a:pt x="15122" y="1644"/>
                </a:lnTo>
                <a:lnTo>
                  <a:pt x="14695" y="1074"/>
                </a:lnTo>
                <a:cubicBezTo>
                  <a:pt x="14238" y="377"/>
                  <a:pt x="13434" y="0"/>
                  <a:pt x="12626" y="0"/>
                </a:cubicBezTo>
                <a:cubicBezTo>
                  <a:pt x="12114" y="0"/>
                  <a:pt x="11601" y="152"/>
                  <a:pt x="11173" y="469"/>
                </a:cubicBezTo>
                <a:lnTo>
                  <a:pt x="8789" y="2142"/>
                </a:lnTo>
                <a:cubicBezTo>
                  <a:pt x="8753" y="2177"/>
                  <a:pt x="8718" y="2213"/>
                  <a:pt x="8647" y="2248"/>
                </a:cubicBezTo>
                <a:cubicBezTo>
                  <a:pt x="8611" y="2213"/>
                  <a:pt x="8575" y="2177"/>
                  <a:pt x="8540" y="2142"/>
                </a:cubicBezTo>
                <a:lnTo>
                  <a:pt x="6156" y="469"/>
                </a:lnTo>
                <a:cubicBezTo>
                  <a:pt x="5728" y="152"/>
                  <a:pt x="5214" y="0"/>
                  <a:pt x="470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1"/>
          <p:cNvSpPr/>
          <p:nvPr/>
        </p:nvSpPr>
        <p:spPr>
          <a:xfrm>
            <a:off x="19319969" y="8701777"/>
            <a:ext cx="1076535" cy="1081026"/>
          </a:xfrm>
          <a:custGeom>
            <a:avLst/>
            <a:gdLst/>
            <a:ahLst/>
            <a:cxnLst/>
            <a:rect l="l" t="t" r="r" b="b"/>
            <a:pathLst>
              <a:path w="17257" h="17329" extrusionOk="0">
                <a:moveTo>
                  <a:pt x="8575" y="997"/>
                </a:moveTo>
                <a:cubicBezTo>
                  <a:pt x="9038" y="997"/>
                  <a:pt x="9429" y="1388"/>
                  <a:pt x="9429" y="1851"/>
                </a:cubicBezTo>
                <a:cubicBezTo>
                  <a:pt x="9429" y="2313"/>
                  <a:pt x="9038" y="2705"/>
                  <a:pt x="8575" y="2705"/>
                </a:cubicBezTo>
                <a:cubicBezTo>
                  <a:pt x="8112" y="2705"/>
                  <a:pt x="7721" y="2313"/>
                  <a:pt x="7721" y="1851"/>
                </a:cubicBezTo>
                <a:cubicBezTo>
                  <a:pt x="7721" y="1388"/>
                  <a:pt x="8112" y="997"/>
                  <a:pt x="8575" y="997"/>
                </a:cubicBezTo>
                <a:close/>
                <a:moveTo>
                  <a:pt x="9073" y="3701"/>
                </a:moveTo>
                <a:lnTo>
                  <a:pt x="9073" y="12917"/>
                </a:lnTo>
                <a:cubicBezTo>
                  <a:pt x="9073" y="14802"/>
                  <a:pt x="7543" y="16332"/>
                  <a:pt x="5693" y="16332"/>
                </a:cubicBezTo>
                <a:cubicBezTo>
                  <a:pt x="3807" y="16332"/>
                  <a:pt x="2277" y="14802"/>
                  <a:pt x="2277" y="12917"/>
                </a:cubicBezTo>
                <a:lnTo>
                  <a:pt x="2277" y="11636"/>
                </a:lnTo>
                <a:lnTo>
                  <a:pt x="1566" y="11173"/>
                </a:lnTo>
                <a:lnTo>
                  <a:pt x="3273" y="9465"/>
                </a:lnTo>
                <a:lnTo>
                  <a:pt x="3273" y="12917"/>
                </a:lnTo>
                <a:cubicBezTo>
                  <a:pt x="3273" y="14233"/>
                  <a:pt x="4341" y="15300"/>
                  <a:pt x="5657" y="15300"/>
                </a:cubicBezTo>
                <a:cubicBezTo>
                  <a:pt x="6974" y="15300"/>
                  <a:pt x="8077" y="14233"/>
                  <a:pt x="8077" y="12917"/>
                </a:cubicBezTo>
                <a:lnTo>
                  <a:pt x="8077" y="3701"/>
                </a:lnTo>
                <a:close/>
                <a:moveTo>
                  <a:pt x="8575" y="1"/>
                </a:moveTo>
                <a:cubicBezTo>
                  <a:pt x="7543" y="1"/>
                  <a:pt x="6725" y="819"/>
                  <a:pt x="6725" y="1851"/>
                </a:cubicBezTo>
                <a:cubicBezTo>
                  <a:pt x="6725" y="2171"/>
                  <a:pt x="6796" y="2456"/>
                  <a:pt x="6903" y="2705"/>
                </a:cubicBezTo>
                <a:lnTo>
                  <a:pt x="6120" y="2705"/>
                </a:lnTo>
                <a:lnTo>
                  <a:pt x="6120" y="3701"/>
                </a:lnTo>
                <a:lnTo>
                  <a:pt x="7045" y="3701"/>
                </a:lnTo>
                <a:lnTo>
                  <a:pt x="7045" y="12917"/>
                </a:lnTo>
                <a:cubicBezTo>
                  <a:pt x="7045" y="13664"/>
                  <a:pt x="6440" y="14269"/>
                  <a:pt x="5693" y="14269"/>
                </a:cubicBezTo>
                <a:cubicBezTo>
                  <a:pt x="4910" y="14269"/>
                  <a:pt x="4305" y="13664"/>
                  <a:pt x="4305" y="12917"/>
                </a:cubicBezTo>
                <a:lnTo>
                  <a:pt x="4305" y="6975"/>
                </a:lnTo>
                <a:lnTo>
                  <a:pt x="0" y="11351"/>
                </a:lnTo>
                <a:lnTo>
                  <a:pt x="1245" y="12205"/>
                </a:lnTo>
                <a:lnTo>
                  <a:pt x="1245" y="12917"/>
                </a:lnTo>
                <a:cubicBezTo>
                  <a:pt x="1245" y="15336"/>
                  <a:pt x="3238" y="17329"/>
                  <a:pt x="5693" y="17329"/>
                </a:cubicBezTo>
                <a:cubicBezTo>
                  <a:pt x="8112" y="17329"/>
                  <a:pt x="10105" y="15336"/>
                  <a:pt x="10105" y="12917"/>
                </a:cubicBezTo>
                <a:lnTo>
                  <a:pt x="10105" y="3701"/>
                </a:lnTo>
                <a:lnTo>
                  <a:pt x="11030" y="3701"/>
                </a:lnTo>
                <a:lnTo>
                  <a:pt x="11030" y="2705"/>
                </a:lnTo>
                <a:lnTo>
                  <a:pt x="10247" y="2705"/>
                </a:lnTo>
                <a:cubicBezTo>
                  <a:pt x="10354" y="2456"/>
                  <a:pt x="10425" y="2136"/>
                  <a:pt x="10425" y="1851"/>
                </a:cubicBezTo>
                <a:cubicBezTo>
                  <a:pt x="10425" y="1531"/>
                  <a:pt x="10354" y="1246"/>
                  <a:pt x="10247" y="997"/>
                </a:cubicBezTo>
                <a:lnTo>
                  <a:pt x="12453" y="997"/>
                </a:lnTo>
                <a:cubicBezTo>
                  <a:pt x="13272" y="997"/>
                  <a:pt x="14019" y="1388"/>
                  <a:pt x="14517" y="2064"/>
                </a:cubicBezTo>
                <a:cubicBezTo>
                  <a:pt x="15015" y="2740"/>
                  <a:pt x="15122" y="3594"/>
                  <a:pt x="14837" y="4377"/>
                </a:cubicBezTo>
                <a:lnTo>
                  <a:pt x="11955" y="12596"/>
                </a:lnTo>
                <a:cubicBezTo>
                  <a:pt x="11564" y="13699"/>
                  <a:pt x="11742" y="14873"/>
                  <a:pt x="12418" y="15834"/>
                </a:cubicBezTo>
                <a:cubicBezTo>
                  <a:pt x="13094" y="16795"/>
                  <a:pt x="14161" y="17329"/>
                  <a:pt x="15335" y="17329"/>
                </a:cubicBezTo>
                <a:lnTo>
                  <a:pt x="17257" y="17329"/>
                </a:lnTo>
                <a:lnTo>
                  <a:pt x="17257" y="16332"/>
                </a:lnTo>
                <a:lnTo>
                  <a:pt x="15335" y="16332"/>
                </a:lnTo>
                <a:cubicBezTo>
                  <a:pt x="14481" y="16332"/>
                  <a:pt x="13734" y="15941"/>
                  <a:pt x="13236" y="15229"/>
                </a:cubicBezTo>
                <a:cubicBezTo>
                  <a:pt x="12774" y="14553"/>
                  <a:pt x="12667" y="13735"/>
                  <a:pt x="12916" y="12952"/>
                </a:cubicBezTo>
                <a:lnTo>
                  <a:pt x="15798" y="4733"/>
                </a:lnTo>
                <a:cubicBezTo>
                  <a:pt x="16189" y="3630"/>
                  <a:pt x="16011" y="2420"/>
                  <a:pt x="15335" y="1495"/>
                </a:cubicBezTo>
                <a:cubicBezTo>
                  <a:pt x="14659" y="534"/>
                  <a:pt x="13628" y="1"/>
                  <a:pt x="12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21"/>
          <p:cNvGrpSpPr/>
          <p:nvPr/>
        </p:nvGrpSpPr>
        <p:grpSpPr>
          <a:xfrm>
            <a:off x="19318492" y="6520059"/>
            <a:ext cx="1081101" cy="1081101"/>
            <a:chOff x="20933377" y="6004951"/>
            <a:chExt cx="1305047" cy="1305047"/>
          </a:xfrm>
        </p:grpSpPr>
        <p:sp>
          <p:nvSpPr>
            <p:cNvPr id="340" name="Google Shape;340;p21"/>
            <p:cNvSpPr/>
            <p:nvPr/>
          </p:nvSpPr>
          <p:spPr>
            <a:xfrm>
              <a:off x="22042693" y="6645388"/>
              <a:ext cx="195731" cy="75084"/>
            </a:xfrm>
            <a:custGeom>
              <a:avLst/>
              <a:gdLst/>
              <a:ahLst/>
              <a:cxnLst/>
              <a:rect l="l" t="t" r="r" b="b"/>
              <a:pathLst>
                <a:path w="2599" h="997" extrusionOk="0">
                  <a:moveTo>
                    <a:pt x="1" y="0"/>
                  </a:moveTo>
                  <a:lnTo>
                    <a:pt x="1" y="997"/>
                  </a:lnTo>
                  <a:lnTo>
                    <a:pt x="2598" y="997"/>
                  </a:lnTo>
                  <a:lnTo>
                    <a:pt x="259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1"/>
            <p:cNvSpPr/>
            <p:nvPr/>
          </p:nvSpPr>
          <p:spPr>
            <a:xfrm>
              <a:off x="21881981" y="6195184"/>
              <a:ext cx="192944" cy="190384"/>
            </a:xfrm>
            <a:custGeom>
              <a:avLst/>
              <a:gdLst/>
              <a:ahLst/>
              <a:cxnLst/>
              <a:rect l="l" t="t" r="r" b="b"/>
              <a:pathLst>
                <a:path w="2562" h="2528" extrusionOk="0">
                  <a:moveTo>
                    <a:pt x="1815" y="1"/>
                  </a:moveTo>
                  <a:lnTo>
                    <a:pt x="0" y="1815"/>
                  </a:lnTo>
                  <a:lnTo>
                    <a:pt x="712" y="2527"/>
                  </a:lnTo>
                  <a:lnTo>
                    <a:pt x="2562" y="712"/>
                  </a:lnTo>
                  <a:lnTo>
                    <a:pt x="181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1"/>
            <p:cNvSpPr/>
            <p:nvPr/>
          </p:nvSpPr>
          <p:spPr>
            <a:xfrm>
              <a:off x="21547002" y="6004951"/>
              <a:ext cx="75084" cy="219830"/>
            </a:xfrm>
            <a:custGeom>
              <a:avLst/>
              <a:gdLst/>
              <a:ahLst/>
              <a:cxnLst/>
              <a:rect l="l" t="t" r="r" b="b"/>
              <a:pathLst>
                <a:path w="997" h="2919" extrusionOk="0">
                  <a:moveTo>
                    <a:pt x="0" y="1"/>
                  </a:moveTo>
                  <a:lnTo>
                    <a:pt x="0" y="2918"/>
                  </a:lnTo>
                  <a:lnTo>
                    <a:pt x="997" y="2918"/>
                  </a:lnTo>
                  <a:lnTo>
                    <a:pt x="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a:off x="21096799" y="6192549"/>
              <a:ext cx="190384" cy="193020"/>
            </a:xfrm>
            <a:custGeom>
              <a:avLst/>
              <a:gdLst/>
              <a:ahLst/>
              <a:cxnLst/>
              <a:rect l="l" t="t" r="r" b="b"/>
              <a:pathLst>
                <a:path w="2528" h="2563" extrusionOk="0">
                  <a:moveTo>
                    <a:pt x="712" y="0"/>
                  </a:moveTo>
                  <a:lnTo>
                    <a:pt x="1" y="747"/>
                  </a:lnTo>
                  <a:lnTo>
                    <a:pt x="1816" y="2562"/>
                  </a:lnTo>
                  <a:lnTo>
                    <a:pt x="2527" y="1850"/>
                  </a:lnTo>
                  <a:lnTo>
                    <a:pt x="71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1"/>
            <p:cNvSpPr/>
            <p:nvPr/>
          </p:nvSpPr>
          <p:spPr>
            <a:xfrm>
              <a:off x="20933377" y="6645388"/>
              <a:ext cx="193020" cy="75084"/>
            </a:xfrm>
            <a:custGeom>
              <a:avLst/>
              <a:gdLst/>
              <a:ahLst/>
              <a:cxnLst/>
              <a:rect l="l" t="t" r="r" b="b"/>
              <a:pathLst>
                <a:path w="2563" h="997" extrusionOk="0">
                  <a:moveTo>
                    <a:pt x="0" y="0"/>
                  </a:moveTo>
                  <a:lnTo>
                    <a:pt x="0" y="997"/>
                  </a:lnTo>
                  <a:lnTo>
                    <a:pt x="2562" y="997"/>
                  </a:lnTo>
                  <a:lnTo>
                    <a:pt x="256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1"/>
            <p:cNvSpPr/>
            <p:nvPr/>
          </p:nvSpPr>
          <p:spPr>
            <a:xfrm>
              <a:off x="20933377" y="6302351"/>
              <a:ext cx="1305047" cy="1007648"/>
            </a:xfrm>
            <a:custGeom>
              <a:avLst/>
              <a:gdLst/>
              <a:ahLst/>
              <a:cxnLst/>
              <a:rect l="l" t="t" r="r" b="b"/>
              <a:pathLst>
                <a:path w="17329" h="13380" extrusionOk="0">
                  <a:moveTo>
                    <a:pt x="8690" y="997"/>
                  </a:moveTo>
                  <a:cubicBezTo>
                    <a:pt x="12043" y="997"/>
                    <a:pt x="13939" y="5065"/>
                    <a:pt x="11813" y="7615"/>
                  </a:cubicBezTo>
                  <a:cubicBezTo>
                    <a:pt x="11315" y="7580"/>
                    <a:pt x="10853" y="7509"/>
                    <a:pt x="10532" y="7331"/>
                  </a:cubicBezTo>
                  <a:cubicBezTo>
                    <a:pt x="9999" y="7046"/>
                    <a:pt x="9323" y="6904"/>
                    <a:pt x="8651" y="6904"/>
                  </a:cubicBezTo>
                  <a:cubicBezTo>
                    <a:pt x="7979" y="6904"/>
                    <a:pt x="7312" y="7046"/>
                    <a:pt x="6796" y="7331"/>
                  </a:cubicBezTo>
                  <a:cubicBezTo>
                    <a:pt x="6441" y="7509"/>
                    <a:pt x="5978" y="7580"/>
                    <a:pt x="5515" y="7615"/>
                  </a:cubicBezTo>
                  <a:cubicBezTo>
                    <a:pt x="3354" y="5065"/>
                    <a:pt x="5285" y="997"/>
                    <a:pt x="8603" y="997"/>
                  </a:cubicBezTo>
                  <a:cubicBezTo>
                    <a:pt x="8618" y="997"/>
                    <a:pt x="8632" y="997"/>
                    <a:pt x="8647" y="997"/>
                  </a:cubicBezTo>
                  <a:cubicBezTo>
                    <a:pt x="8661" y="997"/>
                    <a:pt x="8676" y="997"/>
                    <a:pt x="8690" y="997"/>
                  </a:cubicBezTo>
                  <a:close/>
                  <a:moveTo>
                    <a:pt x="15158" y="7924"/>
                  </a:moveTo>
                  <a:cubicBezTo>
                    <a:pt x="15562" y="7924"/>
                    <a:pt x="15964" y="7987"/>
                    <a:pt x="16296" y="8113"/>
                  </a:cubicBezTo>
                  <a:lnTo>
                    <a:pt x="16296" y="9786"/>
                  </a:lnTo>
                  <a:cubicBezTo>
                    <a:pt x="15954" y="9697"/>
                    <a:pt x="15585" y="9653"/>
                    <a:pt x="15212" y="9653"/>
                  </a:cubicBezTo>
                  <a:cubicBezTo>
                    <a:pt x="14540" y="9653"/>
                    <a:pt x="13857" y="9796"/>
                    <a:pt x="13308" y="10070"/>
                  </a:cubicBezTo>
                  <a:cubicBezTo>
                    <a:pt x="12952" y="10266"/>
                    <a:pt x="12445" y="10364"/>
                    <a:pt x="11933" y="10364"/>
                  </a:cubicBezTo>
                  <a:cubicBezTo>
                    <a:pt x="11422" y="10364"/>
                    <a:pt x="10906" y="10266"/>
                    <a:pt x="10532" y="10070"/>
                  </a:cubicBezTo>
                  <a:cubicBezTo>
                    <a:pt x="9999" y="9803"/>
                    <a:pt x="9323" y="9670"/>
                    <a:pt x="8651" y="9670"/>
                  </a:cubicBezTo>
                  <a:cubicBezTo>
                    <a:pt x="7979" y="9670"/>
                    <a:pt x="7312" y="9803"/>
                    <a:pt x="6796" y="10070"/>
                  </a:cubicBezTo>
                  <a:cubicBezTo>
                    <a:pt x="6423" y="10266"/>
                    <a:pt x="5907" y="10364"/>
                    <a:pt x="5391" y="10364"/>
                  </a:cubicBezTo>
                  <a:cubicBezTo>
                    <a:pt x="4875" y="10364"/>
                    <a:pt x="4359" y="10266"/>
                    <a:pt x="3986" y="10070"/>
                  </a:cubicBezTo>
                  <a:cubicBezTo>
                    <a:pt x="3459" y="9796"/>
                    <a:pt x="2785" y="9653"/>
                    <a:pt x="2105" y="9653"/>
                  </a:cubicBezTo>
                  <a:cubicBezTo>
                    <a:pt x="1729" y="9653"/>
                    <a:pt x="1352" y="9697"/>
                    <a:pt x="997" y="9786"/>
                  </a:cubicBezTo>
                  <a:lnTo>
                    <a:pt x="997" y="8113"/>
                  </a:lnTo>
                  <a:cubicBezTo>
                    <a:pt x="1329" y="7987"/>
                    <a:pt x="1731" y="7924"/>
                    <a:pt x="2135" y="7924"/>
                  </a:cubicBezTo>
                  <a:cubicBezTo>
                    <a:pt x="2640" y="7924"/>
                    <a:pt x="3147" y="8022"/>
                    <a:pt x="3523" y="8220"/>
                  </a:cubicBezTo>
                  <a:cubicBezTo>
                    <a:pt x="4039" y="8487"/>
                    <a:pt x="4715" y="8620"/>
                    <a:pt x="5391" y="8620"/>
                  </a:cubicBezTo>
                  <a:cubicBezTo>
                    <a:pt x="6067" y="8620"/>
                    <a:pt x="6743" y="8487"/>
                    <a:pt x="7259" y="8220"/>
                  </a:cubicBezTo>
                  <a:cubicBezTo>
                    <a:pt x="7633" y="8024"/>
                    <a:pt x="8148" y="7927"/>
                    <a:pt x="8664" y="7927"/>
                  </a:cubicBezTo>
                  <a:cubicBezTo>
                    <a:pt x="9180" y="7927"/>
                    <a:pt x="9696" y="8024"/>
                    <a:pt x="10070" y="8220"/>
                  </a:cubicBezTo>
                  <a:cubicBezTo>
                    <a:pt x="10586" y="8487"/>
                    <a:pt x="11253" y="8620"/>
                    <a:pt x="11920" y="8620"/>
                  </a:cubicBezTo>
                  <a:cubicBezTo>
                    <a:pt x="12587" y="8620"/>
                    <a:pt x="13254" y="8487"/>
                    <a:pt x="13770" y="8220"/>
                  </a:cubicBezTo>
                  <a:cubicBezTo>
                    <a:pt x="14146" y="8022"/>
                    <a:pt x="14653" y="7924"/>
                    <a:pt x="15158" y="7924"/>
                  </a:cubicBezTo>
                  <a:close/>
                  <a:moveTo>
                    <a:pt x="8647" y="10666"/>
                  </a:moveTo>
                  <a:cubicBezTo>
                    <a:pt x="9154" y="10666"/>
                    <a:pt x="9661" y="10764"/>
                    <a:pt x="10034" y="10960"/>
                  </a:cubicBezTo>
                  <a:cubicBezTo>
                    <a:pt x="10568" y="11245"/>
                    <a:pt x="11244" y="11387"/>
                    <a:pt x="11920" y="11387"/>
                  </a:cubicBezTo>
                  <a:cubicBezTo>
                    <a:pt x="12596" y="11387"/>
                    <a:pt x="13272" y="11245"/>
                    <a:pt x="13806" y="10960"/>
                  </a:cubicBezTo>
                  <a:cubicBezTo>
                    <a:pt x="14173" y="10777"/>
                    <a:pt x="14691" y="10675"/>
                    <a:pt x="15207" y="10675"/>
                  </a:cubicBezTo>
                  <a:cubicBezTo>
                    <a:pt x="15593" y="10675"/>
                    <a:pt x="15977" y="10731"/>
                    <a:pt x="16296" y="10853"/>
                  </a:cubicBezTo>
                  <a:lnTo>
                    <a:pt x="16296" y="12348"/>
                  </a:lnTo>
                  <a:lnTo>
                    <a:pt x="997" y="12348"/>
                  </a:lnTo>
                  <a:lnTo>
                    <a:pt x="997" y="10853"/>
                  </a:lnTo>
                  <a:cubicBezTo>
                    <a:pt x="1331" y="10731"/>
                    <a:pt x="1724" y="10675"/>
                    <a:pt x="2115" y="10675"/>
                  </a:cubicBezTo>
                  <a:cubicBezTo>
                    <a:pt x="2638" y="10675"/>
                    <a:pt x="3156" y="10777"/>
                    <a:pt x="3523" y="10960"/>
                  </a:cubicBezTo>
                  <a:cubicBezTo>
                    <a:pt x="4057" y="11227"/>
                    <a:pt x="4733" y="11360"/>
                    <a:pt x="5404" y="11360"/>
                  </a:cubicBezTo>
                  <a:cubicBezTo>
                    <a:pt x="6076" y="11360"/>
                    <a:pt x="6743" y="11227"/>
                    <a:pt x="7259" y="10960"/>
                  </a:cubicBezTo>
                  <a:cubicBezTo>
                    <a:pt x="7633" y="10764"/>
                    <a:pt x="8140" y="10666"/>
                    <a:pt x="8647" y="10666"/>
                  </a:cubicBezTo>
                  <a:close/>
                  <a:moveTo>
                    <a:pt x="8553" y="0"/>
                  </a:moveTo>
                  <a:cubicBezTo>
                    <a:pt x="4869" y="0"/>
                    <a:pt x="2399" y="4156"/>
                    <a:pt x="4163" y="7402"/>
                  </a:cubicBezTo>
                  <a:cubicBezTo>
                    <a:pt x="3582" y="7077"/>
                    <a:pt x="2869" y="6916"/>
                    <a:pt x="2154" y="6916"/>
                  </a:cubicBezTo>
                  <a:cubicBezTo>
                    <a:pt x="1383" y="6916"/>
                    <a:pt x="610" y="7103"/>
                    <a:pt x="0" y="7473"/>
                  </a:cubicBezTo>
                  <a:lnTo>
                    <a:pt x="0" y="13379"/>
                  </a:lnTo>
                  <a:lnTo>
                    <a:pt x="17328" y="13379"/>
                  </a:lnTo>
                  <a:lnTo>
                    <a:pt x="17328" y="7473"/>
                  </a:lnTo>
                  <a:cubicBezTo>
                    <a:pt x="16731" y="7107"/>
                    <a:pt x="15946" y="6918"/>
                    <a:pt x="15171" y="6918"/>
                  </a:cubicBezTo>
                  <a:cubicBezTo>
                    <a:pt x="14514" y="6918"/>
                    <a:pt x="13865" y="7053"/>
                    <a:pt x="13343" y="7331"/>
                  </a:cubicBezTo>
                  <a:cubicBezTo>
                    <a:pt x="13272" y="7331"/>
                    <a:pt x="13201" y="7366"/>
                    <a:pt x="13165" y="7402"/>
                  </a:cubicBezTo>
                  <a:cubicBezTo>
                    <a:pt x="14930" y="4156"/>
                    <a:pt x="12425" y="0"/>
                    <a:pt x="8740" y="0"/>
                  </a:cubicBezTo>
                  <a:cubicBezTo>
                    <a:pt x="8709" y="0"/>
                    <a:pt x="8678" y="0"/>
                    <a:pt x="8647" y="1"/>
                  </a:cubicBezTo>
                  <a:cubicBezTo>
                    <a:pt x="8615" y="0"/>
                    <a:pt x="8584" y="0"/>
                    <a:pt x="85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21"/>
          <p:cNvSpPr/>
          <p:nvPr/>
        </p:nvSpPr>
        <p:spPr>
          <a:xfrm>
            <a:off x="19306619" y="4342158"/>
            <a:ext cx="1103235" cy="1076784"/>
          </a:xfrm>
          <a:custGeom>
            <a:avLst/>
            <a:gdLst/>
            <a:ahLst/>
            <a:cxnLst/>
            <a:rect l="l" t="t" r="r" b="b"/>
            <a:pathLst>
              <a:path w="17685" h="17261" extrusionOk="0">
                <a:moveTo>
                  <a:pt x="8326" y="1246"/>
                </a:moveTo>
                <a:lnTo>
                  <a:pt x="8326" y="7544"/>
                </a:lnTo>
                <a:cubicBezTo>
                  <a:pt x="8006" y="7615"/>
                  <a:pt x="7722" y="7793"/>
                  <a:pt x="7473" y="8042"/>
                </a:cubicBezTo>
                <a:lnTo>
                  <a:pt x="1673" y="5017"/>
                </a:lnTo>
                <a:cubicBezTo>
                  <a:pt x="1744" y="4982"/>
                  <a:pt x="1815" y="4982"/>
                  <a:pt x="1886" y="4982"/>
                </a:cubicBezTo>
                <a:cubicBezTo>
                  <a:pt x="1957" y="4982"/>
                  <a:pt x="2029" y="4982"/>
                  <a:pt x="2100" y="5017"/>
                </a:cubicBezTo>
                <a:lnTo>
                  <a:pt x="5622" y="6263"/>
                </a:lnTo>
                <a:cubicBezTo>
                  <a:pt x="5787" y="6318"/>
                  <a:pt x="5962" y="6346"/>
                  <a:pt x="6135" y="6346"/>
                </a:cubicBezTo>
                <a:cubicBezTo>
                  <a:pt x="6412" y="6346"/>
                  <a:pt x="6684" y="6274"/>
                  <a:pt x="6903" y="6120"/>
                </a:cubicBezTo>
                <a:cubicBezTo>
                  <a:pt x="7295" y="5907"/>
                  <a:pt x="7579" y="5516"/>
                  <a:pt x="7650" y="5053"/>
                </a:cubicBezTo>
                <a:lnTo>
                  <a:pt x="8184" y="1602"/>
                </a:lnTo>
                <a:cubicBezTo>
                  <a:pt x="8184" y="1459"/>
                  <a:pt x="8255" y="1353"/>
                  <a:pt x="8326" y="1246"/>
                </a:cubicBezTo>
                <a:close/>
                <a:moveTo>
                  <a:pt x="9358" y="1281"/>
                </a:moveTo>
                <a:cubicBezTo>
                  <a:pt x="9429" y="1353"/>
                  <a:pt x="9465" y="1459"/>
                  <a:pt x="9501" y="1602"/>
                </a:cubicBezTo>
                <a:lnTo>
                  <a:pt x="10034" y="5053"/>
                </a:lnTo>
                <a:cubicBezTo>
                  <a:pt x="10106" y="5516"/>
                  <a:pt x="10355" y="5907"/>
                  <a:pt x="10746" y="6120"/>
                </a:cubicBezTo>
                <a:cubicBezTo>
                  <a:pt x="10987" y="6274"/>
                  <a:pt x="11254" y="6346"/>
                  <a:pt x="11524" y="6346"/>
                </a:cubicBezTo>
                <a:cubicBezTo>
                  <a:pt x="11693" y="6346"/>
                  <a:pt x="11862" y="6318"/>
                  <a:pt x="12027" y="6263"/>
                </a:cubicBezTo>
                <a:lnTo>
                  <a:pt x="15585" y="5017"/>
                </a:lnTo>
                <a:cubicBezTo>
                  <a:pt x="15656" y="5000"/>
                  <a:pt x="15727" y="4991"/>
                  <a:pt x="15798" y="4991"/>
                </a:cubicBezTo>
                <a:cubicBezTo>
                  <a:pt x="15870" y="4991"/>
                  <a:pt x="15941" y="5000"/>
                  <a:pt x="16012" y="5017"/>
                </a:cubicBezTo>
                <a:lnTo>
                  <a:pt x="10177" y="8042"/>
                </a:lnTo>
                <a:cubicBezTo>
                  <a:pt x="9963" y="7793"/>
                  <a:pt x="9679" y="7615"/>
                  <a:pt x="9358" y="7508"/>
                </a:cubicBezTo>
                <a:lnTo>
                  <a:pt x="9358" y="1281"/>
                </a:lnTo>
                <a:close/>
                <a:moveTo>
                  <a:pt x="8825" y="8469"/>
                </a:moveTo>
                <a:cubicBezTo>
                  <a:pt x="9287" y="8469"/>
                  <a:pt x="9679" y="8860"/>
                  <a:pt x="9679" y="9323"/>
                </a:cubicBezTo>
                <a:cubicBezTo>
                  <a:pt x="9679" y="9785"/>
                  <a:pt x="9287" y="10141"/>
                  <a:pt x="8825" y="10141"/>
                </a:cubicBezTo>
                <a:cubicBezTo>
                  <a:pt x="8362" y="10141"/>
                  <a:pt x="8006" y="9785"/>
                  <a:pt x="8006" y="9323"/>
                </a:cubicBezTo>
                <a:cubicBezTo>
                  <a:pt x="8006" y="8860"/>
                  <a:pt x="8362" y="8469"/>
                  <a:pt x="8825" y="8469"/>
                </a:cubicBezTo>
                <a:close/>
                <a:moveTo>
                  <a:pt x="1210" y="5907"/>
                </a:moveTo>
                <a:lnTo>
                  <a:pt x="7010" y="8931"/>
                </a:lnTo>
                <a:cubicBezTo>
                  <a:pt x="7010" y="9038"/>
                  <a:pt x="6974" y="9180"/>
                  <a:pt x="6974" y="9323"/>
                </a:cubicBezTo>
                <a:cubicBezTo>
                  <a:pt x="6974" y="9679"/>
                  <a:pt x="7081" y="9999"/>
                  <a:pt x="7259" y="10283"/>
                </a:cubicBezTo>
                <a:lnTo>
                  <a:pt x="2562" y="15443"/>
                </a:lnTo>
                <a:cubicBezTo>
                  <a:pt x="2562" y="15336"/>
                  <a:pt x="2598" y="15265"/>
                  <a:pt x="2634" y="15194"/>
                </a:cubicBezTo>
                <a:lnTo>
                  <a:pt x="5231" y="11173"/>
                </a:lnTo>
                <a:cubicBezTo>
                  <a:pt x="5622" y="10532"/>
                  <a:pt x="5516" y="9714"/>
                  <a:pt x="4946" y="9216"/>
                </a:cubicBezTo>
                <a:lnTo>
                  <a:pt x="1424" y="6227"/>
                </a:lnTo>
                <a:cubicBezTo>
                  <a:pt x="1317" y="6120"/>
                  <a:pt x="1246" y="6014"/>
                  <a:pt x="1210" y="5907"/>
                </a:cubicBezTo>
                <a:close/>
                <a:moveTo>
                  <a:pt x="16439" y="5907"/>
                </a:moveTo>
                <a:cubicBezTo>
                  <a:pt x="16403" y="6049"/>
                  <a:pt x="16332" y="6156"/>
                  <a:pt x="16261" y="6227"/>
                </a:cubicBezTo>
                <a:lnTo>
                  <a:pt x="12738" y="9216"/>
                </a:lnTo>
                <a:cubicBezTo>
                  <a:pt x="12169" y="9714"/>
                  <a:pt x="12027" y="10568"/>
                  <a:pt x="12454" y="11209"/>
                </a:cubicBezTo>
                <a:lnTo>
                  <a:pt x="15016" y="15194"/>
                </a:lnTo>
                <a:cubicBezTo>
                  <a:pt x="15087" y="15265"/>
                  <a:pt x="15087" y="15371"/>
                  <a:pt x="15122" y="15443"/>
                </a:cubicBezTo>
                <a:lnTo>
                  <a:pt x="10426" y="10283"/>
                </a:lnTo>
                <a:cubicBezTo>
                  <a:pt x="10604" y="9999"/>
                  <a:pt x="10675" y="9679"/>
                  <a:pt x="10675" y="9323"/>
                </a:cubicBezTo>
                <a:cubicBezTo>
                  <a:pt x="10675" y="9180"/>
                  <a:pt x="10675" y="9074"/>
                  <a:pt x="10639" y="8931"/>
                </a:cubicBezTo>
                <a:lnTo>
                  <a:pt x="16439" y="5907"/>
                </a:lnTo>
                <a:close/>
                <a:moveTo>
                  <a:pt x="9643" y="10959"/>
                </a:moveTo>
                <a:lnTo>
                  <a:pt x="14482" y="16225"/>
                </a:lnTo>
                <a:cubicBezTo>
                  <a:pt x="14449" y="16232"/>
                  <a:pt x="14418" y="16235"/>
                  <a:pt x="14387" y="16235"/>
                </a:cubicBezTo>
                <a:cubicBezTo>
                  <a:pt x="14252" y="16235"/>
                  <a:pt x="14136" y="16177"/>
                  <a:pt x="14019" y="16119"/>
                </a:cubicBezTo>
                <a:lnTo>
                  <a:pt x="9750" y="12774"/>
                </a:lnTo>
                <a:cubicBezTo>
                  <a:pt x="9483" y="12561"/>
                  <a:pt x="9154" y="12454"/>
                  <a:pt x="8825" y="12454"/>
                </a:cubicBezTo>
                <a:cubicBezTo>
                  <a:pt x="8495" y="12454"/>
                  <a:pt x="8166" y="12561"/>
                  <a:pt x="7899" y="12774"/>
                </a:cubicBezTo>
                <a:lnTo>
                  <a:pt x="3630" y="16119"/>
                </a:lnTo>
                <a:cubicBezTo>
                  <a:pt x="3543" y="16177"/>
                  <a:pt x="3408" y="16235"/>
                  <a:pt x="3284" y="16235"/>
                </a:cubicBezTo>
                <a:cubicBezTo>
                  <a:pt x="3256" y="16235"/>
                  <a:pt x="3229" y="16232"/>
                  <a:pt x="3203" y="16225"/>
                </a:cubicBezTo>
                <a:lnTo>
                  <a:pt x="8006" y="10959"/>
                </a:lnTo>
                <a:cubicBezTo>
                  <a:pt x="8255" y="11102"/>
                  <a:pt x="8540" y="11173"/>
                  <a:pt x="8825" y="11173"/>
                </a:cubicBezTo>
                <a:cubicBezTo>
                  <a:pt x="9145" y="11173"/>
                  <a:pt x="9394" y="11102"/>
                  <a:pt x="9643" y="10959"/>
                </a:cubicBezTo>
                <a:close/>
                <a:moveTo>
                  <a:pt x="8825" y="1"/>
                </a:moveTo>
                <a:cubicBezTo>
                  <a:pt x="8006" y="1"/>
                  <a:pt x="7295" y="605"/>
                  <a:pt x="7152" y="1459"/>
                </a:cubicBezTo>
                <a:lnTo>
                  <a:pt x="6619" y="4911"/>
                </a:lnTo>
                <a:cubicBezTo>
                  <a:pt x="6583" y="5089"/>
                  <a:pt x="6476" y="5195"/>
                  <a:pt x="6405" y="5267"/>
                </a:cubicBezTo>
                <a:cubicBezTo>
                  <a:pt x="6356" y="5291"/>
                  <a:pt x="6256" y="5333"/>
                  <a:pt x="6140" y="5333"/>
                </a:cubicBezTo>
                <a:cubicBezTo>
                  <a:pt x="6088" y="5333"/>
                  <a:pt x="6033" y="5324"/>
                  <a:pt x="5978" y="5302"/>
                </a:cubicBezTo>
                <a:lnTo>
                  <a:pt x="2420" y="4057"/>
                </a:lnTo>
                <a:cubicBezTo>
                  <a:pt x="2231" y="3991"/>
                  <a:pt x="2038" y="3959"/>
                  <a:pt x="1849" y="3959"/>
                </a:cubicBezTo>
                <a:cubicBezTo>
                  <a:pt x="1219" y="3959"/>
                  <a:pt x="630" y="4309"/>
                  <a:pt x="356" y="4911"/>
                </a:cubicBezTo>
                <a:lnTo>
                  <a:pt x="321" y="4982"/>
                </a:lnTo>
                <a:cubicBezTo>
                  <a:pt x="1" y="5658"/>
                  <a:pt x="178" y="6476"/>
                  <a:pt x="748" y="6974"/>
                </a:cubicBezTo>
                <a:lnTo>
                  <a:pt x="4270" y="9999"/>
                </a:lnTo>
                <a:cubicBezTo>
                  <a:pt x="4448" y="10141"/>
                  <a:pt x="4484" y="10426"/>
                  <a:pt x="4377" y="10639"/>
                </a:cubicBezTo>
                <a:lnTo>
                  <a:pt x="1780" y="14624"/>
                </a:lnTo>
                <a:cubicBezTo>
                  <a:pt x="1353" y="15300"/>
                  <a:pt x="1459" y="16190"/>
                  <a:pt x="2029" y="16724"/>
                </a:cubicBezTo>
                <a:lnTo>
                  <a:pt x="2029" y="16759"/>
                </a:lnTo>
                <a:cubicBezTo>
                  <a:pt x="2349" y="17079"/>
                  <a:pt x="2811" y="17257"/>
                  <a:pt x="3238" y="17257"/>
                </a:cubicBezTo>
                <a:cubicBezTo>
                  <a:pt x="3594" y="17257"/>
                  <a:pt x="3950" y="17150"/>
                  <a:pt x="4270" y="16901"/>
                </a:cubicBezTo>
                <a:lnTo>
                  <a:pt x="8540" y="13592"/>
                </a:lnTo>
                <a:cubicBezTo>
                  <a:pt x="8629" y="13521"/>
                  <a:pt x="8736" y="13486"/>
                  <a:pt x="8842" y="13486"/>
                </a:cubicBezTo>
                <a:cubicBezTo>
                  <a:pt x="8949" y="13486"/>
                  <a:pt x="9056" y="13521"/>
                  <a:pt x="9145" y="13592"/>
                </a:cubicBezTo>
                <a:lnTo>
                  <a:pt x="13415" y="16901"/>
                </a:lnTo>
                <a:cubicBezTo>
                  <a:pt x="13705" y="17143"/>
                  <a:pt x="14061" y="17261"/>
                  <a:pt x="14420" y="17261"/>
                </a:cubicBezTo>
                <a:cubicBezTo>
                  <a:pt x="14853" y="17261"/>
                  <a:pt x="15290" y="17090"/>
                  <a:pt x="15621" y="16759"/>
                </a:cubicBezTo>
                <a:lnTo>
                  <a:pt x="15656" y="16724"/>
                </a:lnTo>
                <a:cubicBezTo>
                  <a:pt x="16190" y="16190"/>
                  <a:pt x="16297" y="15300"/>
                  <a:pt x="15870" y="14624"/>
                </a:cubicBezTo>
                <a:lnTo>
                  <a:pt x="13308" y="10639"/>
                </a:lnTo>
                <a:cubicBezTo>
                  <a:pt x="13165" y="10426"/>
                  <a:pt x="13201" y="10141"/>
                  <a:pt x="13415" y="9999"/>
                </a:cubicBezTo>
                <a:lnTo>
                  <a:pt x="16901" y="6974"/>
                </a:lnTo>
                <a:cubicBezTo>
                  <a:pt x="17506" y="6476"/>
                  <a:pt x="17684" y="5658"/>
                  <a:pt x="17328" y="4982"/>
                </a:cubicBezTo>
                <a:lnTo>
                  <a:pt x="17328" y="4911"/>
                </a:lnTo>
                <a:cubicBezTo>
                  <a:pt x="17024" y="4330"/>
                  <a:pt x="16418" y="3964"/>
                  <a:pt x="15779" y="3964"/>
                </a:cubicBezTo>
                <a:cubicBezTo>
                  <a:pt x="15596" y="3964"/>
                  <a:pt x="15411" y="3994"/>
                  <a:pt x="15229" y="4057"/>
                </a:cubicBezTo>
                <a:lnTo>
                  <a:pt x="11707" y="5302"/>
                </a:lnTo>
                <a:cubicBezTo>
                  <a:pt x="11640" y="5324"/>
                  <a:pt x="11581" y="5333"/>
                  <a:pt x="11529" y="5333"/>
                </a:cubicBezTo>
                <a:cubicBezTo>
                  <a:pt x="11412" y="5333"/>
                  <a:pt x="11329" y="5291"/>
                  <a:pt x="11280" y="5267"/>
                </a:cubicBezTo>
                <a:cubicBezTo>
                  <a:pt x="11209" y="5195"/>
                  <a:pt x="11066" y="5089"/>
                  <a:pt x="11031" y="4911"/>
                </a:cubicBezTo>
                <a:lnTo>
                  <a:pt x="10497" y="1459"/>
                </a:lnTo>
                <a:cubicBezTo>
                  <a:pt x="10390" y="605"/>
                  <a:pt x="9679" y="1"/>
                  <a:pt x="882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1"/>
          <p:cNvSpPr/>
          <p:nvPr/>
        </p:nvSpPr>
        <p:spPr>
          <a:xfrm>
            <a:off x="17473152" y="13066012"/>
            <a:ext cx="1083272" cy="1081026"/>
          </a:xfrm>
          <a:custGeom>
            <a:avLst/>
            <a:gdLst/>
            <a:ahLst/>
            <a:cxnLst/>
            <a:rect l="l" t="t" r="r" b="b"/>
            <a:pathLst>
              <a:path w="17365" h="17329" extrusionOk="0">
                <a:moveTo>
                  <a:pt x="12525" y="997"/>
                </a:moveTo>
                <a:cubicBezTo>
                  <a:pt x="13379" y="997"/>
                  <a:pt x="14091" y="1708"/>
                  <a:pt x="14091" y="2562"/>
                </a:cubicBezTo>
                <a:cubicBezTo>
                  <a:pt x="14091" y="3416"/>
                  <a:pt x="13379" y="4092"/>
                  <a:pt x="12525" y="4092"/>
                </a:cubicBezTo>
                <a:cubicBezTo>
                  <a:pt x="11742" y="4092"/>
                  <a:pt x="11066" y="3487"/>
                  <a:pt x="10995" y="2705"/>
                </a:cubicBezTo>
                <a:lnTo>
                  <a:pt x="10924" y="1815"/>
                </a:lnTo>
                <a:lnTo>
                  <a:pt x="10177" y="2349"/>
                </a:lnTo>
                <a:cubicBezTo>
                  <a:pt x="9572" y="2811"/>
                  <a:pt x="9038" y="3416"/>
                  <a:pt x="8682" y="4092"/>
                </a:cubicBezTo>
                <a:cubicBezTo>
                  <a:pt x="8327" y="4804"/>
                  <a:pt x="8149" y="5622"/>
                  <a:pt x="8149" y="6405"/>
                </a:cubicBezTo>
                <a:cubicBezTo>
                  <a:pt x="8149" y="7010"/>
                  <a:pt x="8255" y="7615"/>
                  <a:pt x="8433" y="8184"/>
                </a:cubicBezTo>
                <a:cubicBezTo>
                  <a:pt x="7864" y="8184"/>
                  <a:pt x="7295" y="8326"/>
                  <a:pt x="6832" y="8575"/>
                </a:cubicBezTo>
                <a:cubicBezTo>
                  <a:pt x="6459" y="8771"/>
                  <a:pt x="5943" y="8869"/>
                  <a:pt x="5427" y="8869"/>
                </a:cubicBezTo>
                <a:cubicBezTo>
                  <a:pt x="4911" y="8869"/>
                  <a:pt x="4395" y="8771"/>
                  <a:pt x="4021" y="8575"/>
                </a:cubicBezTo>
                <a:cubicBezTo>
                  <a:pt x="3808" y="8469"/>
                  <a:pt x="3594" y="8362"/>
                  <a:pt x="3345" y="8326"/>
                </a:cubicBezTo>
                <a:cubicBezTo>
                  <a:pt x="3310" y="8006"/>
                  <a:pt x="3310" y="7722"/>
                  <a:pt x="3310" y="7401"/>
                </a:cubicBezTo>
                <a:cubicBezTo>
                  <a:pt x="3310" y="3879"/>
                  <a:pt x="6156" y="997"/>
                  <a:pt x="9679" y="997"/>
                </a:cubicBezTo>
                <a:close/>
                <a:moveTo>
                  <a:pt x="2171" y="9168"/>
                </a:moveTo>
                <a:cubicBezTo>
                  <a:pt x="2676" y="9168"/>
                  <a:pt x="3183" y="9267"/>
                  <a:pt x="3559" y="9465"/>
                </a:cubicBezTo>
                <a:cubicBezTo>
                  <a:pt x="4075" y="9732"/>
                  <a:pt x="4742" y="9865"/>
                  <a:pt x="5413" y="9865"/>
                </a:cubicBezTo>
                <a:cubicBezTo>
                  <a:pt x="6085" y="9865"/>
                  <a:pt x="6761" y="9732"/>
                  <a:pt x="7295" y="9465"/>
                </a:cubicBezTo>
                <a:cubicBezTo>
                  <a:pt x="7668" y="9269"/>
                  <a:pt x="8184" y="9171"/>
                  <a:pt x="8696" y="9171"/>
                </a:cubicBezTo>
                <a:cubicBezTo>
                  <a:pt x="9207" y="9171"/>
                  <a:pt x="9714" y="9269"/>
                  <a:pt x="10070" y="9465"/>
                </a:cubicBezTo>
                <a:lnTo>
                  <a:pt x="10106" y="9465"/>
                </a:lnTo>
                <a:cubicBezTo>
                  <a:pt x="10622" y="9732"/>
                  <a:pt x="11289" y="9865"/>
                  <a:pt x="11956" y="9865"/>
                </a:cubicBezTo>
                <a:cubicBezTo>
                  <a:pt x="12623" y="9865"/>
                  <a:pt x="13290" y="9732"/>
                  <a:pt x="13806" y="9465"/>
                </a:cubicBezTo>
                <a:cubicBezTo>
                  <a:pt x="14193" y="9282"/>
                  <a:pt x="14720" y="9180"/>
                  <a:pt x="15240" y="9180"/>
                </a:cubicBezTo>
                <a:cubicBezTo>
                  <a:pt x="15629" y="9180"/>
                  <a:pt x="16013" y="9237"/>
                  <a:pt x="16332" y="9358"/>
                </a:cubicBezTo>
                <a:lnTo>
                  <a:pt x="16332" y="10995"/>
                </a:lnTo>
                <a:cubicBezTo>
                  <a:pt x="15990" y="10906"/>
                  <a:pt x="15616" y="10863"/>
                  <a:pt x="15239" y="10863"/>
                </a:cubicBezTo>
                <a:cubicBezTo>
                  <a:pt x="14559" y="10863"/>
                  <a:pt x="13870" y="11005"/>
                  <a:pt x="13344" y="11280"/>
                </a:cubicBezTo>
                <a:cubicBezTo>
                  <a:pt x="12970" y="11475"/>
                  <a:pt x="12463" y="11573"/>
                  <a:pt x="11956" y="11573"/>
                </a:cubicBezTo>
                <a:cubicBezTo>
                  <a:pt x="11449" y="11573"/>
                  <a:pt x="10942" y="11475"/>
                  <a:pt x="10568" y="11280"/>
                </a:cubicBezTo>
                <a:lnTo>
                  <a:pt x="10533" y="11280"/>
                </a:lnTo>
                <a:cubicBezTo>
                  <a:pt x="10017" y="11013"/>
                  <a:pt x="9350" y="10879"/>
                  <a:pt x="8682" y="10879"/>
                </a:cubicBezTo>
                <a:cubicBezTo>
                  <a:pt x="8015" y="10879"/>
                  <a:pt x="7348" y="11013"/>
                  <a:pt x="6832" y="11280"/>
                </a:cubicBezTo>
                <a:lnTo>
                  <a:pt x="6797" y="11280"/>
                </a:lnTo>
                <a:cubicBezTo>
                  <a:pt x="6441" y="11475"/>
                  <a:pt x="5934" y="11573"/>
                  <a:pt x="5422" y="11573"/>
                </a:cubicBezTo>
                <a:cubicBezTo>
                  <a:pt x="4911" y="11573"/>
                  <a:pt x="4395" y="11475"/>
                  <a:pt x="4021" y="11280"/>
                </a:cubicBezTo>
                <a:cubicBezTo>
                  <a:pt x="3495" y="11005"/>
                  <a:pt x="2820" y="10863"/>
                  <a:pt x="2141" y="10863"/>
                </a:cubicBezTo>
                <a:cubicBezTo>
                  <a:pt x="1765" y="10863"/>
                  <a:pt x="1388" y="10906"/>
                  <a:pt x="1033" y="10995"/>
                </a:cubicBezTo>
                <a:lnTo>
                  <a:pt x="1033" y="9358"/>
                </a:lnTo>
                <a:cubicBezTo>
                  <a:pt x="1365" y="9232"/>
                  <a:pt x="1767" y="9168"/>
                  <a:pt x="2171" y="9168"/>
                </a:cubicBezTo>
                <a:close/>
                <a:moveTo>
                  <a:pt x="8682" y="11876"/>
                </a:moveTo>
                <a:cubicBezTo>
                  <a:pt x="9189" y="11876"/>
                  <a:pt x="9697" y="11973"/>
                  <a:pt x="10070" y="12169"/>
                </a:cubicBezTo>
                <a:lnTo>
                  <a:pt x="10106" y="12169"/>
                </a:lnTo>
                <a:cubicBezTo>
                  <a:pt x="10604" y="12454"/>
                  <a:pt x="11280" y="12596"/>
                  <a:pt x="11956" y="12596"/>
                </a:cubicBezTo>
                <a:cubicBezTo>
                  <a:pt x="12632" y="12596"/>
                  <a:pt x="13272" y="12454"/>
                  <a:pt x="13806" y="12169"/>
                </a:cubicBezTo>
                <a:cubicBezTo>
                  <a:pt x="14186" y="11989"/>
                  <a:pt x="14702" y="11899"/>
                  <a:pt x="15213" y="11899"/>
                </a:cubicBezTo>
                <a:cubicBezTo>
                  <a:pt x="15610" y="11899"/>
                  <a:pt x="16005" y="11953"/>
                  <a:pt x="16332" y="12062"/>
                </a:cubicBezTo>
                <a:lnTo>
                  <a:pt x="16332" y="13735"/>
                </a:lnTo>
                <a:cubicBezTo>
                  <a:pt x="15990" y="13646"/>
                  <a:pt x="15616" y="13602"/>
                  <a:pt x="15239" y="13602"/>
                </a:cubicBezTo>
                <a:cubicBezTo>
                  <a:pt x="14559" y="13602"/>
                  <a:pt x="13870" y="13744"/>
                  <a:pt x="13344" y="14019"/>
                </a:cubicBezTo>
                <a:cubicBezTo>
                  <a:pt x="12970" y="14215"/>
                  <a:pt x="12463" y="14313"/>
                  <a:pt x="11956" y="14313"/>
                </a:cubicBezTo>
                <a:cubicBezTo>
                  <a:pt x="11449" y="14313"/>
                  <a:pt x="10942" y="14215"/>
                  <a:pt x="10568" y="14019"/>
                </a:cubicBezTo>
                <a:lnTo>
                  <a:pt x="10533" y="14019"/>
                </a:lnTo>
                <a:cubicBezTo>
                  <a:pt x="10017" y="13752"/>
                  <a:pt x="9350" y="13619"/>
                  <a:pt x="8682" y="13619"/>
                </a:cubicBezTo>
                <a:cubicBezTo>
                  <a:pt x="8015" y="13619"/>
                  <a:pt x="7348" y="13752"/>
                  <a:pt x="6832" y="14019"/>
                </a:cubicBezTo>
                <a:lnTo>
                  <a:pt x="6797" y="14019"/>
                </a:lnTo>
                <a:cubicBezTo>
                  <a:pt x="6441" y="14215"/>
                  <a:pt x="5934" y="14313"/>
                  <a:pt x="5422" y="14313"/>
                </a:cubicBezTo>
                <a:cubicBezTo>
                  <a:pt x="4911" y="14313"/>
                  <a:pt x="4395" y="14215"/>
                  <a:pt x="4021" y="14019"/>
                </a:cubicBezTo>
                <a:cubicBezTo>
                  <a:pt x="3497" y="13746"/>
                  <a:pt x="2811" y="13618"/>
                  <a:pt x="2134" y="13618"/>
                </a:cubicBezTo>
                <a:cubicBezTo>
                  <a:pt x="1754" y="13618"/>
                  <a:pt x="1377" y="13658"/>
                  <a:pt x="1033" y="13735"/>
                </a:cubicBezTo>
                <a:lnTo>
                  <a:pt x="1033" y="12062"/>
                </a:lnTo>
                <a:cubicBezTo>
                  <a:pt x="1359" y="11953"/>
                  <a:pt x="1754" y="11899"/>
                  <a:pt x="2152" y="11899"/>
                </a:cubicBezTo>
                <a:cubicBezTo>
                  <a:pt x="2663" y="11899"/>
                  <a:pt x="3179" y="11989"/>
                  <a:pt x="3559" y="12169"/>
                </a:cubicBezTo>
                <a:cubicBezTo>
                  <a:pt x="4075" y="12436"/>
                  <a:pt x="4742" y="12569"/>
                  <a:pt x="5413" y="12569"/>
                </a:cubicBezTo>
                <a:cubicBezTo>
                  <a:pt x="6085" y="12569"/>
                  <a:pt x="6761" y="12436"/>
                  <a:pt x="7295" y="12169"/>
                </a:cubicBezTo>
                <a:cubicBezTo>
                  <a:pt x="7668" y="11973"/>
                  <a:pt x="8175" y="11876"/>
                  <a:pt x="8682" y="11876"/>
                </a:cubicBezTo>
                <a:close/>
                <a:moveTo>
                  <a:pt x="15213" y="14639"/>
                </a:moveTo>
                <a:cubicBezTo>
                  <a:pt x="15610" y="14639"/>
                  <a:pt x="16005" y="14693"/>
                  <a:pt x="16332" y="14802"/>
                </a:cubicBezTo>
                <a:lnTo>
                  <a:pt x="16332" y="16332"/>
                </a:lnTo>
                <a:lnTo>
                  <a:pt x="1033" y="16332"/>
                </a:lnTo>
                <a:lnTo>
                  <a:pt x="1033" y="14802"/>
                </a:lnTo>
                <a:cubicBezTo>
                  <a:pt x="1359" y="14693"/>
                  <a:pt x="1754" y="14639"/>
                  <a:pt x="2152" y="14639"/>
                </a:cubicBezTo>
                <a:cubicBezTo>
                  <a:pt x="2663" y="14639"/>
                  <a:pt x="3179" y="14729"/>
                  <a:pt x="3559" y="14909"/>
                </a:cubicBezTo>
                <a:lnTo>
                  <a:pt x="3559" y="14944"/>
                </a:lnTo>
                <a:cubicBezTo>
                  <a:pt x="4075" y="15211"/>
                  <a:pt x="4742" y="15345"/>
                  <a:pt x="5413" y="15345"/>
                </a:cubicBezTo>
                <a:cubicBezTo>
                  <a:pt x="6085" y="15345"/>
                  <a:pt x="6761" y="15211"/>
                  <a:pt x="7295" y="14944"/>
                </a:cubicBezTo>
                <a:lnTo>
                  <a:pt x="7295" y="14909"/>
                </a:lnTo>
                <a:cubicBezTo>
                  <a:pt x="7668" y="14731"/>
                  <a:pt x="8184" y="14642"/>
                  <a:pt x="8696" y="14642"/>
                </a:cubicBezTo>
                <a:cubicBezTo>
                  <a:pt x="9207" y="14642"/>
                  <a:pt x="9714" y="14731"/>
                  <a:pt x="10070" y="14909"/>
                </a:cubicBezTo>
                <a:lnTo>
                  <a:pt x="10106" y="14944"/>
                </a:lnTo>
                <a:cubicBezTo>
                  <a:pt x="10604" y="15193"/>
                  <a:pt x="11280" y="15336"/>
                  <a:pt x="11956" y="15336"/>
                </a:cubicBezTo>
                <a:cubicBezTo>
                  <a:pt x="12632" y="15336"/>
                  <a:pt x="13272" y="15193"/>
                  <a:pt x="13806" y="14944"/>
                </a:cubicBezTo>
                <a:lnTo>
                  <a:pt x="13806" y="14909"/>
                </a:lnTo>
                <a:cubicBezTo>
                  <a:pt x="14186" y="14729"/>
                  <a:pt x="14702" y="14639"/>
                  <a:pt x="15213" y="14639"/>
                </a:cubicBezTo>
                <a:close/>
                <a:moveTo>
                  <a:pt x="9679" y="0"/>
                </a:moveTo>
                <a:cubicBezTo>
                  <a:pt x="7686" y="0"/>
                  <a:pt x="5836" y="748"/>
                  <a:pt x="4448" y="2171"/>
                </a:cubicBezTo>
                <a:cubicBezTo>
                  <a:pt x="3061" y="3559"/>
                  <a:pt x="2278" y="5409"/>
                  <a:pt x="2278" y="7401"/>
                </a:cubicBezTo>
                <a:cubicBezTo>
                  <a:pt x="2278" y="7650"/>
                  <a:pt x="2278" y="7899"/>
                  <a:pt x="2313" y="8148"/>
                </a:cubicBezTo>
                <a:cubicBezTo>
                  <a:pt x="1602" y="8148"/>
                  <a:pt x="855" y="8255"/>
                  <a:pt x="285" y="8540"/>
                </a:cubicBezTo>
                <a:lnTo>
                  <a:pt x="1" y="8718"/>
                </a:lnTo>
                <a:lnTo>
                  <a:pt x="1" y="17328"/>
                </a:lnTo>
                <a:lnTo>
                  <a:pt x="17364" y="17328"/>
                </a:lnTo>
                <a:lnTo>
                  <a:pt x="17364" y="8718"/>
                </a:lnTo>
                <a:lnTo>
                  <a:pt x="17080" y="8575"/>
                </a:lnTo>
                <a:cubicBezTo>
                  <a:pt x="16564" y="8291"/>
                  <a:pt x="15896" y="8148"/>
                  <a:pt x="15225" y="8148"/>
                </a:cubicBezTo>
                <a:cubicBezTo>
                  <a:pt x="14553" y="8148"/>
                  <a:pt x="13877" y="8291"/>
                  <a:pt x="13344" y="8575"/>
                </a:cubicBezTo>
                <a:cubicBezTo>
                  <a:pt x="12970" y="8771"/>
                  <a:pt x="12463" y="8869"/>
                  <a:pt x="11956" y="8869"/>
                </a:cubicBezTo>
                <a:cubicBezTo>
                  <a:pt x="11449" y="8869"/>
                  <a:pt x="10942" y="8771"/>
                  <a:pt x="10568" y="8575"/>
                </a:cubicBezTo>
                <a:cubicBezTo>
                  <a:pt x="10284" y="8398"/>
                  <a:pt x="9928" y="8291"/>
                  <a:pt x="9572" y="8255"/>
                </a:cubicBezTo>
                <a:cubicBezTo>
                  <a:pt x="9287" y="7686"/>
                  <a:pt x="9145" y="7045"/>
                  <a:pt x="9145" y="6405"/>
                </a:cubicBezTo>
                <a:cubicBezTo>
                  <a:pt x="9145" y="5373"/>
                  <a:pt x="9536" y="4413"/>
                  <a:pt x="10212" y="3665"/>
                </a:cubicBezTo>
                <a:cubicBezTo>
                  <a:pt x="10355" y="3950"/>
                  <a:pt x="10568" y="4199"/>
                  <a:pt x="10817" y="4448"/>
                </a:cubicBezTo>
                <a:cubicBezTo>
                  <a:pt x="11280" y="4875"/>
                  <a:pt x="11885" y="5124"/>
                  <a:pt x="12525" y="5124"/>
                </a:cubicBezTo>
                <a:cubicBezTo>
                  <a:pt x="13948" y="5124"/>
                  <a:pt x="15087" y="3950"/>
                  <a:pt x="15087" y="2562"/>
                </a:cubicBezTo>
                <a:cubicBezTo>
                  <a:pt x="15087" y="1139"/>
                  <a:pt x="13948" y="0"/>
                  <a:pt x="125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1"/>
          <p:cNvSpPr/>
          <p:nvPr/>
        </p:nvSpPr>
        <p:spPr>
          <a:xfrm>
            <a:off x="17473152" y="10852858"/>
            <a:ext cx="1083272" cy="1081026"/>
          </a:xfrm>
          <a:custGeom>
            <a:avLst/>
            <a:gdLst/>
            <a:ahLst/>
            <a:cxnLst/>
            <a:rect l="l" t="t" r="r" b="b"/>
            <a:pathLst>
              <a:path w="17365" h="17329" extrusionOk="0">
                <a:moveTo>
                  <a:pt x="8184" y="3310"/>
                </a:moveTo>
                <a:lnTo>
                  <a:pt x="8184" y="8860"/>
                </a:lnTo>
                <a:lnTo>
                  <a:pt x="3523" y="8860"/>
                </a:lnTo>
                <a:lnTo>
                  <a:pt x="3523" y="7900"/>
                </a:lnTo>
                <a:cubicBezTo>
                  <a:pt x="3523" y="5373"/>
                  <a:pt x="5551" y="3310"/>
                  <a:pt x="8078" y="3310"/>
                </a:cubicBezTo>
                <a:close/>
                <a:moveTo>
                  <a:pt x="9287" y="2029"/>
                </a:moveTo>
                <a:cubicBezTo>
                  <a:pt x="11814" y="2029"/>
                  <a:pt x="13877" y="4057"/>
                  <a:pt x="13877" y="6583"/>
                </a:cubicBezTo>
                <a:lnTo>
                  <a:pt x="13877" y="8860"/>
                </a:lnTo>
                <a:lnTo>
                  <a:pt x="9181" y="8860"/>
                </a:lnTo>
                <a:lnTo>
                  <a:pt x="9181" y="2029"/>
                </a:lnTo>
                <a:close/>
                <a:moveTo>
                  <a:pt x="15229" y="11920"/>
                </a:moveTo>
                <a:lnTo>
                  <a:pt x="13842" y="13806"/>
                </a:lnTo>
                <a:cubicBezTo>
                  <a:pt x="13664" y="13877"/>
                  <a:pt x="13521" y="13948"/>
                  <a:pt x="13344" y="14020"/>
                </a:cubicBezTo>
                <a:cubicBezTo>
                  <a:pt x="12970" y="14215"/>
                  <a:pt x="12463" y="14313"/>
                  <a:pt x="11956" y="14313"/>
                </a:cubicBezTo>
                <a:cubicBezTo>
                  <a:pt x="11449" y="14313"/>
                  <a:pt x="10942" y="14215"/>
                  <a:pt x="10568" y="14020"/>
                </a:cubicBezTo>
                <a:cubicBezTo>
                  <a:pt x="10035" y="13753"/>
                  <a:pt x="9359" y="13619"/>
                  <a:pt x="8687" y="13619"/>
                </a:cubicBezTo>
                <a:cubicBezTo>
                  <a:pt x="8015" y="13619"/>
                  <a:pt x="7348" y="13753"/>
                  <a:pt x="6832" y="14020"/>
                </a:cubicBezTo>
                <a:cubicBezTo>
                  <a:pt x="6459" y="14215"/>
                  <a:pt x="5943" y="14313"/>
                  <a:pt x="5427" y="14313"/>
                </a:cubicBezTo>
                <a:cubicBezTo>
                  <a:pt x="4911" y="14313"/>
                  <a:pt x="4395" y="14215"/>
                  <a:pt x="4021" y="14020"/>
                </a:cubicBezTo>
                <a:cubicBezTo>
                  <a:pt x="3701" y="13842"/>
                  <a:pt x="3310" y="13735"/>
                  <a:pt x="2883" y="13664"/>
                </a:cubicBezTo>
                <a:lnTo>
                  <a:pt x="2278" y="11920"/>
                </a:lnTo>
                <a:close/>
                <a:moveTo>
                  <a:pt x="15213" y="14639"/>
                </a:moveTo>
                <a:cubicBezTo>
                  <a:pt x="15610" y="14639"/>
                  <a:pt x="16005" y="14693"/>
                  <a:pt x="16332" y="14802"/>
                </a:cubicBezTo>
                <a:lnTo>
                  <a:pt x="16332" y="16332"/>
                </a:lnTo>
                <a:lnTo>
                  <a:pt x="1033" y="16332"/>
                </a:lnTo>
                <a:lnTo>
                  <a:pt x="1033" y="14802"/>
                </a:lnTo>
                <a:cubicBezTo>
                  <a:pt x="1359" y="14693"/>
                  <a:pt x="1754" y="14639"/>
                  <a:pt x="2152" y="14639"/>
                </a:cubicBezTo>
                <a:cubicBezTo>
                  <a:pt x="2663" y="14639"/>
                  <a:pt x="3179" y="14729"/>
                  <a:pt x="3559" y="14909"/>
                </a:cubicBezTo>
                <a:lnTo>
                  <a:pt x="3559" y="14945"/>
                </a:lnTo>
                <a:cubicBezTo>
                  <a:pt x="4075" y="15212"/>
                  <a:pt x="4742" y="15345"/>
                  <a:pt x="5413" y="15345"/>
                </a:cubicBezTo>
                <a:cubicBezTo>
                  <a:pt x="6085" y="15345"/>
                  <a:pt x="6761" y="15212"/>
                  <a:pt x="7295" y="14945"/>
                </a:cubicBezTo>
                <a:lnTo>
                  <a:pt x="7295" y="14909"/>
                </a:lnTo>
                <a:cubicBezTo>
                  <a:pt x="7668" y="14731"/>
                  <a:pt x="8184" y="14642"/>
                  <a:pt x="8696" y="14642"/>
                </a:cubicBezTo>
                <a:cubicBezTo>
                  <a:pt x="9207" y="14642"/>
                  <a:pt x="9714" y="14731"/>
                  <a:pt x="10070" y="14909"/>
                </a:cubicBezTo>
                <a:lnTo>
                  <a:pt x="10106" y="14945"/>
                </a:lnTo>
                <a:cubicBezTo>
                  <a:pt x="10622" y="15212"/>
                  <a:pt x="11289" y="15345"/>
                  <a:pt x="11956" y="15345"/>
                </a:cubicBezTo>
                <a:cubicBezTo>
                  <a:pt x="12623" y="15345"/>
                  <a:pt x="13290" y="15212"/>
                  <a:pt x="13806" y="14945"/>
                </a:cubicBezTo>
                <a:lnTo>
                  <a:pt x="13806" y="14909"/>
                </a:lnTo>
                <a:cubicBezTo>
                  <a:pt x="14186" y="14729"/>
                  <a:pt x="14702" y="14639"/>
                  <a:pt x="15213" y="14639"/>
                </a:cubicBezTo>
                <a:close/>
                <a:moveTo>
                  <a:pt x="8184" y="1"/>
                </a:moveTo>
                <a:lnTo>
                  <a:pt x="8184" y="2278"/>
                </a:lnTo>
                <a:lnTo>
                  <a:pt x="8078" y="2278"/>
                </a:lnTo>
                <a:cubicBezTo>
                  <a:pt x="4982" y="2278"/>
                  <a:pt x="2491" y="4804"/>
                  <a:pt x="2491" y="7900"/>
                </a:cubicBezTo>
                <a:lnTo>
                  <a:pt x="2491" y="8860"/>
                </a:lnTo>
                <a:lnTo>
                  <a:pt x="1531" y="8860"/>
                </a:lnTo>
                <a:lnTo>
                  <a:pt x="1531" y="9857"/>
                </a:lnTo>
                <a:lnTo>
                  <a:pt x="8184" y="9857"/>
                </a:lnTo>
                <a:lnTo>
                  <a:pt x="8184" y="10889"/>
                </a:lnTo>
                <a:lnTo>
                  <a:pt x="819" y="10889"/>
                </a:lnTo>
                <a:lnTo>
                  <a:pt x="1780" y="13628"/>
                </a:lnTo>
                <a:cubicBezTo>
                  <a:pt x="1246" y="13664"/>
                  <a:pt x="712" y="13806"/>
                  <a:pt x="285" y="14020"/>
                </a:cubicBezTo>
                <a:lnTo>
                  <a:pt x="1" y="14162"/>
                </a:lnTo>
                <a:lnTo>
                  <a:pt x="1" y="17329"/>
                </a:lnTo>
                <a:lnTo>
                  <a:pt x="17364" y="17329"/>
                </a:lnTo>
                <a:lnTo>
                  <a:pt x="17364" y="14162"/>
                </a:lnTo>
                <a:lnTo>
                  <a:pt x="17080" y="14020"/>
                </a:lnTo>
                <a:cubicBezTo>
                  <a:pt x="16581" y="13735"/>
                  <a:pt x="15905" y="13628"/>
                  <a:pt x="15229" y="13593"/>
                </a:cubicBezTo>
                <a:lnTo>
                  <a:pt x="17186" y="10889"/>
                </a:lnTo>
                <a:lnTo>
                  <a:pt x="9181" y="10889"/>
                </a:lnTo>
                <a:lnTo>
                  <a:pt x="9181" y="9857"/>
                </a:lnTo>
                <a:lnTo>
                  <a:pt x="16190" y="9857"/>
                </a:lnTo>
                <a:lnTo>
                  <a:pt x="16190" y="8860"/>
                </a:lnTo>
                <a:lnTo>
                  <a:pt x="14874" y="8860"/>
                </a:lnTo>
                <a:lnTo>
                  <a:pt x="14874" y="6583"/>
                </a:lnTo>
                <a:cubicBezTo>
                  <a:pt x="14874" y="3523"/>
                  <a:pt x="12383" y="997"/>
                  <a:pt x="9287" y="997"/>
                </a:cubicBezTo>
                <a:lnTo>
                  <a:pt x="9181" y="997"/>
                </a:lnTo>
                <a:lnTo>
                  <a:pt x="91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21"/>
          <p:cNvGrpSpPr/>
          <p:nvPr/>
        </p:nvGrpSpPr>
        <p:grpSpPr>
          <a:xfrm>
            <a:off x="17473839" y="8768756"/>
            <a:ext cx="1083347" cy="952335"/>
            <a:chOff x="18706611" y="8196849"/>
            <a:chExt cx="1307758" cy="1149607"/>
          </a:xfrm>
        </p:grpSpPr>
        <p:sp>
          <p:nvSpPr>
            <p:cNvPr id="350" name="Google Shape;350;p21"/>
            <p:cNvSpPr/>
            <p:nvPr/>
          </p:nvSpPr>
          <p:spPr>
            <a:xfrm>
              <a:off x="18706611" y="8196849"/>
              <a:ext cx="1307758" cy="383253"/>
            </a:xfrm>
            <a:custGeom>
              <a:avLst/>
              <a:gdLst/>
              <a:ahLst/>
              <a:cxnLst/>
              <a:rect l="l" t="t" r="r" b="b"/>
              <a:pathLst>
                <a:path w="17365" h="5089" extrusionOk="0">
                  <a:moveTo>
                    <a:pt x="16261" y="1032"/>
                  </a:moveTo>
                  <a:cubicBezTo>
                    <a:pt x="16048" y="1602"/>
                    <a:pt x="15478" y="2029"/>
                    <a:pt x="14838" y="2029"/>
                  </a:cubicBezTo>
                  <a:lnTo>
                    <a:pt x="1531" y="2029"/>
                  </a:lnTo>
                  <a:cubicBezTo>
                    <a:pt x="1246" y="2029"/>
                    <a:pt x="1033" y="1815"/>
                    <a:pt x="1033" y="1531"/>
                  </a:cubicBezTo>
                  <a:cubicBezTo>
                    <a:pt x="1033" y="1246"/>
                    <a:pt x="1246" y="1032"/>
                    <a:pt x="1531" y="1032"/>
                  </a:cubicBezTo>
                  <a:close/>
                  <a:moveTo>
                    <a:pt x="4093" y="3061"/>
                  </a:moveTo>
                  <a:cubicBezTo>
                    <a:pt x="3915" y="3487"/>
                    <a:pt x="3594" y="3843"/>
                    <a:pt x="3167" y="3986"/>
                  </a:cubicBezTo>
                  <a:lnTo>
                    <a:pt x="3167" y="3061"/>
                  </a:lnTo>
                  <a:close/>
                  <a:moveTo>
                    <a:pt x="1531" y="1"/>
                  </a:moveTo>
                  <a:cubicBezTo>
                    <a:pt x="712" y="1"/>
                    <a:pt x="1" y="677"/>
                    <a:pt x="1" y="1531"/>
                  </a:cubicBezTo>
                  <a:cubicBezTo>
                    <a:pt x="1" y="2384"/>
                    <a:pt x="712" y="3061"/>
                    <a:pt x="1531" y="3061"/>
                  </a:cubicBezTo>
                  <a:lnTo>
                    <a:pt x="2136" y="3061"/>
                  </a:lnTo>
                  <a:lnTo>
                    <a:pt x="2136" y="5089"/>
                  </a:lnTo>
                  <a:lnTo>
                    <a:pt x="2634" y="5089"/>
                  </a:lnTo>
                  <a:cubicBezTo>
                    <a:pt x="3879" y="5089"/>
                    <a:pt x="4911" y="4199"/>
                    <a:pt x="5124" y="3061"/>
                  </a:cubicBezTo>
                  <a:lnTo>
                    <a:pt x="14838" y="3061"/>
                  </a:lnTo>
                  <a:cubicBezTo>
                    <a:pt x="16226" y="3061"/>
                    <a:pt x="17364" y="1922"/>
                    <a:pt x="17364" y="499"/>
                  </a:cubicBezTo>
                  <a:lnTo>
                    <a:pt x="1736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1"/>
            <p:cNvSpPr/>
            <p:nvPr/>
          </p:nvSpPr>
          <p:spPr>
            <a:xfrm>
              <a:off x="18706611" y="8653454"/>
              <a:ext cx="1307758" cy="693003"/>
            </a:xfrm>
            <a:custGeom>
              <a:avLst/>
              <a:gdLst/>
              <a:ahLst/>
              <a:cxnLst/>
              <a:rect l="l" t="t" r="r" b="b"/>
              <a:pathLst>
                <a:path w="17365" h="9202" extrusionOk="0">
                  <a:moveTo>
                    <a:pt x="8667" y="1014"/>
                  </a:moveTo>
                  <a:cubicBezTo>
                    <a:pt x="9194" y="1014"/>
                    <a:pt x="9724" y="1120"/>
                    <a:pt x="10106" y="1338"/>
                  </a:cubicBezTo>
                  <a:cubicBezTo>
                    <a:pt x="10622" y="1605"/>
                    <a:pt x="11289" y="1739"/>
                    <a:pt x="11956" y="1739"/>
                  </a:cubicBezTo>
                  <a:cubicBezTo>
                    <a:pt x="12623" y="1739"/>
                    <a:pt x="13290" y="1605"/>
                    <a:pt x="13806" y="1338"/>
                  </a:cubicBezTo>
                  <a:cubicBezTo>
                    <a:pt x="14194" y="1134"/>
                    <a:pt x="14723" y="1035"/>
                    <a:pt x="15244" y="1035"/>
                  </a:cubicBezTo>
                  <a:cubicBezTo>
                    <a:pt x="15631" y="1035"/>
                    <a:pt x="16014" y="1090"/>
                    <a:pt x="16332" y="1196"/>
                  </a:cubicBezTo>
                  <a:lnTo>
                    <a:pt x="16332" y="2868"/>
                  </a:lnTo>
                  <a:cubicBezTo>
                    <a:pt x="15967" y="2773"/>
                    <a:pt x="15570" y="2725"/>
                    <a:pt x="15171" y="2725"/>
                  </a:cubicBezTo>
                  <a:cubicBezTo>
                    <a:pt x="14524" y="2725"/>
                    <a:pt x="13872" y="2853"/>
                    <a:pt x="13344" y="3117"/>
                  </a:cubicBezTo>
                  <a:cubicBezTo>
                    <a:pt x="12988" y="3313"/>
                    <a:pt x="12481" y="3411"/>
                    <a:pt x="11969" y="3411"/>
                  </a:cubicBezTo>
                  <a:cubicBezTo>
                    <a:pt x="11458" y="3411"/>
                    <a:pt x="10942" y="3313"/>
                    <a:pt x="10568" y="3117"/>
                  </a:cubicBezTo>
                  <a:cubicBezTo>
                    <a:pt x="10035" y="2851"/>
                    <a:pt x="9359" y="2717"/>
                    <a:pt x="8682" y="2717"/>
                  </a:cubicBezTo>
                  <a:cubicBezTo>
                    <a:pt x="8006" y="2717"/>
                    <a:pt x="7330" y="2851"/>
                    <a:pt x="6797" y="3117"/>
                  </a:cubicBezTo>
                  <a:cubicBezTo>
                    <a:pt x="6441" y="3313"/>
                    <a:pt x="5934" y="3411"/>
                    <a:pt x="5422" y="3411"/>
                  </a:cubicBezTo>
                  <a:cubicBezTo>
                    <a:pt x="4911" y="3411"/>
                    <a:pt x="4395" y="3313"/>
                    <a:pt x="4021" y="3117"/>
                  </a:cubicBezTo>
                  <a:cubicBezTo>
                    <a:pt x="3515" y="2853"/>
                    <a:pt x="2872" y="2725"/>
                    <a:pt x="2219" y="2725"/>
                  </a:cubicBezTo>
                  <a:cubicBezTo>
                    <a:pt x="1817" y="2725"/>
                    <a:pt x="1412" y="2773"/>
                    <a:pt x="1033" y="2868"/>
                  </a:cubicBezTo>
                  <a:lnTo>
                    <a:pt x="1033" y="1196"/>
                  </a:lnTo>
                  <a:cubicBezTo>
                    <a:pt x="1359" y="1087"/>
                    <a:pt x="1754" y="1033"/>
                    <a:pt x="2152" y="1033"/>
                  </a:cubicBezTo>
                  <a:cubicBezTo>
                    <a:pt x="2663" y="1033"/>
                    <a:pt x="3179" y="1123"/>
                    <a:pt x="3559" y="1303"/>
                  </a:cubicBezTo>
                  <a:cubicBezTo>
                    <a:pt x="4075" y="1587"/>
                    <a:pt x="4742" y="1730"/>
                    <a:pt x="5413" y="1730"/>
                  </a:cubicBezTo>
                  <a:cubicBezTo>
                    <a:pt x="6085" y="1730"/>
                    <a:pt x="6761" y="1587"/>
                    <a:pt x="7295" y="1303"/>
                  </a:cubicBezTo>
                  <a:cubicBezTo>
                    <a:pt x="7660" y="1111"/>
                    <a:pt x="8162" y="1014"/>
                    <a:pt x="8667" y="1014"/>
                  </a:cubicBezTo>
                  <a:close/>
                  <a:moveTo>
                    <a:pt x="15216" y="3737"/>
                  </a:moveTo>
                  <a:cubicBezTo>
                    <a:pt x="15610" y="3737"/>
                    <a:pt x="16005" y="3791"/>
                    <a:pt x="16332" y="3900"/>
                  </a:cubicBezTo>
                  <a:lnTo>
                    <a:pt x="16332" y="5608"/>
                  </a:lnTo>
                  <a:cubicBezTo>
                    <a:pt x="15967" y="5513"/>
                    <a:pt x="15570" y="5465"/>
                    <a:pt x="15171" y="5465"/>
                  </a:cubicBezTo>
                  <a:cubicBezTo>
                    <a:pt x="14524" y="5465"/>
                    <a:pt x="13872" y="5593"/>
                    <a:pt x="13344" y="5857"/>
                  </a:cubicBezTo>
                  <a:cubicBezTo>
                    <a:pt x="12988" y="6053"/>
                    <a:pt x="12481" y="6151"/>
                    <a:pt x="11969" y="6151"/>
                  </a:cubicBezTo>
                  <a:cubicBezTo>
                    <a:pt x="11458" y="6151"/>
                    <a:pt x="10942" y="6053"/>
                    <a:pt x="10568" y="5857"/>
                  </a:cubicBezTo>
                  <a:cubicBezTo>
                    <a:pt x="10035" y="5590"/>
                    <a:pt x="9359" y="5457"/>
                    <a:pt x="8682" y="5457"/>
                  </a:cubicBezTo>
                  <a:cubicBezTo>
                    <a:pt x="8006" y="5457"/>
                    <a:pt x="7330" y="5590"/>
                    <a:pt x="6797" y="5857"/>
                  </a:cubicBezTo>
                  <a:cubicBezTo>
                    <a:pt x="6423" y="6053"/>
                    <a:pt x="5916" y="6151"/>
                    <a:pt x="5409" y="6151"/>
                  </a:cubicBezTo>
                  <a:cubicBezTo>
                    <a:pt x="4902" y="6151"/>
                    <a:pt x="4395" y="6053"/>
                    <a:pt x="4021" y="5857"/>
                  </a:cubicBezTo>
                  <a:cubicBezTo>
                    <a:pt x="3515" y="5593"/>
                    <a:pt x="2858" y="5465"/>
                    <a:pt x="2203" y="5465"/>
                  </a:cubicBezTo>
                  <a:cubicBezTo>
                    <a:pt x="1800" y="5465"/>
                    <a:pt x="1398" y="5513"/>
                    <a:pt x="1033" y="5608"/>
                  </a:cubicBezTo>
                  <a:lnTo>
                    <a:pt x="1033" y="3900"/>
                  </a:lnTo>
                  <a:cubicBezTo>
                    <a:pt x="1351" y="3794"/>
                    <a:pt x="1740" y="3740"/>
                    <a:pt x="2132" y="3740"/>
                  </a:cubicBezTo>
                  <a:cubicBezTo>
                    <a:pt x="2660" y="3740"/>
                    <a:pt x="3191" y="3838"/>
                    <a:pt x="3559" y="4042"/>
                  </a:cubicBezTo>
                  <a:cubicBezTo>
                    <a:pt x="4084" y="4305"/>
                    <a:pt x="4747" y="4438"/>
                    <a:pt x="5408" y="4438"/>
                  </a:cubicBezTo>
                  <a:cubicBezTo>
                    <a:pt x="6090" y="4438"/>
                    <a:pt x="6771" y="4296"/>
                    <a:pt x="7295" y="4007"/>
                  </a:cubicBezTo>
                  <a:cubicBezTo>
                    <a:pt x="7668" y="3829"/>
                    <a:pt x="8184" y="3740"/>
                    <a:pt x="8696" y="3740"/>
                  </a:cubicBezTo>
                  <a:cubicBezTo>
                    <a:pt x="9207" y="3740"/>
                    <a:pt x="9714" y="3829"/>
                    <a:pt x="10070" y="4007"/>
                  </a:cubicBezTo>
                  <a:cubicBezTo>
                    <a:pt x="10604" y="4292"/>
                    <a:pt x="11280" y="4434"/>
                    <a:pt x="11956" y="4434"/>
                  </a:cubicBezTo>
                  <a:cubicBezTo>
                    <a:pt x="12632" y="4434"/>
                    <a:pt x="13308" y="4292"/>
                    <a:pt x="13842" y="4007"/>
                  </a:cubicBezTo>
                  <a:cubicBezTo>
                    <a:pt x="14202" y="3827"/>
                    <a:pt x="14709" y="3737"/>
                    <a:pt x="15216" y="3737"/>
                  </a:cubicBezTo>
                  <a:close/>
                  <a:moveTo>
                    <a:pt x="15247" y="6479"/>
                  </a:moveTo>
                  <a:cubicBezTo>
                    <a:pt x="15631" y="6479"/>
                    <a:pt x="16014" y="6534"/>
                    <a:pt x="16332" y="6640"/>
                  </a:cubicBezTo>
                  <a:lnTo>
                    <a:pt x="16332" y="8170"/>
                  </a:lnTo>
                  <a:lnTo>
                    <a:pt x="1033" y="8170"/>
                  </a:lnTo>
                  <a:lnTo>
                    <a:pt x="1033" y="6640"/>
                  </a:lnTo>
                  <a:cubicBezTo>
                    <a:pt x="1351" y="6534"/>
                    <a:pt x="1740" y="6479"/>
                    <a:pt x="2132" y="6479"/>
                  </a:cubicBezTo>
                  <a:cubicBezTo>
                    <a:pt x="2660" y="6479"/>
                    <a:pt x="3191" y="6578"/>
                    <a:pt x="3559" y="6782"/>
                  </a:cubicBezTo>
                  <a:cubicBezTo>
                    <a:pt x="4093" y="7049"/>
                    <a:pt x="4769" y="7182"/>
                    <a:pt x="5440" y="7182"/>
                  </a:cubicBezTo>
                  <a:cubicBezTo>
                    <a:pt x="6112" y="7182"/>
                    <a:pt x="6779" y="7049"/>
                    <a:pt x="7295" y="6782"/>
                  </a:cubicBezTo>
                  <a:cubicBezTo>
                    <a:pt x="7668" y="6587"/>
                    <a:pt x="8184" y="6489"/>
                    <a:pt x="8696" y="6489"/>
                  </a:cubicBezTo>
                  <a:cubicBezTo>
                    <a:pt x="9207" y="6489"/>
                    <a:pt x="9714" y="6587"/>
                    <a:pt x="10070" y="6782"/>
                  </a:cubicBezTo>
                  <a:cubicBezTo>
                    <a:pt x="10604" y="7031"/>
                    <a:pt x="11280" y="7174"/>
                    <a:pt x="11956" y="7174"/>
                  </a:cubicBezTo>
                  <a:cubicBezTo>
                    <a:pt x="12632" y="7174"/>
                    <a:pt x="13308" y="7031"/>
                    <a:pt x="13842" y="6782"/>
                  </a:cubicBezTo>
                  <a:cubicBezTo>
                    <a:pt x="14209" y="6578"/>
                    <a:pt x="14729" y="6479"/>
                    <a:pt x="15247" y="6479"/>
                  </a:cubicBezTo>
                  <a:close/>
                  <a:moveTo>
                    <a:pt x="2176" y="1"/>
                  </a:moveTo>
                  <a:cubicBezTo>
                    <a:pt x="1401" y="1"/>
                    <a:pt x="617" y="189"/>
                    <a:pt x="1" y="556"/>
                  </a:cubicBezTo>
                  <a:lnTo>
                    <a:pt x="1" y="9202"/>
                  </a:lnTo>
                  <a:lnTo>
                    <a:pt x="17364" y="9202"/>
                  </a:lnTo>
                  <a:lnTo>
                    <a:pt x="17364" y="556"/>
                  </a:lnTo>
                  <a:cubicBezTo>
                    <a:pt x="16767" y="189"/>
                    <a:pt x="15982" y="1"/>
                    <a:pt x="15201" y="1"/>
                  </a:cubicBezTo>
                  <a:cubicBezTo>
                    <a:pt x="14540" y="1"/>
                    <a:pt x="13882" y="136"/>
                    <a:pt x="13344" y="413"/>
                  </a:cubicBezTo>
                  <a:cubicBezTo>
                    <a:pt x="12970" y="609"/>
                    <a:pt x="12463" y="707"/>
                    <a:pt x="11951" y="707"/>
                  </a:cubicBezTo>
                  <a:cubicBezTo>
                    <a:pt x="11440" y="707"/>
                    <a:pt x="10924" y="609"/>
                    <a:pt x="10533" y="413"/>
                  </a:cubicBezTo>
                  <a:cubicBezTo>
                    <a:pt x="10017" y="146"/>
                    <a:pt x="9350" y="13"/>
                    <a:pt x="8682" y="13"/>
                  </a:cubicBezTo>
                  <a:cubicBezTo>
                    <a:pt x="8015" y="13"/>
                    <a:pt x="7348" y="146"/>
                    <a:pt x="6832" y="413"/>
                  </a:cubicBezTo>
                  <a:cubicBezTo>
                    <a:pt x="6459" y="609"/>
                    <a:pt x="5943" y="707"/>
                    <a:pt x="5427" y="707"/>
                  </a:cubicBezTo>
                  <a:cubicBezTo>
                    <a:pt x="4911" y="707"/>
                    <a:pt x="4395" y="609"/>
                    <a:pt x="4021" y="413"/>
                  </a:cubicBezTo>
                  <a:cubicBezTo>
                    <a:pt x="3483" y="136"/>
                    <a:pt x="2833" y="1"/>
                    <a:pt x="21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21"/>
          <p:cNvGrpSpPr/>
          <p:nvPr/>
        </p:nvGrpSpPr>
        <p:grpSpPr>
          <a:xfrm>
            <a:off x="17473839" y="6555525"/>
            <a:ext cx="1083347" cy="1081101"/>
            <a:chOff x="18706611" y="6004951"/>
            <a:chExt cx="1307758" cy="1305047"/>
          </a:xfrm>
        </p:grpSpPr>
        <p:sp>
          <p:nvSpPr>
            <p:cNvPr id="353" name="Google Shape;353;p21"/>
            <p:cNvSpPr/>
            <p:nvPr/>
          </p:nvSpPr>
          <p:spPr>
            <a:xfrm>
              <a:off x="18706611" y="6004951"/>
              <a:ext cx="1307758" cy="1305047"/>
            </a:xfrm>
            <a:custGeom>
              <a:avLst/>
              <a:gdLst/>
              <a:ahLst/>
              <a:cxnLst/>
              <a:rect l="l" t="t" r="r" b="b"/>
              <a:pathLst>
                <a:path w="17365" h="17329" extrusionOk="0">
                  <a:moveTo>
                    <a:pt x="8682" y="997"/>
                  </a:moveTo>
                  <a:cubicBezTo>
                    <a:pt x="8967" y="997"/>
                    <a:pt x="9181" y="1210"/>
                    <a:pt x="9181" y="1495"/>
                  </a:cubicBezTo>
                  <a:lnTo>
                    <a:pt x="9181" y="2171"/>
                  </a:lnTo>
                  <a:cubicBezTo>
                    <a:pt x="9181" y="2456"/>
                    <a:pt x="8967" y="2705"/>
                    <a:pt x="8682" y="2705"/>
                  </a:cubicBezTo>
                  <a:cubicBezTo>
                    <a:pt x="8398" y="2705"/>
                    <a:pt x="8184" y="2456"/>
                    <a:pt x="8184" y="2171"/>
                  </a:cubicBezTo>
                  <a:lnTo>
                    <a:pt x="8184" y="1495"/>
                  </a:lnTo>
                  <a:cubicBezTo>
                    <a:pt x="8184" y="1210"/>
                    <a:pt x="8398" y="997"/>
                    <a:pt x="8682" y="997"/>
                  </a:cubicBezTo>
                  <a:close/>
                  <a:moveTo>
                    <a:pt x="3630" y="3096"/>
                  </a:moveTo>
                  <a:cubicBezTo>
                    <a:pt x="3772" y="3096"/>
                    <a:pt x="3915" y="3132"/>
                    <a:pt x="3986" y="3238"/>
                  </a:cubicBezTo>
                  <a:lnTo>
                    <a:pt x="4484" y="3737"/>
                  </a:lnTo>
                  <a:cubicBezTo>
                    <a:pt x="4662" y="3914"/>
                    <a:pt x="4662" y="4235"/>
                    <a:pt x="4484" y="4448"/>
                  </a:cubicBezTo>
                  <a:cubicBezTo>
                    <a:pt x="4377" y="4555"/>
                    <a:pt x="4244" y="4608"/>
                    <a:pt x="4110" y="4608"/>
                  </a:cubicBezTo>
                  <a:cubicBezTo>
                    <a:pt x="3977" y="4608"/>
                    <a:pt x="3843" y="4555"/>
                    <a:pt x="3737" y="4448"/>
                  </a:cubicBezTo>
                  <a:lnTo>
                    <a:pt x="3274" y="3950"/>
                  </a:lnTo>
                  <a:cubicBezTo>
                    <a:pt x="3061" y="3772"/>
                    <a:pt x="3061" y="3452"/>
                    <a:pt x="3274" y="3238"/>
                  </a:cubicBezTo>
                  <a:cubicBezTo>
                    <a:pt x="3381" y="3132"/>
                    <a:pt x="3523" y="3096"/>
                    <a:pt x="3630" y="3096"/>
                  </a:cubicBezTo>
                  <a:close/>
                  <a:moveTo>
                    <a:pt x="13748" y="3105"/>
                  </a:moveTo>
                  <a:cubicBezTo>
                    <a:pt x="13877" y="3105"/>
                    <a:pt x="14002" y="3149"/>
                    <a:pt x="14091" y="3238"/>
                  </a:cubicBezTo>
                  <a:cubicBezTo>
                    <a:pt x="14304" y="3452"/>
                    <a:pt x="14304" y="3772"/>
                    <a:pt x="14091" y="3950"/>
                  </a:cubicBezTo>
                  <a:lnTo>
                    <a:pt x="13628" y="4448"/>
                  </a:lnTo>
                  <a:cubicBezTo>
                    <a:pt x="13521" y="4555"/>
                    <a:pt x="13388" y="4608"/>
                    <a:pt x="13259" y="4608"/>
                  </a:cubicBezTo>
                  <a:cubicBezTo>
                    <a:pt x="13130" y="4608"/>
                    <a:pt x="13006" y="4555"/>
                    <a:pt x="12917" y="4448"/>
                  </a:cubicBezTo>
                  <a:cubicBezTo>
                    <a:pt x="12703" y="4235"/>
                    <a:pt x="12703" y="3914"/>
                    <a:pt x="12917" y="3737"/>
                  </a:cubicBezTo>
                  <a:lnTo>
                    <a:pt x="13379" y="3238"/>
                  </a:lnTo>
                  <a:cubicBezTo>
                    <a:pt x="13486" y="3149"/>
                    <a:pt x="13619" y="3105"/>
                    <a:pt x="13748" y="3105"/>
                  </a:cubicBezTo>
                  <a:close/>
                  <a:moveTo>
                    <a:pt x="2207" y="8149"/>
                  </a:moveTo>
                  <a:cubicBezTo>
                    <a:pt x="2491" y="8149"/>
                    <a:pt x="2705" y="8362"/>
                    <a:pt x="2740" y="8647"/>
                  </a:cubicBezTo>
                  <a:lnTo>
                    <a:pt x="2740" y="8682"/>
                  </a:lnTo>
                  <a:cubicBezTo>
                    <a:pt x="2705" y="8967"/>
                    <a:pt x="2491" y="9180"/>
                    <a:pt x="2207" y="9180"/>
                  </a:cubicBezTo>
                  <a:lnTo>
                    <a:pt x="1531" y="9180"/>
                  </a:lnTo>
                  <a:cubicBezTo>
                    <a:pt x="1246" y="9180"/>
                    <a:pt x="1033" y="8931"/>
                    <a:pt x="1033" y="8647"/>
                  </a:cubicBezTo>
                  <a:cubicBezTo>
                    <a:pt x="1033" y="8398"/>
                    <a:pt x="1246" y="8149"/>
                    <a:pt x="1531" y="8149"/>
                  </a:cubicBezTo>
                  <a:close/>
                  <a:moveTo>
                    <a:pt x="15834" y="8149"/>
                  </a:moveTo>
                  <a:cubicBezTo>
                    <a:pt x="16119" y="8149"/>
                    <a:pt x="16332" y="8398"/>
                    <a:pt x="16332" y="8647"/>
                  </a:cubicBezTo>
                  <a:cubicBezTo>
                    <a:pt x="16332" y="8931"/>
                    <a:pt x="16119" y="9180"/>
                    <a:pt x="15834" y="9180"/>
                  </a:cubicBezTo>
                  <a:lnTo>
                    <a:pt x="15158" y="9180"/>
                  </a:lnTo>
                  <a:cubicBezTo>
                    <a:pt x="14874" y="9180"/>
                    <a:pt x="14660" y="8931"/>
                    <a:pt x="14660" y="8647"/>
                  </a:cubicBezTo>
                  <a:cubicBezTo>
                    <a:pt x="14660" y="8398"/>
                    <a:pt x="14874" y="8149"/>
                    <a:pt x="15158" y="8149"/>
                  </a:cubicBezTo>
                  <a:close/>
                  <a:moveTo>
                    <a:pt x="8682" y="3701"/>
                  </a:moveTo>
                  <a:cubicBezTo>
                    <a:pt x="11422" y="3701"/>
                    <a:pt x="13628" y="5943"/>
                    <a:pt x="13628" y="8647"/>
                  </a:cubicBezTo>
                  <a:cubicBezTo>
                    <a:pt x="13628" y="11386"/>
                    <a:pt x="11422" y="13592"/>
                    <a:pt x="8682" y="13592"/>
                  </a:cubicBezTo>
                  <a:cubicBezTo>
                    <a:pt x="5978" y="13592"/>
                    <a:pt x="3772" y="11422"/>
                    <a:pt x="3737" y="8682"/>
                  </a:cubicBezTo>
                  <a:lnTo>
                    <a:pt x="3737" y="8647"/>
                  </a:lnTo>
                  <a:cubicBezTo>
                    <a:pt x="3772" y="5907"/>
                    <a:pt x="5978" y="3701"/>
                    <a:pt x="8682" y="3701"/>
                  </a:cubicBezTo>
                  <a:close/>
                  <a:moveTo>
                    <a:pt x="4128" y="12738"/>
                  </a:moveTo>
                  <a:cubicBezTo>
                    <a:pt x="4235" y="12738"/>
                    <a:pt x="4377" y="12774"/>
                    <a:pt x="4484" y="12881"/>
                  </a:cubicBezTo>
                  <a:cubicBezTo>
                    <a:pt x="4662" y="13059"/>
                    <a:pt x="4662" y="13379"/>
                    <a:pt x="4484" y="13592"/>
                  </a:cubicBezTo>
                  <a:lnTo>
                    <a:pt x="3986" y="14091"/>
                  </a:lnTo>
                  <a:cubicBezTo>
                    <a:pt x="3897" y="14179"/>
                    <a:pt x="3772" y="14224"/>
                    <a:pt x="3643" y="14224"/>
                  </a:cubicBezTo>
                  <a:cubicBezTo>
                    <a:pt x="3514" y="14224"/>
                    <a:pt x="3381" y="14179"/>
                    <a:pt x="3274" y="14091"/>
                  </a:cubicBezTo>
                  <a:cubicBezTo>
                    <a:pt x="3061" y="13877"/>
                    <a:pt x="3061" y="13557"/>
                    <a:pt x="3274" y="13343"/>
                  </a:cubicBezTo>
                  <a:lnTo>
                    <a:pt x="3737" y="12881"/>
                  </a:lnTo>
                  <a:cubicBezTo>
                    <a:pt x="3843" y="12774"/>
                    <a:pt x="3986" y="12738"/>
                    <a:pt x="4128" y="12738"/>
                  </a:cubicBezTo>
                  <a:close/>
                  <a:moveTo>
                    <a:pt x="13259" y="12721"/>
                  </a:moveTo>
                  <a:cubicBezTo>
                    <a:pt x="13388" y="12721"/>
                    <a:pt x="13521" y="12774"/>
                    <a:pt x="13628" y="12881"/>
                  </a:cubicBezTo>
                  <a:lnTo>
                    <a:pt x="14091" y="13343"/>
                  </a:lnTo>
                  <a:cubicBezTo>
                    <a:pt x="14304" y="13557"/>
                    <a:pt x="14304" y="13877"/>
                    <a:pt x="14091" y="14091"/>
                  </a:cubicBezTo>
                  <a:cubicBezTo>
                    <a:pt x="14002" y="14179"/>
                    <a:pt x="13877" y="14224"/>
                    <a:pt x="13748" y="14224"/>
                  </a:cubicBezTo>
                  <a:cubicBezTo>
                    <a:pt x="13619" y="14224"/>
                    <a:pt x="13486" y="14179"/>
                    <a:pt x="13379" y="14091"/>
                  </a:cubicBezTo>
                  <a:lnTo>
                    <a:pt x="12917" y="13592"/>
                  </a:lnTo>
                  <a:cubicBezTo>
                    <a:pt x="12703" y="13379"/>
                    <a:pt x="12703" y="13059"/>
                    <a:pt x="12917" y="12881"/>
                  </a:cubicBezTo>
                  <a:cubicBezTo>
                    <a:pt x="13006" y="12774"/>
                    <a:pt x="13130" y="12721"/>
                    <a:pt x="13259" y="12721"/>
                  </a:cubicBezTo>
                  <a:close/>
                  <a:moveTo>
                    <a:pt x="8682" y="14624"/>
                  </a:moveTo>
                  <a:cubicBezTo>
                    <a:pt x="8967" y="14624"/>
                    <a:pt x="9181" y="14838"/>
                    <a:pt x="9181" y="15122"/>
                  </a:cubicBezTo>
                  <a:lnTo>
                    <a:pt x="9181" y="15798"/>
                  </a:lnTo>
                  <a:cubicBezTo>
                    <a:pt x="9181" y="16083"/>
                    <a:pt x="8967" y="16332"/>
                    <a:pt x="8682" y="16332"/>
                  </a:cubicBezTo>
                  <a:cubicBezTo>
                    <a:pt x="8398" y="16332"/>
                    <a:pt x="8184" y="16083"/>
                    <a:pt x="8184" y="15798"/>
                  </a:cubicBezTo>
                  <a:lnTo>
                    <a:pt x="8184" y="15122"/>
                  </a:lnTo>
                  <a:cubicBezTo>
                    <a:pt x="8184" y="14838"/>
                    <a:pt x="8398" y="14624"/>
                    <a:pt x="8682" y="14624"/>
                  </a:cubicBezTo>
                  <a:close/>
                  <a:moveTo>
                    <a:pt x="8682" y="1"/>
                  </a:moveTo>
                  <a:cubicBezTo>
                    <a:pt x="7864" y="1"/>
                    <a:pt x="7152" y="677"/>
                    <a:pt x="7152" y="1495"/>
                  </a:cubicBezTo>
                  <a:lnTo>
                    <a:pt x="7152" y="2171"/>
                  </a:lnTo>
                  <a:cubicBezTo>
                    <a:pt x="7152" y="2420"/>
                    <a:pt x="7224" y="2669"/>
                    <a:pt x="7330" y="2847"/>
                  </a:cubicBezTo>
                  <a:cubicBezTo>
                    <a:pt x="6690" y="2989"/>
                    <a:pt x="6085" y="3238"/>
                    <a:pt x="5551" y="3594"/>
                  </a:cubicBezTo>
                  <a:cubicBezTo>
                    <a:pt x="5480" y="3381"/>
                    <a:pt x="5373" y="3167"/>
                    <a:pt x="5196" y="2989"/>
                  </a:cubicBezTo>
                  <a:lnTo>
                    <a:pt x="4697" y="2527"/>
                  </a:lnTo>
                  <a:cubicBezTo>
                    <a:pt x="4413" y="2224"/>
                    <a:pt x="4021" y="2073"/>
                    <a:pt x="3630" y="2073"/>
                  </a:cubicBezTo>
                  <a:cubicBezTo>
                    <a:pt x="3239" y="2073"/>
                    <a:pt x="2847" y="2224"/>
                    <a:pt x="2563" y="2527"/>
                  </a:cubicBezTo>
                  <a:cubicBezTo>
                    <a:pt x="1958" y="3132"/>
                    <a:pt x="1958" y="4092"/>
                    <a:pt x="2563" y="4697"/>
                  </a:cubicBezTo>
                  <a:lnTo>
                    <a:pt x="3025" y="5160"/>
                  </a:lnTo>
                  <a:cubicBezTo>
                    <a:pt x="3203" y="5338"/>
                    <a:pt x="3416" y="5444"/>
                    <a:pt x="3630" y="5516"/>
                  </a:cubicBezTo>
                  <a:cubicBezTo>
                    <a:pt x="3274" y="6049"/>
                    <a:pt x="3025" y="6654"/>
                    <a:pt x="2883" y="7295"/>
                  </a:cubicBezTo>
                  <a:cubicBezTo>
                    <a:pt x="2669" y="7188"/>
                    <a:pt x="2456" y="7117"/>
                    <a:pt x="2207" y="7117"/>
                  </a:cubicBezTo>
                  <a:lnTo>
                    <a:pt x="1531" y="7117"/>
                  </a:lnTo>
                  <a:cubicBezTo>
                    <a:pt x="712" y="7117"/>
                    <a:pt x="1" y="7828"/>
                    <a:pt x="1" y="8647"/>
                  </a:cubicBezTo>
                  <a:cubicBezTo>
                    <a:pt x="1" y="9501"/>
                    <a:pt x="712" y="10177"/>
                    <a:pt x="1531" y="10177"/>
                  </a:cubicBezTo>
                  <a:lnTo>
                    <a:pt x="2207" y="10177"/>
                  </a:lnTo>
                  <a:cubicBezTo>
                    <a:pt x="2456" y="10177"/>
                    <a:pt x="2669" y="10141"/>
                    <a:pt x="2883" y="10034"/>
                  </a:cubicBezTo>
                  <a:cubicBezTo>
                    <a:pt x="3025" y="10675"/>
                    <a:pt x="3274" y="11244"/>
                    <a:pt x="3630" y="11778"/>
                  </a:cubicBezTo>
                  <a:cubicBezTo>
                    <a:pt x="3416" y="11849"/>
                    <a:pt x="3203" y="11991"/>
                    <a:pt x="3025" y="12169"/>
                  </a:cubicBezTo>
                  <a:lnTo>
                    <a:pt x="2563" y="12632"/>
                  </a:lnTo>
                  <a:cubicBezTo>
                    <a:pt x="1958" y="13237"/>
                    <a:pt x="1958" y="14197"/>
                    <a:pt x="2563" y="14802"/>
                  </a:cubicBezTo>
                  <a:cubicBezTo>
                    <a:pt x="2847" y="15087"/>
                    <a:pt x="3239" y="15229"/>
                    <a:pt x="3630" y="15229"/>
                  </a:cubicBezTo>
                  <a:cubicBezTo>
                    <a:pt x="4021" y="15229"/>
                    <a:pt x="4413" y="15087"/>
                    <a:pt x="4697" y="14802"/>
                  </a:cubicBezTo>
                  <a:lnTo>
                    <a:pt x="5196" y="14304"/>
                  </a:lnTo>
                  <a:cubicBezTo>
                    <a:pt x="5338" y="14126"/>
                    <a:pt x="5480" y="13948"/>
                    <a:pt x="5551" y="13735"/>
                  </a:cubicBezTo>
                  <a:cubicBezTo>
                    <a:pt x="6085" y="14055"/>
                    <a:pt x="6690" y="14304"/>
                    <a:pt x="7330" y="14446"/>
                  </a:cubicBezTo>
                  <a:cubicBezTo>
                    <a:pt x="7224" y="14660"/>
                    <a:pt x="7152" y="14873"/>
                    <a:pt x="7152" y="15122"/>
                  </a:cubicBezTo>
                  <a:lnTo>
                    <a:pt x="7152" y="15798"/>
                  </a:lnTo>
                  <a:cubicBezTo>
                    <a:pt x="7152" y="16652"/>
                    <a:pt x="7829" y="17328"/>
                    <a:pt x="8682" y="17328"/>
                  </a:cubicBezTo>
                  <a:cubicBezTo>
                    <a:pt x="9536" y="17328"/>
                    <a:pt x="10212" y="16652"/>
                    <a:pt x="10212" y="15798"/>
                  </a:cubicBezTo>
                  <a:lnTo>
                    <a:pt x="10212" y="15122"/>
                  </a:lnTo>
                  <a:cubicBezTo>
                    <a:pt x="10212" y="14873"/>
                    <a:pt x="10141" y="14660"/>
                    <a:pt x="10070" y="14446"/>
                  </a:cubicBezTo>
                  <a:cubicBezTo>
                    <a:pt x="10675" y="14304"/>
                    <a:pt x="11280" y="14055"/>
                    <a:pt x="11814" y="13735"/>
                  </a:cubicBezTo>
                  <a:cubicBezTo>
                    <a:pt x="11885" y="13948"/>
                    <a:pt x="12027" y="14126"/>
                    <a:pt x="12169" y="14304"/>
                  </a:cubicBezTo>
                  <a:lnTo>
                    <a:pt x="12668" y="14802"/>
                  </a:lnTo>
                  <a:cubicBezTo>
                    <a:pt x="12952" y="15087"/>
                    <a:pt x="13344" y="15229"/>
                    <a:pt x="13735" y="15229"/>
                  </a:cubicBezTo>
                  <a:cubicBezTo>
                    <a:pt x="14126" y="15229"/>
                    <a:pt x="14518" y="15087"/>
                    <a:pt x="14802" y="14802"/>
                  </a:cubicBezTo>
                  <a:cubicBezTo>
                    <a:pt x="15407" y="14197"/>
                    <a:pt x="15407" y="13237"/>
                    <a:pt x="14802" y="12632"/>
                  </a:cubicBezTo>
                  <a:lnTo>
                    <a:pt x="14340" y="12169"/>
                  </a:lnTo>
                  <a:cubicBezTo>
                    <a:pt x="14162" y="11991"/>
                    <a:pt x="13948" y="11849"/>
                    <a:pt x="13735" y="11778"/>
                  </a:cubicBezTo>
                  <a:cubicBezTo>
                    <a:pt x="14091" y="11244"/>
                    <a:pt x="14340" y="10675"/>
                    <a:pt x="14482" y="10034"/>
                  </a:cubicBezTo>
                  <a:cubicBezTo>
                    <a:pt x="14696" y="10105"/>
                    <a:pt x="14909" y="10177"/>
                    <a:pt x="15158" y="10177"/>
                  </a:cubicBezTo>
                  <a:lnTo>
                    <a:pt x="15834" y="10177"/>
                  </a:lnTo>
                  <a:cubicBezTo>
                    <a:pt x="16653" y="10177"/>
                    <a:pt x="17364" y="9501"/>
                    <a:pt x="17364" y="8647"/>
                  </a:cubicBezTo>
                  <a:cubicBezTo>
                    <a:pt x="17364" y="7793"/>
                    <a:pt x="16653" y="7117"/>
                    <a:pt x="15834" y="7117"/>
                  </a:cubicBezTo>
                  <a:lnTo>
                    <a:pt x="15834" y="7152"/>
                  </a:lnTo>
                  <a:lnTo>
                    <a:pt x="15158" y="7152"/>
                  </a:lnTo>
                  <a:cubicBezTo>
                    <a:pt x="14909" y="7152"/>
                    <a:pt x="14696" y="7188"/>
                    <a:pt x="14482" y="7295"/>
                  </a:cubicBezTo>
                  <a:cubicBezTo>
                    <a:pt x="14340" y="6654"/>
                    <a:pt x="14091" y="6049"/>
                    <a:pt x="13771" y="5516"/>
                  </a:cubicBezTo>
                  <a:cubicBezTo>
                    <a:pt x="13984" y="5444"/>
                    <a:pt x="14162" y="5338"/>
                    <a:pt x="14340" y="5160"/>
                  </a:cubicBezTo>
                  <a:lnTo>
                    <a:pt x="14838" y="4697"/>
                  </a:lnTo>
                  <a:cubicBezTo>
                    <a:pt x="15407" y="4092"/>
                    <a:pt x="15407" y="3132"/>
                    <a:pt x="14838" y="2527"/>
                  </a:cubicBezTo>
                  <a:cubicBezTo>
                    <a:pt x="14536" y="2224"/>
                    <a:pt x="14144" y="2073"/>
                    <a:pt x="13753" y="2073"/>
                  </a:cubicBezTo>
                  <a:cubicBezTo>
                    <a:pt x="13361" y="2073"/>
                    <a:pt x="12970" y="2224"/>
                    <a:pt x="12668" y="2527"/>
                  </a:cubicBezTo>
                  <a:lnTo>
                    <a:pt x="12205" y="2989"/>
                  </a:lnTo>
                  <a:cubicBezTo>
                    <a:pt x="12027" y="3167"/>
                    <a:pt x="11885" y="3381"/>
                    <a:pt x="11814" y="3594"/>
                  </a:cubicBezTo>
                  <a:cubicBezTo>
                    <a:pt x="11280" y="3238"/>
                    <a:pt x="10675" y="2989"/>
                    <a:pt x="10070" y="2847"/>
                  </a:cubicBezTo>
                  <a:cubicBezTo>
                    <a:pt x="10141" y="2669"/>
                    <a:pt x="10212" y="2420"/>
                    <a:pt x="10212" y="2171"/>
                  </a:cubicBezTo>
                  <a:lnTo>
                    <a:pt x="10212" y="1495"/>
                  </a:lnTo>
                  <a:cubicBezTo>
                    <a:pt x="10212" y="677"/>
                    <a:pt x="9536" y="1"/>
                    <a:pt x="86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1"/>
            <p:cNvSpPr/>
            <p:nvPr/>
          </p:nvSpPr>
          <p:spPr>
            <a:xfrm>
              <a:off x="19065689" y="6361318"/>
              <a:ext cx="592238" cy="592313"/>
            </a:xfrm>
            <a:custGeom>
              <a:avLst/>
              <a:gdLst/>
              <a:ahLst/>
              <a:cxnLst/>
              <a:rect l="l" t="t" r="r" b="b"/>
              <a:pathLst>
                <a:path w="7864" h="7865" extrusionOk="0">
                  <a:moveTo>
                    <a:pt x="3416" y="1068"/>
                  </a:moveTo>
                  <a:lnTo>
                    <a:pt x="3416" y="2491"/>
                  </a:lnTo>
                  <a:cubicBezTo>
                    <a:pt x="3345" y="2527"/>
                    <a:pt x="3310" y="2527"/>
                    <a:pt x="3274" y="2563"/>
                  </a:cubicBezTo>
                  <a:lnTo>
                    <a:pt x="2242" y="1531"/>
                  </a:lnTo>
                  <a:cubicBezTo>
                    <a:pt x="2598" y="1317"/>
                    <a:pt x="2989" y="1139"/>
                    <a:pt x="3416" y="1068"/>
                  </a:cubicBezTo>
                  <a:close/>
                  <a:moveTo>
                    <a:pt x="4413" y="1068"/>
                  </a:moveTo>
                  <a:cubicBezTo>
                    <a:pt x="4840" y="1139"/>
                    <a:pt x="5231" y="1317"/>
                    <a:pt x="5587" y="1531"/>
                  </a:cubicBezTo>
                  <a:lnTo>
                    <a:pt x="4591" y="2563"/>
                  </a:lnTo>
                  <a:cubicBezTo>
                    <a:pt x="4519" y="2527"/>
                    <a:pt x="4484" y="2527"/>
                    <a:pt x="4413" y="2491"/>
                  </a:cubicBezTo>
                  <a:lnTo>
                    <a:pt x="4413" y="1068"/>
                  </a:lnTo>
                  <a:close/>
                  <a:moveTo>
                    <a:pt x="1531" y="2242"/>
                  </a:moveTo>
                  <a:lnTo>
                    <a:pt x="2527" y="3274"/>
                  </a:lnTo>
                  <a:cubicBezTo>
                    <a:pt x="2527" y="3310"/>
                    <a:pt x="2491" y="3381"/>
                    <a:pt x="2491" y="3417"/>
                  </a:cubicBezTo>
                  <a:lnTo>
                    <a:pt x="1032" y="3417"/>
                  </a:lnTo>
                  <a:cubicBezTo>
                    <a:pt x="1104" y="2990"/>
                    <a:pt x="1281" y="2598"/>
                    <a:pt x="1531" y="2242"/>
                  </a:cubicBezTo>
                  <a:close/>
                  <a:moveTo>
                    <a:pt x="6298" y="2278"/>
                  </a:moveTo>
                  <a:cubicBezTo>
                    <a:pt x="6547" y="2598"/>
                    <a:pt x="6690" y="2990"/>
                    <a:pt x="6797" y="3417"/>
                  </a:cubicBezTo>
                  <a:lnTo>
                    <a:pt x="5338" y="3417"/>
                  </a:lnTo>
                  <a:cubicBezTo>
                    <a:pt x="5338" y="3381"/>
                    <a:pt x="5302" y="3310"/>
                    <a:pt x="5302" y="3274"/>
                  </a:cubicBezTo>
                  <a:lnTo>
                    <a:pt x="6298" y="2278"/>
                  </a:lnTo>
                  <a:close/>
                  <a:moveTo>
                    <a:pt x="3914" y="3417"/>
                  </a:moveTo>
                  <a:cubicBezTo>
                    <a:pt x="4199" y="3417"/>
                    <a:pt x="4413" y="3666"/>
                    <a:pt x="4413" y="3915"/>
                  </a:cubicBezTo>
                  <a:cubicBezTo>
                    <a:pt x="4413" y="4199"/>
                    <a:pt x="4199" y="4448"/>
                    <a:pt x="3914" y="4448"/>
                  </a:cubicBezTo>
                  <a:cubicBezTo>
                    <a:pt x="3630" y="4448"/>
                    <a:pt x="3416" y="4199"/>
                    <a:pt x="3416" y="3915"/>
                  </a:cubicBezTo>
                  <a:cubicBezTo>
                    <a:pt x="3416" y="3666"/>
                    <a:pt x="3630" y="3417"/>
                    <a:pt x="3914" y="3417"/>
                  </a:cubicBezTo>
                  <a:close/>
                  <a:moveTo>
                    <a:pt x="2491" y="4448"/>
                  </a:moveTo>
                  <a:cubicBezTo>
                    <a:pt x="2491" y="4484"/>
                    <a:pt x="2527" y="4555"/>
                    <a:pt x="2527" y="4591"/>
                  </a:cubicBezTo>
                  <a:lnTo>
                    <a:pt x="1531" y="5587"/>
                  </a:lnTo>
                  <a:cubicBezTo>
                    <a:pt x="1281" y="5267"/>
                    <a:pt x="1139" y="4840"/>
                    <a:pt x="1032" y="4448"/>
                  </a:cubicBezTo>
                  <a:close/>
                  <a:moveTo>
                    <a:pt x="6797" y="4448"/>
                  </a:moveTo>
                  <a:cubicBezTo>
                    <a:pt x="6725" y="4875"/>
                    <a:pt x="6547" y="5267"/>
                    <a:pt x="6298" y="5587"/>
                  </a:cubicBezTo>
                  <a:lnTo>
                    <a:pt x="5302" y="4591"/>
                  </a:lnTo>
                  <a:cubicBezTo>
                    <a:pt x="5302" y="4555"/>
                    <a:pt x="5338" y="4484"/>
                    <a:pt x="5338" y="4448"/>
                  </a:cubicBezTo>
                  <a:close/>
                  <a:moveTo>
                    <a:pt x="3238" y="5302"/>
                  </a:moveTo>
                  <a:cubicBezTo>
                    <a:pt x="3310" y="5338"/>
                    <a:pt x="3345" y="5338"/>
                    <a:pt x="3416" y="5373"/>
                  </a:cubicBezTo>
                  <a:lnTo>
                    <a:pt x="3416" y="6797"/>
                  </a:lnTo>
                  <a:cubicBezTo>
                    <a:pt x="2989" y="6726"/>
                    <a:pt x="2598" y="6548"/>
                    <a:pt x="2242" y="6334"/>
                  </a:cubicBezTo>
                  <a:lnTo>
                    <a:pt x="3238" y="5302"/>
                  </a:lnTo>
                  <a:close/>
                  <a:moveTo>
                    <a:pt x="4555" y="5302"/>
                  </a:moveTo>
                  <a:lnTo>
                    <a:pt x="5587" y="6299"/>
                  </a:lnTo>
                  <a:cubicBezTo>
                    <a:pt x="5231" y="6548"/>
                    <a:pt x="4840" y="6726"/>
                    <a:pt x="4413" y="6797"/>
                  </a:cubicBezTo>
                  <a:lnTo>
                    <a:pt x="4413" y="5373"/>
                  </a:lnTo>
                  <a:cubicBezTo>
                    <a:pt x="4484" y="5338"/>
                    <a:pt x="4519" y="5338"/>
                    <a:pt x="4555" y="5302"/>
                  </a:cubicBezTo>
                  <a:close/>
                  <a:moveTo>
                    <a:pt x="3914" y="1"/>
                  </a:moveTo>
                  <a:cubicBezTo>
                    <a:pt x="1744" y="1"/>
                    <a:pt x="1" y="1744"/>
                    <a:pt x="1" y="3915"/>
                  </a:cubicBezTo>
                  <a:cubicBezTo>
                    <a:pt x="1" y="6085"/>
                    <a:pt x="1744" y="7864"/>
                    <a:pt x="3914" y="7864"/>
                  </a:cubicBezTo>
                  <a:cubicBezTo>
                    <a:pt x="6085" y="7864"/>
                    <a:pt x="7864" y="6085"/>
                    <a:pt x="7864" y="3915"/>
                  </a:cubicBezTo>
                  <a:cubicBezTo>
                    <a:pt x="7864" y="1744"/>
                    <a:pt x="6085" y="1"/>
                    <a:pt x="39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21"/>
          <p:cNvSpPr/>
          <p:nvPr/>
        </p:nvSpPr>
        <p:spPr>
          <a:xfrm>
            <a:off x="17473152" y="4339975"/>
            <a:ext cx="1083272" cy="1083210"/>
          </a:xfrm>
          <a:custGeom>
            <a:avLst/>
            <a:gdLst/>
            <a:ahLst/>
            <a:cxnLst/>
            <a:rect l="l" t="t" r="r" b="b"/>
            <a:pathLst>
              <a:path w="17365" h="17364" extrusionOk="0">
                <a:moveTo>
                  <a:pt x="10995" y="3024"/>
                </a:moveTo>
                <a:lnTo>
                  <a:pt x="12845" y="4732"/>
                </a:lnTo>
                <a:lnTo>
                  <a:pt x="13593" y="8468"/>
                </a:lnTo>
                <a:cubicBezTo>
                  <a:pt x="13521" y="8504"/>
                  <a:pt x="13415" y="8539"/>
                  <a:pt x="13344" y="8575"/>
                </a:cubicBezTo>
                <a:cubicBezTo>
                  <a:pt x="12971" y="8761"/>
                  <a:pt x="12408" y="8866"/>
                  <a:pt x="11869" y="8866"/>
                </a:cubicBezTo>
                <a:cubicBezTo>
                  <a:pt x="11790" y="8866"/>
                  <a:pt x="11713" y="8864"/>
                  <a:pt x="11636" y="8860"/>
                </a:cubicBezTo>
                <a:lnTo>
                  <a:pt x="11991" y="5515"/>
                </a:lnTo>
                <a:lnTo>
                  <a:pt x="10995" y="3024"/>
                </a:lnTo>
                <a:close/>
                <a:moveTo>
                  <a:pt x="8825" y="996"/>
                </a:moveTo>
                <a:lnTo>
                  <a:pt x="9216" y="1388"/>
                </a:lnTo>
                <a:lnTo>
                  <a:pt x="10960" y="5657"/>
                </a:lnTo>
                <a:lnTo>
                  <a:pt x="10639" y="8539"/>
                </a:lnTo>
                <a:lnTo>
                  <a:pt x="10604" y="8611"/>
                </a:lnTo>
                <a:cubicBezTo>
                  <a:pt x="10604" y="8611"/>
                  <a:pt x="10568" y="8575"/>
                  <a:pt x="10568" y="8575"/>
                </a:cubicBezTo>
                <a:lnTo>
                  <a:pt x="10533" y="8575"/>
                </a:lnTo>
                <a:cubicBezTo>
                  <a:pt x="10017" y="8308"/>
                  <a:pt x="9350" y="8175"/>
                  <a:pt x="8682" y="8175"/>
                </a:cubicBezTo>
                <a:cubicBezTo>
                  <a:pt x="8015" y="8175"/>
                  <a:pt x="7348" y="8308"/>
                  <a:pt x="6832" y="8575"/>
                </a:cubicBezTo>
                <a:cubicBezTo>
                  <a:pt x="6459" y="8771"/>
                  <a:pt x="5943" y="8868"/>
                  <a:pt x="5427" y="8868"/>
                </a:cubicBezTo>
                <a:cubicBezTo>
                  <a:pt x="4911" y="8868"/>
                  <a:pt x="4395" y="8771"/>
                  <a:pt x="4021" y="8575"/>
                </a:cubicBezTo>
                <a:cubicBezTo>
                  <a:pt x="3950" y="8539"/>
                  <a:pt x="3879" y="8504"/>
                  <a:pt x="3808" y="8468"/>
                </a:cubicBezTo>
                <a:lnTo>
                  <a:pt x="4199" y="5906"/>
                </a:lnTo>
                <a:lnTo>
                  <a:pt x="6619" y="4056"/>
                </a:lnTo>
                <a:lnTo>
                  <a:pt x="8362" y="996"/>
                </a:lnTo>
                <a:close/>
                <a:moveTo>
                  <a:pt x="13130" y="9714"/>
                </a:moveTo>
                <a:lnTo>
                  <a:pt x="12418" y="11493"/>
                </a:lnTo>
                <a:lnTo>
                  <a:pt x="10888" y="11955"/>
                </a:lnTo>
                <a:lnTo>
                  <a:pt x="10070" y="12773"/>
                </a:lnTo>
                <a:lnTo>
                  <a:pt x="10355" y="10817"/>
                </a:lnTo>
                <a:lnTo>
                  <a:pt x="11031" y="9785"/>
                </a:lnTo>
                <a:cubicBezTo>
                  <a:pt x="11313" y="9844"/>
                  <a:pt x="11614" y="9873"/>
                  <a:pt x="11915" y="9873"/>
                </a:cubicBezTo>
                <a:cubicBezTo>
                  <a:pt x="12336" y="9873"/>
                  <a:pt x="12757" y="9817"/>
                  <a:pt x="13130" y="9714"/>
                </a:cubicBezTo>
                <a:close/>
                <a:moveTo>
                  <a:pt x="8665" y="9171"/>
                </a:moveTo>
                <a:cubicBezTo>
                  <a:pt x="9163" y="9171"/>
                  <a:pt x="9661" y="9269"/>
                  <a:pt x="10035" y="9464"/>
                </a:cubicBezTo>
                <a:lnTo>
                  <a:pt x="9394" y="10461"/>
                </a:lnTo>
                <a:lnTo>
                  <a:pt x="8825" y="13948"/>
                </a:lnTo>
                <a:lnTo>
                  <a:pt x="8611" y="14161"/>
                </a:lnTo>
                <a:lnTo>
                  <a:pt x="5302" y="12133"/>
                </a:lnTo>
                <a:lnTo>
                  <a:pt x="4270" y="9749"/>
                </a:lnTo>
                <a:lnTo>
                  <a:pt x="4270" y="9749"/>
                </a:lnTo>
                <a:cubicBezTo>
                  <a:pt x="4613" y="9838"/>
                  <a:pt x="4987" y="9881"/>
                  <a:pt x="5365" y="9881"/>
                </a:cubicBezTo>
                <a:cubicBezTo>
                  <a:pt x="6048" y="9881"/>
                  <a:pt x="6745" y="9739"/>
                  <a:pt x="7295" y="9464"/>
                </a:cubicBezTo>
                <a:cubicBezTo>
                  <a:pt x="7668" y="9269"/>
                  <a:pt x="8167" y="9171"/>
                  <a:pt x="8665" y="9171"/>
                </a:cubicBezTo>
                <a:close/>
                <a:moveTo>
                  <a:pt x="2165" y="9166"/>
                </a:moveTo>
                <a:cubicBezTo>
                  <a:pt x="2430" y="9166"/>
                  <a:pt x="2698" y="9194"/>
                  <a:pt x="2954" y="9251"/>
                </a:cubicBezTo>
                <a:lnTo>
                  <a:pt x="4484" y="12809"/>
                </a:lnTo>
                <a:lnTo>
                  <a:pt x="8754" y="15442"/>
                </a:lnTo>
                <a:lnTo>
                  <a:pt x="11422" y="12845"/>
                </a:lnTo>
                <a:lnTo>
                  <a:pt x="13166" y="12347"/>
                </a:lnTo>
                <a:lnTo>
                  <a:pt x="14447" y="9251"/>
                </a:lnTo>
                <a:cubicBezTo>
                  <a:pt x="14697" y="9207"/>
                  <a:pt x="14972" y="9181"/>
                  <a:pt x="15246" y="9181"/>
                </a:cubicBezTo>
                <a:cubicBezTo>
                  <a:pt x="15634" y="9181"/>
                  <a:pt x="16020" y="9233"/>
                  <a:pt x="16332" y="9358"/>
                </a:cubicBezTo>
                <a:lnTo>
                  <a:pt x="16332" y="16332"/>
                </a:lnTo>
                <a:lnTo>
                  <a:pt x="1033" y="16332"/>
                </a:lnTo>
                <a:lnTo>
                  <a:pt x="1033" y="9358"/>
                </a:lnTo>
                <a:cubicBezTo>
                  <a:pt x="1374" y="9230"/>
                  <a:pt x="1767" y="9166"/>
                  <a:pt x="2165" y="9166"/>
                </a:cubicBezTo>
                <a:close/>
                <a:moveTo>
                  <a:pt x="7757" y="0"/>
                </a:moveTo>
                <a:lnTo>
                  <a:pt x="5836" y="3380"/>
                </a:lnTo>
                <a:lnTo>
                  <a:pt x="3274" y="5373"/>
                </a:lnTo>
                <a:lnTo>
                  <a:pt x="2812" y="8219"/>
                </a:lnTo>
                <a:cubicBezTo>
                  <a:pt x="2582" y="8182"/>
                  <a:pt x="2350" y="8165"/>
                  <a:pt x="2119" y="8165"/>
                </a:cubicBezTo>
                <a:cubicBezTo>
                  <a:pt x="1458" y="8165"/>
                  <a:pt x="813" y="8311"/>
                  <a:pt x="285" y="8575"/>
                </a:cubicBezTo>
                <a:lnTo>
                  <a:pt x="1" y="8717"/>
                </a:lnTo>
                <a:lnTo>
                  <a:pt x="1" y="17363"/>
                </a:lnTo>
                <a:lnTo>
                  <a:pt x="17364" y="17363"/>
                </a:lnTo>
                <a:lnTo>
                  <a:pt x="17364" y="8717"/>
                </a:lnTo>
                <a:lnTo>
                  <a:pt x="17080" y="8575"/>
                </a:lnTo>
                <a:cubicBezTo>
                  <a:pt x="16578" y="8311"/>
                  <a:pt x="15920" y="8165"/>
                  <a:pt x="15251" y="8165"/>
                </a:cubicBezTo>
                <a:cubicBezTo>
                  <a:pt x="15018" y="8165"/>
                  <a:pt x="14783" y="8182"/>
                  <a:pt x="14553" y="8219"/>
                </a:cubicBezTo>
                <a:lnTo>
                  <a:pt x="13771" y="4199"/>
                </a:lnTo>
                <a:lnTo>
                  <a:pt x="9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21"/>
          <p:cNvGrpSpPr/>
          <p:nvPr/>
        </p:nvGrpSpPr>
        <p:grpSpPr>
          <a:xfrm>
            <a:off x="15567049" y="13066452"/>
            <a:ext cx="1081101" cy="1081101"/>
            <a:chOff x="16404836" y="12427915"/>
            <a:chExt cx="1305047" cy="1305047"/>
          </a:xfrm>
        </p:grpSpPr>
        <p:sp>
          <p:nvSpPr>
            <p:cNvPr id="357" name="Google Shape;357;p21"/>
            <p:cNvSpPr/>
            <p:nvPr/>
          </p:nvSpPr>
          <p:spPr>
            <a:xfrm>
              <a:off x="16404836" y="12427915"/>
              <a:ext cx="1305047" cy="1305047"/>
            </a:xfrm>
            <a:custGeom>
              <a:avLst/>
              <a:gdLst/>
              <a:ahLst/>
              <a:cxnLst/>
              <a:rect l="l" t="t" r="r" b="b"/>
              <a:pathLst>
                <a:path w="17329" h="17329" extrusionOk="0">
                  <a:moveTo>
                    <a:pt x="8647" y="997"/>
                  </a:moveTo>
                  <a:cubicBezTo>
                    <a:pt x="9501" y="997"/>
                    <a:pt x="10177" y="1708"/>
                    <a:pt x="10177" y="2527"/>
                  </a:cubicBezTo>
                  <a:cubicBezTo>
                    <a:pt x="10177" y="3381"/>
                    <a:pt x="9501" y="4057"/>
                    <a:pt x="8647" y="4057"/>
                  </a:cubicBezTo>
                  <a:cubicBezTo>
                    <a:pt x="7829" y="4057"/>
                    <a:pt x="7117" y="3381"/>
                    <a:pt x="7117" y="2527"/>
                  </a:cubicBezTo>
                  <a:cubicBezTo>
                    <a:pt x="7117" y="1708"/>
                    <a:pt x="7829" y="997"/>
                    <a:pt x="8647" y="997"/>
                  </a:cubicBezTo>
                  <a:close/>
                  <a:moveTo>
                    <a:pt x="2563" y="7223"/>
                  </a:moveTo>
                  <a:lnTo>
                    <a:pt x="3523" y="7935"/>
                  </a:lnTo>
                  <a:cubicBezTo>
                    <a:pt x="3915" y="8220"/>
                    <a:pt x="4128" y="8682"/>
                    <a:pt x="4128" y="9145"/>
                  </a:cubicBezTo>
                  <a:lnTo>
                    <a:pt x="4128" y="9216"/>
                  </a:lnTo>
                  <a:lnTo>
                    <a:pt x="997" y="9216"/>
                  </a:lnTo>
                  <a:lnTo>
                    <a:pt x="997" y="9145"/>
                  </a:lnTo>
                  <a:cubicBezTo>
                    <a:pt x="997" y="8682"/>
                    <a:pt x="1211" y="8220"/>
                    <a:pt x="1602" y="7935"/>
                  </a:cubicBezTo>
                  <a:lnTo>
                    <a:pt x="2563" y="7223"/>
                  </a:lnTo>
                  <a:close/>
                  <a:moveTo>
                    <a:pt x="14731" y="7223"/>
                  </a:moveTo>
                  <a:lnTo>
                    <a:pt x="15692" y="7935"/>
                  </a:lnTo>
                  <a:cubicBezTo>
                    <a:pt x="16083" y="8220"/>
                    <a:pt x="16297" y="8682"/>
                    <a:pt x="16297" y="9145"/>
                  </a:cubicBezTo>
                  <a:lnTo>
                    <a:pt x="16297" y="9216"/>
                  </a:lnTo>
                  <a:lnTo>
                    <a:pt x="13166" y="9216"/>
                  </a:lnTo>
                  <a:lnTo>
                    <a:pt x="13166" y="9145"/>
                  </a:lnTo>
                  <a:cubicBezTo>
                    <a:pt x="13166" y="8682"/>
                    <a:pt x="13379" y="8220"/>
                    <a:pt x="13771" y="7935"/>
                  </a:cubicBezTo>
                  <a:lnTo>
                    <a:pt x="14731" y="7223"/>
                  </a:lnTo>
                  <a:close/>
                  <a:moveTo>
                    <a:pt x="9145" y="5053"/>
                  </a:moveTo>
                  <a:lnTo>
                    <a:pt x="9145" y="15300"/>
                  </a:lnTo>
                  <a:lnTo>
                    <a:pt x="9786" y="15193"/>
                  </a:lnTo>
                  <a:cubicBezTo>
                    <a:pt x="10995" y="14944"/>
                    <a:pt x="12134" y="14268"/>
                    <a:pt x="12952" y="13272"/>
                  </a:cubicBezTo>
                  <a:cubicBezTo>
                    <a:pt x="13664" y="12418"/>
                    <a:pt x="14091" y="11351"/>
                    <a:pt x="14198" y="10212"/>
                  </a:cubicBezTo>
                  <a:lnTo>
                    <a:pt x="15229" y="10212"/>
                  </a:lnTo>
                  <a:cubicBezTo>
                    <a:pt x="14980" y="13628"/>
                    <a:pt x="12134" y="16332"/>
                    <a:pt x="8647" y="16332"/>
                  </a:cubicBezTo>
                  <a:cubicBezTo>
                    <a:pt x="5196" y="16332"/>
                    <a:pt x="2349" y="13628"/>
                    <a:pt x="2064" y="10248"/>
                  </a:cubicBezTo>
                  <a:lnTo>
                    <a:pt x="3096" y="10248"/>
                  </a:lnTo>
                  <a:cubicBezTo>
                    <a:pt x="3203" y="11351"/>
                    <a:pt x="3630" y="12418"/>
                    <a:pt x="4342" y="13272"/>
                  </a:cubicBezTo>
                  <a:cubicBezTo>
                    <a:pt x="5160" y="14268"/>
                    <a:pt x="6299" y="14944"/>
                    <a:pt x="7544" y="15193"/>
                  </a:cubicBezTo>
                  <a:lnTo>
                    <a:pt x="8149" y="15300"/>
                  </a:lnTo>
                  <a:lnTo>
                    <a:pt x="8149" y="5053"/>
                  </a:lnTo>
                  <a:close/>
                  <a:moveTo>
                    <a:pt x="8647" y="0"/>
                  </a:moveTo>
                  <a:cubicBezTo>
                    <a:pt x="7259" y="0"/>
                    <a:pt x="6121" y="1139"/>
                    <a:pt x="6121" y="2527"/>
                  </a:cubicBezTo>
                  <a:cubicBezTo>
                    <a:pt x="6121" y="3096"/>
                    <a:pt x="6299" y="3630"/>
                    <a:pt x="6619" y="4057"/>
                  </a:cubicBezTo>
                  <a:lnTo>
                    <a:pt x="5694" y="4057"/>
                  </a:lnTo>
                  <a:lnTo>
                    <a:pt x="5694" y="5089"/>
                  </a:lnTo>
                  <a:lnTo>
                    <a:pt x="7153" y="5089"/>
                  </a:lnTo>
                  <a:lnTo>
                    <a:pt x="7153" y="14019"/>
                  </a:lnTo>
                  <a:cubicBezTo>
                    <a:pt x="5516" y="13450"/>
                    <a:pt x="4342" y="11956"/>
                    <a:pt x="4128" y="10248"/>
                  </a:cubicBezTo>
                  <a:lnTo>
                    <a:pt x="5160" y="10248"/>
                  </a:lnTo>
                  <a:lnTo>
                    <a:pt x="5160" y="9145"/>
                  </a:lnTo>
                  <a:cubicBezTo>
                    <a:pt x="5160" y="8362"/>
                    <a:pt x="4769" y="7615"/>
                    <a:pt x="4164" y="7117"/>
                  </a:cubicBezTo>
                  <a:lnTo>
                    <a:pt x="2563" y="5942"/>
                  </a:lnTo>
                  <a:lnTo>
                    <a:pt x="997" y="7117"/>
                  </a:lnTo>
                  <a:cubicBezTo>
                    <a:pt x="357" y="7615"/>
                    <a:pt x="1" y="8362"/>
                    <a:pt x="1" y="9145"/>
                  </a:cubicBezTo>
                  <a:lnTo>
                    <a:pt x="1" y="10248"/>
                  </a:lnTo>
                  <a:lnTo>
                    <a:pt x="1068" y="10248"/>
                  </a:lnTo>
                  <a:cubicBezTo>
                    <a:pt x="1175" y="12062"/>
                    <a:pt x="1958" y="13806"/>
                    <a:pt x="3274" y="15122"/>
                  </a:cubicBezTo>
                  <a:cubicBezTo>
                    <a:pt x="4733" y="16546"/>
                    <a:pt x="6619" y="17328"/>
                    <a:pt x="8647" y="17328"/>
                  </a:cubicBezTo>
                  <a:cubicBezTo>
                    <a:pt x="10711" y="17328"/>
                    <a:pt x="12596" y="16546"/>
                    <a:pt x="14055" y="15122"/>
                  </a:cubicBezTo>
                  <a:cubicBezTo>
                    <a:pt x="15372" y="13806"/>
                    <a:pt x="16119" y="12062"/>
                    <a:pt x="16261" y="10248"/>
                  </a:cubicBezTo>
                  <a:lnTo>
                    <a:pt x="17329" y="10248"/>
                  </a:lnTo>
                  <a:lnTo>
                    <a:pt x="17329" y="9145"/>
                  </a:lnTo>
                  <a:cubicBezTo>
                    <a:pt x="17329" y="8362"/>
                    <a:pt x="16937" y="7615"/>
                    <a:pt x="16332" y="7117"/>
                  </a:cubicBezTo>
                  <a:lnTo>
                    <a:pt x="14731" y="5942"/>
                  </a:lnTo>
                  <a:lnTo>
                    <a:pt x="13166" y="7117"/>
                  </a:lnTo>
                  <a:cubicBezTo>
                    <a:pt x="12525" y="7615"/>
                    <a:pt x="12169" y="8362"/>
                    <a:pt x="12169" y="9145"/>
                  </a:cubicBezTo>
                  <a:lnTo>
                    <a:pt x="12169" y="10248"/>
                  </a:lnTo>
                  <a:lnTo>
                    <a:pt x="13201" y="10248"/>
                  </a:lnTo>
                  <a:cubicBezTo>
                    <a:pt x="12988" y="11956"/>
                    <a:pt x="11814" y="13450"/>
                    <a:pt x="10177" y="14019"/>
                  </a:cubicBezTo>
                  <a:lnTo>
                    <a:pt x="10177" y="5089"/>
                  </a:lnTo>
                  <a:lnTo>
                    <a:pt x="11636" y="5089"/>
                  </a:lnTo>
                  <a:lnTo>
                    <a:pt x="11636" y="4057"/>
                  </a:lnTo>
                  <a:lnTo>
                    <a:pt x="10675" y="4057"/>
                  </a:lnTo>
                  <a:cubicBezTo>
                    <a:pt x="10995" y="3630"/>
                    <a:pt x="11209" y="3096"/>
                    <a:pt x="11209" y="2527"/>
                  </a:cubicBezTo>
                  <a:cubicBezTo>
                    <a:pt x="11209" y="1139"/>
                    <a:pt x="10070" y="0"/>
                    <a:pt x="8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1"/>
            <p:cNvSpPr/>
            <p:nvPr/>
          </p:nvSpPr>
          <p:spPr>
            <a:xfrm>
              <a:off x="17018462" y="12580644"/>
              <a:ext cx="77795" cy="75084"/>
            </a:xfrm>
            <a:custGeom>
              <a:avLst/>
              <a:gdLst/>
              <a:ahLst/>
              <a:cxnLst/>
              <a:rect l="l" t="t" r="r" b="b"/>
              <a:pathLst>
                <a:path w="1033" h="997" extrusionOk="0">
                  <a:moveTo>
                    <a:pt x="1" y="1"/>
                  </a:moveTo>
                  <a:lnTo>
                    <a:pt x="1" y="997"/>
                  </a:lnTo>
                  <a:lnTo>
                    <a:pt x="1033" y="997"/>
                  </a:lnTo>
                  <a:lnTo>
                    <a:pt x="10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1"/>
          <p:cNvGrpSpPr/>
          <p:nvPr/>
        </p:nvGrpSpPr>
        <p:grpSpPr>
          <a:xfrm>
            <a:off x="15564865" y="11020306"/>
            <a:ext cx="1083284" cy="901240"/>
            <a:chOff x="16402200" y="10353953"/>
            <a:chExt cx="1307683" cy="1087928"/>
          </a:xfrm>
        </p:grpSpPr>
        <p:sp>
          <p:nvSpPr>
            <p:cNvPr id="360" name="Google Shape;360;p21"/>
            <p:cNvSpPr/>
            <p:nvPr/>
          </p:nvSpPr>
          <p:spPr>
            <a:xfrm>
              <a:off x="16402200" y="10353953"/>
              <a:ext cx="1307683" cy="1087928"/>
            </a:xfrm>
            <a:custGeom>
              <a:avLst/>
              <a:gdLst/>
              <a:ahLst/>
              <a:cxnLst/>
              <a:rect l="l" t="t" r="r" b="b"/>
              <a:pathLst>
                <a:path w="17364" h="14446" extrusionOk="0">
                  <a:moveTo>
                    <a:pt x="10439" y="2239"/>
                  </a:moveTo>
                  <a:cubicBezTo>
                    <a:pt x="11415" y="2239"/>
                    <a:pt x="12354" y="2555"/>
                    <a:pt x="13165" y="3096"/>
                  </a:cubicBezTo>
                  <a:cubicBezTo>
                    <a:pt x="13983" y="3665"/>
                    <a:pt x="14624" y="4448"/>
                    <a:pt x="15015" y="5373"/>
                  </a:cubicBezTo>
                  <a:lnTo>
                    <a:pt x="15122" y="5693"/>
                  </a:lnTo>
                  <a:lnTo>
                    <a:pt x="15834" y="5693"/>
                  </a:lnTo>
                  <a:cubicBezTo>
                    <a:pt x="16118" y="5693"/>
                    <a:pt x="16367" y="5942"/>
                    <a:pt x="16367" y="6227"/>
                  </a:cubicBezTo>
                  <a:cubicBezTo>
                    <a:pt x="16367" y="6476"/>
                    <a:pt x="16118" y="6725"/>
                    <a:pt x="15869" y="6725"/>
                  </a:cubicBezTo>
                  <a:lnTo>
                    <a:pt x="15371" y="6725"/>
                  </a:lnTo>
                  <a:lnTo>
                    <a:pt x="15371" y="7721"/>
                  </a:lnTo>
                  <a:lnTo>
                    <a:pt x="15869" y="7721"/>
                  </a:lnTo>
                  <a:lnTo>
                    <a:pt x="15869" y="7757"/>
                  </a:lnTo>
                  <a:cubicBezTo>
                    <a:pt x="16118" y="7757"/>
                    <a:pt x="16367" y="7970"/>
                    <a:pt x="16367" y="8255"/>
                  </a:cubicBezTo>
                  <a:cubicBezTo>
                    <a:pt x="16367" y="8539"/>
                    <a:pt x="16118" y="8753"/>
                    <a:pt x="15834" y="8753"/>
                  </a:cubicBezTo>
                  <a:lnTo>
                    <a:pt x="15122" y="8753"/>
                  </a:lnTo>
                  <a:lnTo>
                    <a:pt x="15015" y="9073"/>
                  </a:lnTo>
                  <a:cubicBezTo>
                    <a:pt x="14660" y="9998"/>
                    <a:pt x="14019" y="10781"/>
                    <a:pt x="13201" y="11350"/>
                  </a:cubicBezTo>
                  <a:cubicBezTo>
                    <a:pt x="12347" y="11920"/>
                    <a:pt x="11386" y="12240"/>
                    <a:pt x="10354" y="12240"/>
                  </a:cubicBezTo>
                  <a:cubicBezTo>
                    <a:pt x="8184" y="12240"/>
                    <a:pt x="6262" y="10852"/>
                    <a:pt x="5586" y="8788"/>
                  </a:cubicBezTo>
                  <a:cubicBezTo>
                    <a:pt x="5373" y="8184"/>
                    <a:pt x="4804" y="7757"/>
                    <a:pt x="4163" y="7757"/>
                  </a:cubicBezTo>
                  <a:cubicBezTo>
                    <a:pt x="3345" y="7757"/>
                    <a:pt x="2669" y="8433"/>
                    <a:pt x="2669" y="9251"/>
                  </a:cubicBezTo>
                  <a:lnTo>
                    <a:pt x="1032" y="9678"/>
                  </a:lnTo>
                  <a:lnTo>
                    <a:pt x="1032" y="8255"/>
                  </a:lnTo>
                  <a:cubicBezTo>
                    <a:pt x="1032" y="7970"/>
                    <a:pt x="1281" y="7757"/>
                    <a:pt x="1530" y="7757"/>
                  </a:cubicBezTo>
                  <a:lnTo>
                    <a:pt x="1530" y="6725"/>
                  </a:lnTo>
                  <a:cubicBezTo>
                    <a:pt x="1281" y="6725"/>
                    <a:pt x="1032" y="6511"/>
                    <a:pt x="1032" y="6227"/>
                  </a:cubicBezTo>
                  <a:lnTo>
                    <a:pt x="1032" y="4768"/>
                  </a:lnTo>
                  <a:lnTo>
                    <a:pt x="2669" y="5195"/>
                  </a:lnTo>
                  <a:cubicBezTo>
                    <a:pt x="2669" y="6049"/>
                    <a:pt x="3345" y="6725"/>
                    <a:pt x="4163" y="6725"/>
                  </a:cubicBezTo>
                  <a:cubicBezTo>
                    <a:pt x="4804" y="6725"/>
                    <a:pt x="5373" y="6298"/>
                    <a:pt x="5586" y="5657"/>
                  </a:cubicBezTo>
                  <a:cubicBezTo>
                    <a:pt x="6262" y="3629"/>
                    <a:pt x="8148" y="2242"/>
                    <a:pt x="10283" y="2242"/>
                  </a:cubicBezTo>
                  <a:cubicBezTo>
                    <a:pt x="10335" y="2240"/>
                    <a:pt x="10387" y="2239"/>
                    <a:pt x="10439" y="2239"/>
                  </a:cubicBezTo>
                  <a:close/>
                  <a:moveTo>
                    <a:pt x="9821" y="0"/>
                  </a:moveTo>
                  <a:lnTo>
                    <a:pt x="9821" y="1245"/>
                  </a:lnTo>
                  <a:cubicBezTo>
                    <a:pt x="9394" y="1281"/>
                    <a:pt x="8967" y="1352"/>
                    <a:pt x="8540" y="1494"/>
                  </a:cubicBezTo>
                  <a:lnTo>
                    <a:pt x="8077" y="356"/>
                  </a:lnTo>
                  <a:lnTo>
                    <a:pt x="7152" y="712"/>
                  </a:lnTo>
                  <a:lnTo>
                    <a:pt x="7614" y="1850"/>
                  </a:lnTo>
                  <a:cubicBezTo>
                    <a:pt x="7188" y="2064"/>
                    <a:pt x="6796" y="2313"/>
                    <a:pt x="6440" y="2633"/>
                  </a:cubicBezTo>
                  <a:lnTo>
                    <a:pt x="5586" y="1743"/>
                  </a:lnTo>
                  <a:lnTo>
                    <a:pt x="4875" y="2491"/>
                  </a:lnTo>
                  <a:lnTo>
                    <a:pt x="5729" y="3345"/>
                  </a:lnTo>
                  <a:cubicBezTo>
                    <a:pt x="5231" y="3914"/>
                    <a:pt x="4875" y="4590"/>
                    <a:pt x="4626" y="5337"/>
                  </a:cubicBezTo>
                  <a:cubicBezTo>
                    <a:pt x="4555" y="5551"/>
                    <a:pt x="4341" y="5693"/>
                    <a:pt x="4163" y="5693"/>
                  </a:cubicBezTo>
                  <a:cubicBezTo>
                    <a:pt x="3878" y="5693"/>
                    <a:pt x="3665" y="5479"/>
                    <a:pt x="3665" y="5195"/>
                  </a:cubicBezTo>
                  <a:lnTo>
                    <a:pt x="3665" y="4412"/>
                  </a:lnTo>
                  <a:lnTo>
                    <a:pt x="0" y="3487"/>
                  </a:lnTo>
                  <a:lnTo>
                    <a:pt x="0" y="6227"/>
                  </a:lnTo>
                  <a:cubicBezTo>
                    <a:pt x="0" y="6618"/>
                    <a:pt x="143" y="6974"/>
                    <a:pt x="392" y="7223"/>
                  </a:cubicBezTo>
                  <a:cubicBezTo>
                    <a:pt x="143" y="7508"/>
                    <a:pt x="0" y="7863"/>
                    <a:pt x="0" y="8255"/>
                  </a:cubicBezTo>
                  <a:lnTo>
                    <a:pt x="0" y="10994"/>
                  </a:lnTo>
                  <a:lnTo>
                    <a:pt x="3665" y="10034"/>
                  </a:lnTo>
                  <a:lnTo>
                    <a:pt x="3665" y="9251"/>
                  </a:lnTo>
                  <a:cubicBezTo>
                    <a:pt x="3665" y="9002"/>
                    <a:pt x="3878" y="8753"/>
                    <a:pt x="4163" y="8753"/>
                  </a:cubicBezTo>
                  <a:cubicBezTo>
                    <a:pt x="4341" y="8753"/>
                    <a:pt x="4555" y="8895"/>
                    <a:pt x="4590" y="9109"/>
                  </a:cubicBezTo>
                  <a:cubicBezTo>
                    <a:pt x="4839" y="9856"/>
                    <a:pt x="5231" y="10532"/>
                    <a:pt x="5729" y="11101"/>
                  </a:cubicBezTo>
                  <a:lnTo>
                    <a:pt x="4875" y="11991"/>
                  </a:lnTo>
                  <a:lnTo>
                    <a:pt x="5586" y="12702"/>
                  </a:lnTo>
                  <a:lnTo>
                    <a:pt x="6440" y="11848"/>
                  </a:lnTo>
                  <a:cubicBezTo>
                    <a:pt x="6547" y="11920"/>
                    <a:pt x="6654" y="11991"/>
                    <a:pt x="6761" y="12097"/>
                  </a:cubicBezTo>
                  <a:cubicBezTo>
                    <a:pt x="7010" y="12275"/>
                    <a:pt x="7259" y="12418"/>
                    <a:pt x="7543" y="12560"/>
                  </a:cubicBezTo>
                  <a:lnTo>
                    <a:pt x="7045" y="13699"/>
                  </a:lnTo>
                  <a:lnTo>
                    <a:pt x="8006" y="14090"/>
                  </a:lnTo>
                  <a:lnTo>
                    <a:pt x="8468" y="12951"/>
                  </a:lnTo>
                  <a:cubicBezTo>
                    <a:pt x="8895" y="13094"/>
                    <a:pt x="9358" y="13200"/>
                    <a:pt x="9821" y="13236"/>
                  </a:cubicBezTo>
                  <a:lnTo>
                    <a:pt x="9821" y="14446"/>
                  </a:lnTo>
                  <a:lnTo>
                    <a:pt x="10852" y="14446"/>
                  </a:lnTo>
                  <a:lnTo>
                    <a:pt x="10852" y="13236"/>
                  </a:lnTo>
                  <a:cubicBezTo>
                    <a:pt x="11279" y="13200"/>
                    <a:pt x="11706" y="13129"/>
                    <a:pt x="12133" y="12987"/>
                  </a:cubicBezTo>
                  <a:lnTo>
                    <a:pt x="12596" y="14126"/>
                  </a:lnTo>
                  <a:lnTo>
                    <a:pt x="13521" y="13734"/>
                  </a:lnTo>
                  <a:lnTo>
                    <a:pt x="13058" y="12596"/>
                  </a:lnTo>
                  <a:cubicBezTo>
                    <a:pt x="13307" y="12489"/>
                    <a:pt x="13556" y="12347"/>
                    <a:pt x="13770" y="12204"/>
                  </a:cubicBezTo>
                  <a:cubicBezTo>
                    <a:pt x="13912" y="12062"/>
                    <a:pt x="14090" y="11955"/>
                    <a:pt x="14233" y="11848"/>
                  </a:cubicBezTo>
                  <a:lnTo>
                    <a:pt x="15086" y="12702"/>
                  </a:lnTo>
                  <a:lnTo>
                    <a:pt x="15798" y="11991"/>
                  </a:lnTo>
                  <a:lnTo>
                    <a:pt x="14944" y="11101"/>
                  </a:lnTo>
                  <a:cubicBezTo>
                    <a:pt x="15300" y="10710"/>
                    <a:pt x="15585" y="10247"/>
                    <a:pt x="15798" y="9749"/>
                  </a:cubicBezTo>
                  <a:lnTo>
                    <a:pt x="15834" y="9749"/>
                  </a:lnTo>
                  <a:cubicBezTo>
                    <a:pt x="16688" y="9749"/>
                    <a:pt x="17364" y="9073"/>
                    <a:pt x="17364" y="8255"/>
                  </a:cubicBezTo>
                  <a:cubicBezTo>
                    <a:pt x="17364" y="7863"/>
                    <a:pt x="17221" y="7508"/>
                    <a:pt x="16972" y="7223"/>
                  </a:cubicBezTo>
                  <a:cubicBezTo>
                    <a:pt x="17218" y="6943"/>
                    <a:pt x="17359" y="6593"/>
                    <a:pt x="17364" y="6209"/>
                  </a:cubicBezTo>
                  <a:lnTo>
                    <a:pt x="17364" y="6209"/>
                  </a:lnTo>
                  <a:cubicBezTo>
                    <a:pt x="17364" y="6215"/>
                    <a:pt x="17364" y="6221"/>
                    <a:pt x="17364" y="6227"/>
                  </a:cubicBezTo>
                  <a:lnTo>
                    <a:pt x="17364" y="6191"/>
                  </a:lnTo>
                  <a:cubicBezTo>
                    <a:pt x="17364" y="6197"/>
                    <a:pt x="17364" y="6203"/>
                    <a:pt x="17364" y="6209"/>
                  </a:cubicBezTo>
                  <a:lnTo>
                    <a:pt x="17364" y="6209"/>
                  </a:lnTo>
                  <a:cubicBezTo>
                    <a:pt x="17354" y="5363"/>
                    <a:pt x="16682" y="4697"/>
                    <a:pt x="15834" y="4697"/>
                  </a:cubicBezTo>
                  <a:lnTo>
                    <a:pt x="15798" y="4697"/>
                  </a:lnTo>
                  <a:cubicBezTo>
                    <a:pt x="15585" y="4199"/>
                    <a:pt x="15300" y="3772"/>
                    <a:pt x="14944" y="3345"/>
                  </a:cubicBezTo>
                  <a:lnTo>
                    <a:pt x="15834" y="2491"/>
                  </a:lnTo>
                  <a:lnTo>
                    <a:pt x="15086" y="1779"/>
                  </a:lnTo>
                  <a:lnTo>
                    <a:pt x="14233" y="2633"/>
                  </a:lnTo>
                  <a:cubicBezTo>
                    <a:pt x="14055" y="2491"/>
                    <a:pt x="13912" y="2384"/>
                    <a:pt x="13734" y="2242"/>
                  </a:cubicBezTo>
                  <a:cubicBezTo>
                    <a:pt x="13556" y="2135"/>
                    <a:pt x="13343" y="2028"/>
                    <a:pt x="13165" y="1921"/>
                  </a:cubicBezTo>
                  <a:lnTo>
                    <a:pt x="13628" y="783"/>
                  </a:lnTo>
                  <a:lnTo>
                    <a:pt x="12703" y="391"/>
                  </a:lnTo>
                  <a:lnTo>
                    <a:pt x="12204" y="1494"/>
                  </a:lnTo>
                  <a:cubicBezTo>
                    <a:pt x="11777" y="1352"/>
                    <a:pt x="11315" y="1281"/>
                    <a:pt x="10852" y="1245"/>
                  </a:cubicBezTo>
                  <a:lnTo>
                    <a:pt x="1085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1"/>
            <p:cNvSpPr/>
            <p:nvPr/>
          </p:nvSpPr>
          <p:spPr>
            <a:xfrm>
              <a:off x="16962205" y="10755883"/>
              <a:ext cx="238582" cy="254623"/>
            </a:xfrm>
            <a:custGeom>
              <a:avLst/>
              <a:gdLst/>
              <a:ahLst/>
              <a:cxnLst/>
              <a:rect l="l" t="t" r="r" b="b"/>
              <a:pathLst>
                <a:path w="3168" h="3381" extrusionOk="0">
                  <a:moveTo>
                    <a:pt x="1673" y="0"/>
                  </a:moveTo>
                  <a:cubicBezTo>
                    <a:pt x="748" y="0"/>
                    <a:pt x="1" y="747"/>
                    <a:pt x="1" y="1672"/>
                  </a:cubicBezTo>
                  <a:lnTo>
                    <a:pt x="1" y="1708"/>
                  </a:lnTo>
                  <a:cubicBezTo>
                    <a:pt x="1" y="2633"/>
                    <a:pt x="748" y="3380"/>
                    <a:pt x="1673" y="3380"/>
                  </a:cubicBezTo>
                  <a:lnTo>
                    <a:pt x="3167" y="3380"/>
                  </a:lnTo>
                  <a:lnTo>
                    <a:pt x="3167" y="2348"/>
                  </a:lnTo>
                  <a:lnTo>
                    <a:pt x="1673" y="2348"/>
                  </a:lnTo>
                  <a:cubicBezTo>
                    <a:pt x="1317" y="2348"/>
                    <a:pt x="1032" y="2064"/>
                    <a:pt x="1032" y="1672"/>
                  </a:cubicBezTo>
                  <a:cubicBezTo>
                    <a:pt x="1032" y="1317"/>
                    <a:pt x="1317" y="1032"/>
                    <a:pt x="1673" y="1032"/>
                  </a:cubicBezTo>
                  <a:lnTo>
                    <a:pt x="3167" y="1032"/>
                  </a:lnTo>
                  <a:lnTo>
                    <a:pt x="31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1"/>
            <p:cNvSpPr/>
            <p:nvPr/>
          </p:nvSpPr>
          <p:spPr>
            <a:xfrm>
              <a:off x="17305167" y="10680799"/>
              <a:ext cx="75159" cy="75159"/>
            </a:xfrm>
            <a:custGeom>
              <a:avLst/>
              <a:gdLst/>
              <a:ahLst/>
              <a:cxnLst/>
              <a:rect l="l" t="t" r="r" b="b"/>
              <a:pathLst>
                <a:path w="998" h="998" extrusionOk="0">
                  <a:moveTo>
                    <a:pt x="1" y="1"/>
                  </a:moveTo>
                  <a:lnTo>
                    <a:pt x="1" y="997"/>
                  </a:lnTo>
                  <a:lnTo>
                    <a:pt x="997" y="997"/>
                  </a:lnTo>
                  <a:lnTo>
                    <a:pt x="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 name="Google Shape;363;p21"/>
          <p:cNvGrpSpPr/>
          <p:nvPr/>
        </p:nvGrpSpPr>
        <p:grpSpPr>
          <a:xfrm>
            <a:off x="15567049" y="8794300"/>
            <a:ext cx="1081101" cy="1081101"/>
            <a:chOff x="16404836" y="8119129"/>
            <a:chExt cx="1305047" cy="1305047"/>
          </a:xfrm>
        </p:grpSpPr>
        <p:sp>
          <p:nvSpPr>
            <p:cNvPr id="364" name="Google Shape;364;p21"/>
            <p:cNvSpPr/>
            <p:nvPr/>
          </p:nvSpPr>
          <p:spPr>
            <a:xfrm>
              <a:off x="16404836" y="8119129"/>
              <a:ext cx="1305047" cy="1305047"/>
            </a:xfrm>
            <a:custGeom>
              <a:avLst/>
              <a:gdLst/>
              <a:ahLst/>
              <a:cxnLst/>
              <a:rect l="l" t="t" r="r" b="b"/>
              <a:pathLst>
                <a:path w="17329" h="17329" extrusionOk="0">
                  <a:moveTo>
                    <a:pt x="8647" y="6476"/>
                  </a:moveTo>
                  <a:cubicBezTo>
                    <a:pt x="10035" y="6476"/>
                    <a:pt x="11280" y="6797"/>
                    <a:pt x="12241" y="7402"/>
                  </a:cubicBezTo>
                  <a:cubicBezTo>
                    <a:pt x="13130" y="7935"/>
                    <a:pt x="13593" y="8611"/>
                    <a:pt x="13593" y="9323"/>
                  </a:cubicBezTo>
                  <a:cubicBezTo>
                    <a:pt x="13593" y="10070"/>
                    <a:pt x="13130" y="10746"/>
                    <a:pt x="12241" y="11280"/>
                  </a:cubicBezTo>
                  <a:cubicBezTo>
                    <a:pt x="11280" y="11885"/>
                    <a:pt x="10035" y="12205"/>
                    <a:pt x="8647" y="12205"/>
                  </a:cubicBezTo>
                  <a:cubicBezTo>
                    <a:pt x="7295" y="12205"/>
                    <a:pt x="6014" y="11885"/>
                    <a:pt x="5053" y="11280"/>
                  </a:cubicBezTo>
                  <a:cubicBezTo>
                    <a:pt x="4199" y="10746"/>
                    <a:pt x="3701" y="10070"/>
                    <a:pt x="3701" y="9323"/>
                  </a:cubicBezTo>
                  <a:cubicBezTo>
                    <a:pt x="3701" y="8611"/>
                    <a:pt x="4199" y="7935"/>
                    <a:pt x="5053" y="7402"/>
                  </a:cubicBezTo>
                  <a:cubicBezTo>
                    <a:pt x="6014" y="6797"/>
                    <a:pt x="7295" y="6476"/>
                    <a:pt x="8647" y="6476"/>
                  </a:cubicBezTo>
                  <a:close/>
                  <a:moveTo>
                    <a:pt x="8149" y="1"/>
                  </a:moveTo>
                  <a:lnTo>
                    <a:pt x="8149" y="5480"/>
                  </a:lnTo>
                  <a:cubicBezTo>
                    <a:pt x="8006" y="5480"/>
                    <a:pt x="7900" y="5516"/>
                    <a:pt x="7757" y="5516"/>
                  </a:cubicBezTo>
                  <a:lnTo>
                    <a:pt x="6050" y="463"/>
                  </a:lnTo>
                  <a:lnTo>
                    <a:pt x="5089" y="784"/>
                  </a:lnTo>
                  <a:lnTo>
                    <a:pt x="6726" y="5658"/>
                  </a:lnTo>
                  <a:cubicBezTo>
                    <a:pt x="6476" y="5729"/>
                    <a:pt x="6192" y="5800"/>
                    <a:pt x="5943" y="5872"/>
                  </a:cubicBezTo>
                  <a:lnTo>
                    <a:pt x="2420" y="1958"/>
                  </a:lnTo>
                  <a:lnTo>
                    <a:pt x="1673" y="2634"/>
                  </a:lnTo>
                  <a:lnTo>
                    <a:pt x="4947" y="6299"/>
                  </a:lnTo>
                  <a:cubicBezTo>
                    <a:pt x="4804" y="6370"/>
                    <a:pt x="4662" y="6441"/>
                    <a:pt x="4520" y="6512"/>
                  </a:cubicBezTo>
                  <a:cubicBezTo>
                    <a:pt x="4377" y="6619"/>
                    <a:pt x="4235" y="6725"/>
                    <a:pt x="4093" y="6832"/>
                  </a:cubicBezTo>
                  <a:lnTo>
                    <a:pt x="534" y="5018"/>
                  </a:lnTo>
                  <a:lnTo>
                    <a:pt x="72" y="5943"/>
                  </a:lnTo>
                  <a:lnTo>
                    <a:pt x="3345" y="7579"/>
                  </a:lnTo>
                  <a:cubicBezTo>
                    <a:pt x="3025" y="7971"/>
                    <a:pt x="2847" y="8398"/>
                    <a:pt x="2740" y="8825"/>
                  </a:cubicBezTo>
                  <a:lnTo>
                    <a:pt x="1" y="8825"/>
                  </a:lnTo>
                  <a:lnTo>
                    <a:pt x="1" y="9857"/>
                  </a:lnTo>
                  <a:lnTo>
                    <a:pt x="2740" y="9857"/>
                  </a:lnTo>
                  <a:cubicBezTo>
                    <a:pt x="2812" y="10248"/>
                    <a:pt x="2990" y="10604"/>
                    <a:pt x="3239" y="10960"/>
                  </a:cubicBezTo>
                  <a:lnTo>
                    <a:pt x="108" y="12240"/>
                  </a:lnTo>
                  <a:lnTo>
                    <a:pt x="499" y="13166"/>
                  </a:lnTo>
                  <a:lnTo>
                    <a:pt x="3986" y="11778"/>
                  </a:lnTo>
                  <a:cubicBezTo>
                    <a:pt x="4164" y="11885"/>
                    <a:pt x="4342" y="12027"/>
                    <a:pt x="4555" y="12134"/>
                  </a:cubicBezTo>
                  <a:cubicBezTo>
                    <a:pt x="4662" y="12240"/>
                    <a:pt x="4804" y="12312"/>
                    <a:pt x="4911" y="12347"/>
                  </a:cubicBezTo>
                  <a:lnTo>
                    <a:pt x="1709" y="15585"/>
                  </a:lnTo>
                  <a:lnTo>
                    <a:pt x="2420" y="16297"/>
                  </a:lnTo>
                  <a:lnTo>
                    <a:pt x="5943" y="12774"/>
                  </a:lnTo>
                  <a:cubicBezTo>
                    <a:pt x="6192" y="12881"/>
                    <a:pt x="6441" y="12952"/>
                    <a:pt x="6726" y="13023"/>
                  </a:cubicBezTo>
                  <a:lnTo>
                    <a:pt x="5124" y="16830"/>
                  </a:lnTo>
                  <a:lnTo>
                    <a:pt x="6050" y="17222"/>
                  </a:lnTo>
                  <a:lnTo>
                    <a:pt x="7757" y="13166"/>
                  </a:lnTo>
                  <a:cubicBezTo>
                    <a:pt x="7900" y="13201"/>
                    <a:pt x="8042" y="13201"/>
                    <a:pt x="8149" y="13201"/>
                  </a:cubicBezTo>
                  <a:lnTo>
                    <a:pt x="8149" y="17329"/>
                  </a:lnTo>
                  <a:lnTo>
                    <a:pt x="9181" y="17329"/>
                  </a:lnTo>
                  <a:lnTo>
                    <a:pt x="9181" y="13201"/>
                  </a:lnTo>
                  <a:cubicBezTo>
                    <a:pt x="9323" y="13201"/>
                    <a:pt x="9430" y="13201"/>
                    <a:pt x="9572" y="13166"/>
                  </a:cubicBezTo>
                  <a:lnTo>
                    <a:pt x="11280" y="17222"/>
                  </a:lnTo>
                  <a:lnTo>
                    <a:pt x="12241" y="16830"/>
                  </a:lnTo>
                  <a:lnTo>
                    <a:pt x="10604" y="13023"/>
                  </a:lnTo>
                  <a:cubicBezTo>
                    <a:pt x="10889" y="12952"/>
                    <a:pt x="11138" y="12881"/>
                    <a:pt x="11387" y="12774"/>
                  </a:cubicBezTo>
                  <a:lnTo>
                    <a:pt x="14909" y="16297"/>
                  </a:lnTo>
                  <a:lnTo>
                    <a:pt x="15656" y="15585"/>
                  </a:lnTo>
                  <a:lnTo>
                    <a:pt x="12418" y="12347"/>
                  </a:lnTo>
                  <a:cubicBezTo>
                    <a:pt x="12561" y="12312"/>
                    <a:pt x="12668" y="12240"/>
                    <a:pt x="12810" y="12134"/>
                  </a:cubicBezTo>
                  <a:cubicBezTo>
                    <a:pt x="12988" y="12027"/>
                    <a:pt x="13166" y="11885"/>
                    <a:pt x="13344" y="11778"/>
                  </a:cubicBezTo>
                  <a:lnTo>
                    <a:pt x="16831" y="13166"/>
                  </a:lnTo>
                  <a:lnTo>
                    <a:pt x="17222" y="12240"/>
                  </a:lnTo>
                  <a:lnTo>
                    <a:pt x="14091" y="10960"/>
                  </a:lnTo>
                  <a:cubicBezTo>
                    <a:pt x="14340" y="10604"/>
                    <a:pt x="14518" y="10248"/>
                    <a:pt x="14589" y="9857"/>
                  </a:cubicBezTo>
                  <a:lnTo>
                    <a:pt x="17329" y="9857"/>
                  </a:lnTo>
                  <a:lnTo>
                    <a:pt x="17329" y="8825"/>
                  </a:lnTo>
                  <a:lnTo>
                    <a:pt x="14553" y="8825"/>
                  </a:lnTo>
                  <a:cubicBezTo>
                    <a:pt x="14482" y="8398"/>
                    <a:pt x="14269" y="7971"/>
                    <a:pt x="13984" y="7579"/>
                  </a:cubicBezTo>
                  <a:lnTo>
                    <a:pt x="17222" y="5943"/>
                  </a:lnTo>
                  <a:lnTo>
                    <a:pt x="16795" y="5018"/>
                  </a:lnTo>
                  <a:lnTo>
                    <a:pt x="13237" y="6832"/>
                  </a:lnTo>
                  <a:cubicBezTo>
                    <a:pt x="13095" y="6725"/>
                    <a:pt x="12952" y="6619"/>
                    <a:pt x="12774" y="6512"/>
                  </a:cubicBezTo>
                  <a:cubicBezTo>
                    <a:pt x="12632" y="6441"/>
                    <a:pt x="12525" y="6370"/>
                    <a:pt x="12383" y="6299"/>
                  </a:cubicBezTo>
                  <a:lnTo>
                    <a:pt x="15656" y="2634"/>
                  </a:lnTo>
                  <a:lnTo>
                    <a:pt x="14909" y="1958"/>
                  </a:lnTo>
                  <a:lnTo>
                    <a:pt x="11387" y="5872"/>
                  </a:lnTo>
                  <a:cubicBezTo>
                    <a:pt x="11102" y="5800"/>
                    <a:pt x="10853" y="5729"/>
                    <a:pt x="10568" y="5658"/>
                  </a:cubicBezTo>
                  <a:lnTo>
                    <a:pt x="12241" y="784"/>
                  </a:lnTo>
                  <a:lnTo>
                    <a:pt x="11244" y="463"/>
                  </a:lnTo>
                  <a:lnTo>
                    <a:pt x="9572" y="5516"/>
                  </a:lnTo>
                  <a:cubicBezTo>
                    <a:pt x="9430" y="5516"/>
                    <a:pt x="9287" y="5480"/>
                    <a:pt x="9181" y="5480"/>
                  </a:cubicBezTo>
                  <a:lnTo>
                    <a:pt x="91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1"/>
            <p:cNvSpPr/>
            <p:nvPr/>
          </p:nvSpPr>
          <p:spPr>
            <a:xfrm>
              <a:off x="16940742" y="8885484"/>
              <a:ext cx="77795" cy="75159"/>
            </a:xfrm>
            <a:custGeom>
              <a:avLst/>
              <a:gdLst/>
              <a:ahLst/>
              <a:cxnLst/>
              <a:rect l="l" t="t" r="r" b="b"/>
              <a:pathLst>
                <a:path w="1033" h="998" extrusionOk="0">
                  <a:moveTo>
                    <a:pt x="1" y="1"/>
                  </a:moveTo>
                  <a:lnTo>
                    <a:pt x="1" y="997"/>
                  </a:lnTo>
                  <a:lnTo>
                    <a:pt x="1033" y="997"/>
                  </a:lnTo>
                  <a:lnTo>
                    <a:pt x="10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1"/>
            <p:cNvSpPr/>
            <p:nvPr/>
          </p:nvSpPr>
          <p:spPr>
            <a:xfrm>
              <a:off x="16940742" y="8684557"/>
              <a:ext cx="77795" cy="75084"/>
            </a:xfrm>
            <a:custGeom>
              <a:avLst/>
              <a:gdLst/>
              <a:ahLst/>
              <a:cxnLst/>
              <a:rect l="l" t="t" r="r" b="b"/>
              <a:pathLst>
                <a:path w="1033" h="997" extrusionOk="0">
                  <a:moveTo>
                    <a:pt x="1" y="0"/>
                  </a:moveTo>
                  <a:lnTo>
                    <a:pt x="1" y="997"/>
                  </a:lnTo>
                  <a:lnTo>
                    <a:pt x="1033" y="997"/>
                  </a:lnTo>
                  <a:lnTo>
                    <a:pt x="10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1"/>
            <p:cNvSpPr/>
            <p:nvPr/>
          </p:nvSpPr>
          <p:spPr>
            <a:xfrm>
              <a:off x="17096181" y="8885484"/>
              <a:ext cx="75084" cy="75159"/>
            </a:xfrm>
            <a:custGeom>
              <a:avLst/>
              <a:gdLst/>
              <a:ahLst/>
              <a:cxnLst/>
              <a:rect l="l" t="t" r="r" b="b"/>
              <a:pathLst>
                <a:path w="997" h="998" extrusionOk="0">
                  <a:moveTo>
                    <a:pt x="1" y="1"/>
                  </a:moveTo>
                  <a:lnTo>
                    <a:pt x="1" y="997"/>
                  </a:lnTo>
                  <a:lnTo>
                    <a:pt x="997" y="997"/>
                  </a:lnTo>
                  <a:lnTo>
                    <a:pt x="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p:nvPr/>
          </p:nvSpPr>
          <p:spPr>
            <a:xfrm>
              <a:off x="17096181" y="8684557"/>
              <a:ext cx="75084" cy="75084"/>
            </a:xfrm>
            <a:custGeom>
              <a:avLst/>
              <a:gdLst/>
              <a:ahLst/>
              <a:cxnLst/>
              <a:rect l="l" t="t" r="r" b="b"/>
              <a:pathLst>
                <a:path w="997" h="997" extrusionOk="0">
                  <a:moveTo>
                    <a:pt x="1" y="0"/>
                  </a:moveTo>
                  <a:lnTo>
                    <a:pt x="1" y="997"/>
                  </a:lnTo>
                  <a:lnTo>
                    <a:pt x="997" y="997"/>
                  </a:lnTo>
                  <a:lnTo>
                    <a:pt x="9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1"/>
            <p:cNvSpPr/>
            <p:nvPr/>
          </p:nvSpPr>
          <p:spPr>
            <a:xfrm>
              <a:off x="16761278" y="8783664"/>
              <a:ext cx="75084" cy="75084"/>
            </a:xfrm>
            <a:custGeom>
              <a:avLst/>
              <a:gdLst/>
              <a:ahLst/>
              <a:cxnLst/>
              <a:rect l="l" t="t" r="r" b="b"/>
              <a:pathLst>
                <a:path w="997" h="997" extrusionOk="0">
                  <a:moveTo>
                    <a:pt x="0" y="1"/>
                  </a:moveTo>
                  <a:lnTo>
                    <a:pt x="0" y="997"/>
                  </a:lnTo>
                  <a:lnTo>
                    <a:pt x="996" y="997"/>
                  </a:lnTo>
                  <a:lnTo>
                    <a:pt x="9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1"/>
            <p:cNvSpPr/>
            <p:nvPr/>
          </p:nvSpPr>
          <p:spPr>
            <a:xfrm>
              <a:off x="17275721" y="8783664"/>
              <a:ext cx="77795" cy="75084"/>
            </a:xfrm>
            <a:custGeom>
              <a:avLst/>
              <a:gdLst/>
              <a:ahLst/>
              <a:cxnLst/>
              <a:rect l="l" t="t" r="r" b="b"/>
              <a:pathLst>
                <a:path w="1033" h="997" extrusionOk="0">
                  <a:moveTo>
                    <a:pt x="1" y="1"/>
                  </a:moveTo>
                  <a:lnTo>
                    <a:pt x="1" y="997"/>
                  </a:lnTo>
                  <a:lnTo>
                    <a:pt x="1032" y="997"/>
                  </a:lnTo>
                  <a:lnTo>
                    <a:pt x="10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 name="Google Shape;371;p21"/>
          <p:cNvSpPr/>
          <p:nvPr/>
        </p:nvSpPr>
        <p:spPr>
          <a:xfrm>
            <a:off x="15566446" y="6568085"/>
            <a:ext cx="1081026" cy="1081026"/>
          </a:xfrm>
          <a:custGeom>
            <a:avLst/>
            <a:gdLst/>
            <a:ahLst/>
            <a:cxnLst/>
            <a:rect l="l" t="t" r="r" b="b"/>
            <a:pathLst>
              <a:path w="17329" h="17329" extrusionOk="0">
                <a:moveTo>
                  <a:pt x="8149" y="1068"/>
                </a:moveTo>
                <a:lnTo>
                  <a:pt x="8149" y="2029"/>
                </a:lnTo>
                <a:lnTo>
                  <a:pt x="6726" y="2029"/>
                </a:lnTo>
                <a:cubicBezTo>
                  <a:pt x="7046" y="1566"/>
                  <a:pt x="7579" y="1210"/>
                  <a:pt x="8149" y="1068"/>
                </a:cubicBezTo>
                <a:close/>
                <a:moveTo>
                  <a:pt x="9181" y="1068"/>
                </a:moveTo>
                <a:cubicBezTo>
                  <a:pt x="9750" y="1210"/>
                  <a:pt x="10248" y="1566"/>
                  <a:pt x="10568" y="2029"/>
                </a:cubicBezTo>
                <a:lnTo>
                  <a:pt x="9181" y="2029"/>
                </a:lnTo>
                <a:lnTo>
                  <a:pt x="9181" y="1068"/>
                </a:lnTo>
                <a:close/>
                <a:moveTo>
                  <a:pt x="997" y="1424"/>
                </a:moveTo>
                <a:lnTo>
                  <a:pt x="4270" y="2562"/>
                </a:lnTo>
                <a:lnTo>
                  <a:pt x="997" y="3665"/>
                </a:lnTo>
                <a:lnTo>
                  <a:pt x="997" y="1424"/>
                </a:lnTo>
                <a:close/>
                <a:moveTo>
                  <a:pt x="16297" y="1424"/>
                </a:moveTo>
                <a:lnTo>
                  <a:pt x="16297" y="3665"/>
                </a:lnTo>
                <a:lnTo>
                  <a:pt x="13023" y="2562"/>
                </a:lnTo>
                <a:lnTo>
                  <a:pt x="16297" y="1424"/>
                </a:lnTo>
                <a:close/>
                <a:moveTo>
                  <a:pt x="10960" y="3060"/>
                </a:moveTo>
                <a:cubicBezTo>
                  <a:pt x="10960" y="3132"/>
                  <a:pt x="10960" y="3203"/>
                  <a:pt x="10960" y="3310"/>
                </a:cubicBezTo>
                <a:lnTo>
                  <a:pt x="10960" y="4057"/>
                </a:lnTo>
                <a:lnTo>
                  <a:pt x="9181" y="4057"/>
                </a:lnTo>
                <a:lnTo>
                  <a:pt x="9181" y="3060"/>
                </a:lnTo>
                <a:close/>
                <a:moveTo>
                  <a:pt x="8149" y="3060"/>
                </a:moveTo>
                <a:lnTo>
                  <a:pt x="8149" y="4092"/>
                </a:lnTo>
                <a:lnTo>
                  <a:pt x="6334" y="4092"/>
                </a:lnTo>
                <a:lnTo>
                  <a:pt x="6370" y="3310"/>
                </a:lnTo>
                <a:cubicBezTo>
                  <a:pt x="6370" y="3238"/>
                  <a:pt x="6370" y="3132"/>
                  <a:pt x="6370" y="3060"/>
                </a:cubicBezTo>
                <a:close/>
                <a:moveTo>
                  <a:pt x="11280" y="5089"/>
                </a:moveTo>
                <a:lnTo>
                  <a:pt x="11351" y="6120"/>
                </a:lnTo>
                <a:lnTo>
                  <a:pt x="5943" y="6120"/>
                </a:lnTo>
                <a:lnTo>
                  <a:pt x="6050" y="5089"/>
                </a:lnTo>
                <a:close/>
                <a:moveTo>
                  <a:pt x="9181" y="9856"/>
                </a:moveTo>
                <a:lnTo>
                  <a:pt x="9181" y="11529"/>
                </a:lnTo>
                <a:lnTo>
                  <a:pt x="8149" y="11529"/>
                </a:lnTo>
                <a:lnTo>
                  <a:pt x="8149" y="9856"/>
                </a:lnTo>
                <a:close/>
                <a:moveTo>
                  <a:pt x="11458" y="7117"/>
                </a:moveTo>
                <a:lnTo>
                  <a:pt x="11849" y="11529"/>
                </a:lnTo>
                <a:lnTo>
                  <a:pt x="10177" y="11529"/>
                </a:lnTo>
                <a:lnTo>
                  <a:pt x="10177" y="8825"/>
                </a:lnTo>
                <a:lnTo>
                  <a:pt x="7117" y="8825"/>
                </a:lnTo>
                <a:lnTo>
                  <a:pt x="7117" y="11529"/>
                </a:lnTo>
                <a:lnTo>
                  <a:pt x="5445" y="11529"/>
                </a:lnTo>
                <a:lnTo>
                  <a:pt x="5872" y="7117"/>
                </a:lnTo>
                <a:close/>
                <a:moveTo>
                  <a:pt x="12988" y="12561"/>
                </a:moveTo>
                <a:lnTo>
                  <a:pt x="12988" y="14162"/>
                </a:lnTo>
                <a:cubicBezTo>
                  <a:pt x="12683" y="14263"/>
                  <a:pt x="12326" y="14311"/>
                  <a:pt x="11966" y="14311"/>
                </a:cubicBezTo>
                <a:cubicBezTo>
                  <a:pt x="11442" y="14311"/>
                  <a:pt x="10912" y="14209"/>
                  <a:pt x="10533" y="14019"/>
                </a:cubicBezTo>
                <a:cubicBezTo>
                  <a:pt x="9999" y="13752"/>
                  <a:pt x="9323" y="13619"/>
                  <a:pt x="8651" y="13619"/>
                </a:cubicBezTo>
                <a:cubicBezTo>
                  <a:pt x="7980" y="13619"/>
                  <a:pt x="7313" y="13752"/>
                  <a:pt x="6797" y="14019"/>
                </a:cubicBezTo>
                <a:cubicBezTo>
                  <a:pt x="6417" y="14209"/>
                  <a:pt x="5888" y="14311"/>
                  <a:pt x="5356" y="14311"/>
                </a:cubicBezTo>
                <a:cubicBezTo>
                  <a:pt x="4991" y="14311"/>
                  <a:pt x="4625" y="14263"/>
                  <a:pt x="4306" y="14162"/>
                </a:cubicBezTo>
                <a:lnTo>
                  <a:pt x="4306" y="12561"/>
                </a:lnTo>
                <a:close/>
                <a:moveTo>
                  <a:pt x="8647" y="14615"/>
                </a:moveTo>
                <a:cubicBezTo>
                  <a:pt x="9154" y="14615"/>
                  <a:pt x="9661" y="14713"/>
                  <a:pt x="10035" y="14909"/>
                </a:cubicBezTo>
                <a:lnTo>
                  <a:pt x="10070" y="14909"/>
                </a:lnTo>
                <a:cubicBezTo>
                  <a:pt x="10586" y="15194"/>
                  <a:pt x="11253" y="15336"/>
                  <a:pt x="11920" y="15336"/>
                </a:cubicBezTo>
                <a:cubicBezTo>
                  <a:pt x="12587" y="15336"/>
                  <a:pt x="13255" y="15194"/>
                  <a:pt x="13771" y="14909"/>
                </a:cubicBezTo>
                <a:cubicBezTo>
                  <a:pt x="14151" y="14729"/>
                  <a:pt x="14666" y="14639"/>
                  <a:pt x="15177" y="14639"/>
                </a:cubicBezTo>
                <a:cubicBezTo>
                  <a:pt x="15575" y="14639"/>
                  <a:pt x="15970" y="14693"/>
                  <a:pt x="16297" y="14802"/>
                </a:cubicBezTo>
                <a:lnTo>
                  <a:pt x="16297" y="16332"/>
                </a:lnTo>
                <a:lnTo>
                  <a:pt x="997" y="16332"/>
                </a:lnTo>
                <a:lnTo>
                  <a:pt x="997" y="14802"/>
                </a:lnTo>
                <a:cubicBezTo>
                  <a:pt x="1324" y="14693"/>
                  <a:pt x="1719" y="14639"/>
                  <a:pt x="2116" y="14639"/>
                </a:cubicBezTo>
                <a:cubicBezTo>
                  <a:pt x="2628" y="14639"/>
                  <a:pt x="3143" y="14729"/>
                  <a:pt x="3523" y="14909"/>
                </a:cubicBezTo>
                <a:cubicBezTo>
                  <a:pt x="4039" y="15194"/>
                  <a:pt x="4706" y="15336"/>
                  <a:pt x="5378" y="15336"/>
                </a:cubicBezTo>
                <a:cubicBezTo>
                  <a:pt x="6050" y="15336"/>
                  <a:pt x="6726" y="15194"/>
                  <a:pt x="7259" y="14909"/>
                </a:cubicBezTo>
                <a:cubicBezTo>
                  <a:pt x="7633" y="14713"/>
                  <a:pt x="8140" y="14615"/>
                  <a:pt x="8647" y="14615"/>
                </a:cubicBezTo>
                <a:close/>
                <a:moveTo>
                  <a:pt x="1" y="1"/>
                </a:moveTo>
                <a:lnTo>
                  <a:pt x="1" y="5089"/>
                </a:lnTo>
                <a:lnTo>
                  <a:pt x="5338" y="3274"/>
                </a:lnTo>
                <a:lnTo>
                  <a:pt x="5338" y="3310"/>
                </a:lnTo>
                <a:lnTo>
                  <a:pt x="5338" y="4092"/>
                </a:lnTo>
                <a:lnTo>
                  <a:pt x="5124" y="4092"/>
                </a:lnTo>
                <a:lnTo>
                  <a:pt x="4448" y="11529"/>
                </a:lnTo>
                <a:lnTo>
                  <a:pt x="3310" y="11529"/>
                </a:lnTo>
                <a:lnTo>
                  <a:pt x="3310" y="13770"/>
                </a:lnTo>
                <a:cubicBezTo>
                  <a:pt x="2935" y="13663"/>
                  <a:pt x="2529" y="13611"/>
                  <a:pt x="2126" y="13611"/>
                </a:cubicBezTo>
                <a:cubicBezTo>
                  <a:pt x="1458" y="13611"/>
                  <a:pt x="796" y="13753"/>
                  <a:pt x="285" y="14019"/>
                </a:cubicBezTo>
                <a:lnTo>
                  <a:pt x="1" y="14162"/>
                </a:lnTo>
                <a:lnTo>
                  <a:pt x="1" y="17328"/>
                </a:lnTo>
                <a:lnTo>
                  <a:pt x="17329" y="17328"/>
                </a:lnTo>
                <a:lnTo>
                  <a:pt x="17329" y="14162"/>
                </a:lnTo>
                <a:lnTo>
                  <a:pt x="17044" y="14019"/>
                </a:lnTo>
                <a:cubicBezTo>
                  <a:pt x="16534" y="13753"/>
                  <a:pt x="15871" y="13611"/>
                  <a:pt x="15203" y="13611"/>
                </a:cubicBezTo>
                <a:cubicBezTo>
                  <a:pt x="14800" y="13611"/>
                  <a:pt x="14395" y="13663"/>
                  <a:pt x="14020" y="13770"/>
                </a:cubicBezTo>
                <a:lnTo>
                  <a:pt x="14020" y="11529"/>
                </a:lnTo>
                <a:lnTo>
                  <a:pt x="12881" y="11529"/>
                </a:lnTo>
                <a:lnTo>
                  <a:pt x="12205" y="4092"/>
                </a:lnTo>
                <a:lnTo>
                  <a:pt x="11992" y="4092"/>
                </a:lnTo>
                <a:lnTo>
                  <a:pt x="11992" y="3310"/>
                </a:lnTo>
                <a:lnTo>
                  <a:pt x="11992" y="3274"/>
                </a:lnTo>
                <a:lnTo>
                  <a:pt x="17329" y="5089"/>
                </a:lnTo>
                <a:lnTo>
                  <a:pt x="17329" y="1"/>
                </a:lnTo>
                <a:lnTo>
                  <a:pt x="11671" y="1957"/>
                </a:lnTo>
                <a:cubicBezTo>
                  <a:pt x="11173" y="783"/>
                  <a:pt x="9999" y="1"/>
                  <a:pt x="8647" y="1"/>
                </a:cubicBezTo>
                <a:cubicBezTo>
                  <a:pt x="7330" y="1"/>
                  <a:pt x="6156" y="783"/>
                  <a:pt x="5623" y="1957"/>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2" name="Google Shape;372;p21"/>
          <p:cNvGrpSpPr/>
          <p:nvPr/>
        </p:nvGrpSpPr>
        <p:grpSpPr>
          <a:xfrm>
            <a:off x="15567049" y="4340118"/>
            <a:ext cx="1081101" cy="1083284"/>
            <a:chOff x="16404836" y="4027461"/>
            <a:chExt cx="1305047" cy="1307683"/>
          </a:xfrm>
        </p:grpSpPr>
        <p:sp>
          <p:nvSpPr>
            <p:cNvPr id="373" name="Google Shape;373;p21"/>
            <p:cNvSpPr/>
            <p:nvPr/>
          </p:nvSpPr>
          <p:spPr>
            <a:xfrm>
              <a:off x="16404836" y="4027461"/>
              <a:ext cx="935275" cy="691346"/>
            </a:xfrm>
            <a:custGeom>
              <a:avLst/>
              <a:gdLst/>
              <a:ahLst/>
              <a:cxnLst/>
              <a:rect l="l" t="t" r="r" b="b"/>
              <a:pathLst>
                <a:path w="12419" h="9180" extrusionOk="0">
                  <a:moveTo>
                    <a:pt x="10782" y="1032"/>
                  </a:moveTo>
                  <a:cubicBezTo>
                    <a:pt x="11138" y="1032"/>
                    <a:pt x="11387" y="1281"/>
                    <a:pt x="11387" y="1637"/>
                  </a:cubicBezTo>
                  <a:lnTo>
                    <a:pt x="11387" y="2028"/>
                  </a:lnTo>
                  <a:lnTo>
                    <a:pt x="997" y="2028"/>
                  </a:lnTo>
                  <a:lnTo>
                    <a:pt x="997" y="1637"/>
                  </a:lnTo>
                  <a:cubicBezTo>
                    <a:pt x="997" y="1281"/>
                    <a:pt x="1282" y="1032"/>
                    <a:pt x="1602" y="1032"/>
                  </a:cubicBezTo>
                  <a:close/>
                  <a:moveTo>
                    <a:pt x="11387" y="3060"/>
                  </a:moveTo>
                  <a:lnTo>
                    <a:pt x="11387" y="6298"/>
                  </a:lnTo>
                  <a:lnTo>
                    <a:pt x="10568" y="7116"/>
                  </a:lnTo>
                  <a:lnTo>
                    <a:pt x="8006" y="7116"/>
                  </a:lnTo>
                  <a:lnTo>
                    <a:pt x="7864" y="6191"/>
                  </a:lnTo>
                  <a:cubicBezTo>
                    <a:pt x="7757" y="5373"/>
                    <a:pt x="7010" y="4768"/>
                    <a:pt x="6192" y="4768"/>
                  </a:cubicBezTo>
                  <a:cubicBezTo>
                    <a:pt x="5373" y="4768"/>
                    <a:pt x="4662" y="5373"/>
                    <a:pt x="4520" y="6191"/>
                  </a:cubicBezTo>
                  <a:lnTo>
                    <a:pt x="4413" y="7116"/>
                  </a:lnTo>
                  <a:lnTo>
                    <a:pt x="1815" y="7116"/>
                  </a:lnTo>
                  <a:lnTo>
                    <a:pt x="997" y="6298"/>
                  </a:lnTo>
                  <a:lnTo>
                    <a:pt x="997" y="3060"/>
                  </a:lnTo>
                  <a:close/>
                  <a:moveTo>
                    <a:pt x="6192" y="5764"/>
                  </a:moveTo>
                  <a:cubicBezTo>
                    <a:pt x="6512" y="5764"/>
                    <a:pt x="6797" y="6013"/>
                    <a:pt x="6868" y="6333"/>
                  </a:cubicBezTo>
                  <a:lnTo>
                    <a:pt x="7046" y="7579"/>
                  </a:lnTo>
                  <a:cubicBezTo>
                    <a:pt x="6903" y="7934"/>
                    <a:pt x="6548" y="8148"/>
                    <a:pt x="6192" y="8148"/>
                  </a:cubicBezTo>
                  <a:cubicBezTo>
                    <a:pt x="5836" y="8148"/>
                    <a:pt x="5516" y="7934"/>
                    <a:pt x="5373" y="7579"/>
                  </a:cubicBezTo>
                  <a:lnTo>
                    <a:pt x="5551" y="6333"/>
                  </a:lnTo>
                  <a:cubicBezTo>
                    <a:pt x="5587" y="6013"/>
                    <a:pt x="5872" y="5764"/>
                    <a:pt x="6192" y="5764"/>
                  </a:cubicBezTo>
                  <a:close/>
                  <a:moveTo>
                    <a:pt x="1602" y="0"/>
                  </a:moveTo>
                  <a:cubicBezTo>
                    <a:pt x="712" y="0"/>
                    <a:pt x="1" y="712"/>
                    <a:pt x="1" y="1637"/>
                  </a:cubicBezTo>
                  <a:lnTo>
                    <a:pt x="1" y="6725"/>
                  </a:lnTo>
                  <a:lnTo>
                    <a:pt x="1388" y="8148"/>
                  </a:lnTo>
                  <a:lnTo>
                    <a:pt x="4520" y="8148"/>
                  </a:lnTo>
                  <a:cubicBezTo>
                    <a:pt x="4840" y="8753"/>
                    <a:pt x="5480" y="9180"/>
                    <a:pt x="6192" y="9180"/>
                  </a:cubicBezTo>
                  <a:cubicBezTo>
                    <a:pt x="6939" y="9180"/>
                    <a:pt x="7579" y="8753"/>
                    <a:pt x="7900" y="8148"/>
                  </a:cubicBezTo>
                  <a:lnTo>
                    <a:pt x="10995" y="8148"/>
                  </a:lnTo>
                  <a:lnTo>
                    <a:pt x="12418" y="6725"/>
                  </a:lnTo>
                  <a:lnTo>
                    <a:pt x="12418" y="1637"/>
                  </a:lnTo>
                  <a:cubicBezTo>
                    <a:pt x="12418" y="712"/>
                    <a:pt x="11671" y="0"/>
                    <a:pt x="107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1"/>
            <p:cNvSpPr/>
            <p:nvPr/>
          </p:nvSpPr>
          <p:spPr>
            <a:xfrm>
              <a:off x="17018462" y="4027461"/>
              <a:ext cx="691421" cy="1307683"/>
            </a:xfrm>
            <a:custGeom>
              <a:avLst/>
              <a:gdLst/>
              <a:ahLst/>
              <a:cxnLst/>
              <a:rect l="l" t="t" r="r" b="b"/>
              <a:pathLst>
                <a:path w="9181" h="17364" extrusionOk="0">
                  <a:moveTo>
                    <a:pt x="8149" y="1032"/>
                  </a:moveTo>
                  <a:lnTo>
                    <a:pt x="8149" y="4448"/>
                  </a:lnTo>
                  <a:lnTo>
                    <a:pt x="6797" y="4270"/>
                  </a:lnTo>
                  <a:lnTo>
                    <a:pt x="6797" y="1530"/>
                  </a:lnTo>
                  <a:cubicBezTo>
                    <a:pt x="6797" y="1245"/>
                    <a:pt x="7046" y="1032"/>
                    <a:pt x="7295" y="1032"/>
                  </a:cubicBezTo>
                  <a:close/>
                  <a:moveTo>
                    <a:pt x="3417" y="12987"/>
                  </a:moveTo>
                  <a:lnTo>
                    <a:pt x="3417" y="14303"/>
                  </a:lnTo>
                  <a:lnTo>
                    <a:pt x="2385" y="14303"/>
                  </a:lnTo>
                  <a:lnTo>
                    <a:pt x="2385" y="12987"/>
                  </a:lnTo>
                  <a:cubicBezTo>
                    <a:pt x="2527" y="13023"/>
                    <a:pt x="2669" y="13023"/>
                    <a:pt x="2812" y="13023"/>
                  </a:cubicBezTo>
                  <a:lnTo>
                    <a:pt x="2990" y="13023"/>
                  </a:lnTo>
                  <a:cubicBezTo>
                    <a:pt x="3132" y="13023"/>
                    <a:pt x="3274" y="13023"/>
                    <a:pt x="3417" y="12987"/>
                  </a:cubicBezTo>
                  <a:close/>
                  <a:moveTo>
                    <a:pt x="7153" y="5337"/>
                  </a:moveTo>
                  <a:lnTo>
                    <a:pt x="8184" y="5479"/>
                  </a:lnTo>
                  <a:lnTo>
                    <a:pt x="8184" y="12916"/>
                  </a:lnTo>
                  <a:lnTo>
                    <a:pt x="8149" y="12916"/>
                  </a:lnTo>
                  <a:cubicBezTo>
                    <a:pt x="8149" y="14624"/>
                    <a:pt x="6903" y="16047"/>
                    <a:pt x="5267" y="16296"/>
                  </a:cubicBezTo>
                  <a:lnTo>
                    <a:pt x="5267" y="15264"/>
                  </a:lnTo>
                  <a:cubicBezTo>
                    <a:pt x="6334" y="15015"/>
                    <a:pt x="7153" y="14054"/>
                    <a:pt x="7153" y="12916"/>
                  </a:cubicBezTo>
                  <a:lnTo>
                    <a:pt x="7153" y="5337"/>
                  </a:lnTo>
                  <a:close/>
                  <a:moveTo>
                    <a:pt x="4235" y="15300"/>
                  </a:moveTo>
                  <a:lnTo>
                    <a:pt x="4235" y="16332"/>
                  </a:lnTo>
                  <a:lnTo>
                    <a:pt x="1531" y="16332"/>
                  </a:lnTo>
                  <a:cubicBezTo>
                    <a:pt x="1246" y="16332"/>
                    <a:pt x="1033" y="16118"/>
                    <a:pt x="1033" y="15833"/>
                  </a:cubicBezTo>
                  <a:cubicBezTo>
                    <a:pt x="1033" y="15549"/>
                    <a:pt x="1246" y="15300"/>
                    <a:pt x="1531" y="15300"/>
                  </a:cubicBezTo>
                  <a:close/>
                  <a:moveTo>
                    <a:pt x="7330" y="0"/>
                  </a:moveTo>
                  <a:cubicBezTo>
                    <a:pt x="6477" y="0"/>
                    <a:pt x="5800" y="676"/>
                    <a:pt x="5800" y="1530"/>
                  </a:cubicBezTo>
                  <a:lnTo>
                    <a:pt x="5800" y="5159"/>
                  </a:lnTo>
                  <a:lnTo>
                    <a:pt x="6121" y="5195"/>
                  </a:lnTo>
                  <a:lnTo>
                    <a:pt x="6121" y="12916"/>
                  </a:lnTo>
                  <a:cubicBezTo>
                    <a:pt x="6121" y="13663"/>
                    <a:pt x="5516" y="14303"/>
                    <a:pt x="4733" y="14303"/>
                  </a:cubicBezTo>
                  <a:lnTo>
                    <a:pt x="4413" y="14303"/>
                  </a:lnTo>
                  <a:lnTo>
                    <a:pt x="4413" y="12489"/>
                  </a:lnTo>
                  <a:cubicBezTo>
                    <a:pt x="4840" y="12097"/>
                    <a:pt x="5124" y="11528"/>
                    <a:pt x="5124" y="10923"/>
                  </a:cubicBezTo>
                  <a:lnTo>
                    <a:pt x="4093" y="10923"/>
                  </a:lnTo>
                  <a:cubicBezTo>
                    <a:pt x="4093" y="11528"/>
                    <a:pt x="3594" y="12026"/>
                    <a:pt x="2990" y="12026"/>
                  </a:cubicBezTo>
                  <a:lnTo>
                    <a:pt x="2776" y="12026"/>
                  </a:lnTo>
                  <a:cubicBezTo>
                    <a:pt x="2171" y="12026"/>
                    <a:pt x="1673" y="11528"/>
                    <a:pt x="1673" y="10923"/>
                  </a:cubicBezTo>
                  <a:lnTo>
                    <a:pt x="677" y="10923"/>
                  </a:lnTo>
                  <a:cubicBezTo>
                    <a:pt x="677" y="11528"/>
                    <a:pt x="926" y="12097"/>
                    <a:pt x="1353" y="12489"/>
                  </a:cubicBezTo>
                  <a:lnTo>
                    <a:pt x="1353" y="14303"/>
                  </a:lnTo>
                  <a:cubicBezTo>
                    <a:pt x="606" y="14375"/>
                    <a:pt x="1" y="15051"/>
                    <a:pt x="1" y="15833"/>
                  </a:cubicBezTo>
                  <a:cubicBezTo>
                    <a:pt x="1" y="16652"/>
                    <a:pt x="677" y="17363"/>
                    <a:pt x="1531" y="17363"/>
                  </a:cubicBezTo>
                  <a:lnTo>
                    <a:pt x="4733" y="17363"/>
                  </a:lnTo>
                  <a:cubicBezTo>
                    <a:pt x="7188" y="17363"/>
                    <a:pt x="9181" y="15371"/>
                    <a:pt x="9181" y="12916"/>
                  </a:cubicBezTo>
                  <a:lnTo>
                    <a:pt x="91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 name="Google Shape;375;p21"/>
          <p:cNvGrpSpPr/>
          <p:nvPr/>
        </p:nvGrpSpPr>
        <p:grpSpPr>
          <a:xfrm>
            <a:off x="13740176" y="13066452"/>
            <a:ext cx="1083347" cy="1081101"/>
            <a:chOff x="14199533" y="12427915"/>
            <a:chExt cx="1307758" cy="1305047"/>
          </a:xfrm>
        </p:grpSpPr>
        <p:sp>
          <p:nvSpPr>
            <p:cNvPr id="376" name="Google Shape;376;p21"/>
            <p:cNvSpPr/>
            <p:nvPr/>
          </p:nvSpPr>
          <p:spPr>
            <a:xfrm>
              <a:off x="14199533" y="12427915"/>
              <a:ext cx="1307758" cy="1305047"/>
            </a:xfrm>
            <a:custGeom>
              <a:avLst/>
              <a:gdLst/>
              <a:ahLst/>
              <a:cxnLst/>
              <a:rect l="l" t="t" r="r" b="b"/>
              <a:pathLst>
                <a:path w="17365" h="17329" extrusionOk="0">
                  <a:moveTo>
                    <a:pt x="5907" y="4092"/>
                  </a:moveTo>
                  <a:cubicBezTo>
                    <a:pt x="6014" y="4092"/>
                    <a:pt x="6121" y="4128"/>
                    <a:pt x="6227" y="4199"/>
                  </a:cubicBezTo>
                  <a:cubicBezTo>
                    <a:pt x="6014" y="4484"/>
                    <a:pt x="5836" y="4804"/>
                    <a:pt x="5694" y="5124"/>
                  </a:cubicBezTo>
                  <a:lnTo>
                    <a:pt x="5551" y="4982"/>
                  </a:lnTo>
                  <a:cubicBezTo>
                    <a:pt x="5338" y="4768"/>
                    <a:pt x="5338" y="4448"/>
                    <a:pt x="5551" y="4235"/>
                  </a:cubicBezTo>
                  <a:cubicBezTo>
                    <a:pt x="5658" y="4163"/>
                    <a:pt x="5765" y="4092"/>
                    <a:pt x="5907" y="4092"/>
                  </a:cubicBezTo>
                  <a:close/>
                  <a:moveTo>
                    <a:pt x="1851" y="8148"/>
                  </a:moveTo>
                  <a:cubicBezTo>
                    <a:pt x="2136" y="8148"/>
                    <a:pt x="2385" y="8362"/>
                    <a:pt x="2385" y="8647"/>
                  </a:cubicBezTo>
                  <a:cubicBezTo>
                    <a:pt x="2385" y="8931"/>
                    <a:pt x="2136" y="9145"/>
                    <a:pt x="1851" y="9145"/>
                  </a:cubicBezTo>
                  <a:lnTo>
                    <a:pt x="1033" y="9145"/>
                  </a:lnTo>
                  <a:cubicBezTo>
                    <a:pt x="1033" y="9002"/>
                    <a:pt x="1033" y="8825"/>
                    <a:pt x="1033" y="8682"/>
                  </a:cubicBezTo>
                  <a:cubicBezTo>
                    <a:pt x="1033" y="8504"/>
                    <a:pt x="1033" y="8326"/>
                    <a:pt x="1033" y="8148"/>
                  </a:cubicBezTo>
                  <a:close/>
                  <a:moveTo>
                    <a:pt x="15229" y="3025"/>
                  </a:moveTo>
                  <a:cubicBezTo>
                    <a:pt x="15016" y="3630"/>
                    <a:pt x="14447" y="4057"/>
                    <a:pt x="13806" y="4057"/>
                  </a:cubicBezTo>
                  <a:lnTo>
                    <a:pt x="10533" y="4057"/>
                  </a:lnTo>
                  <a:cubicBezTo>
                    <a:pt x="9003" y="4057"/>
                    <a:pt x="7757" y="5266"/>
                    <a:pt x="7722" y="6796"/>
                  </a:cubicBezTo>
                  <a:cubicBezTo>
                    <a:pt x="7722" y="7544"/>
                    <a:pt x="8006" y="8255"/>
                    <a:pt x="8540" y="8789"/>
                  </a:cubicBezTo>
                  <a:cubicBezTo>
                    <a:pt x="9074" y="9323"/>
                    <a:pt x="9750" y="9607"/>
                    <a:pt x="10497" y="9607"/>
                  </a:cubicBezTo>
                  <a:lnTo>
                    <a:pt x="10568" y="9607"/>
                  </a:lnTo>
                  <a:cubicBezTo>
                    <a:pt x="11814" y="9607"/>
                    <a:pt x="12810" y="10497"/>
                    <a:pt x="13059" y="11635"/>
                  </a:cubicBezTo>
                  <a:lnTo>
                    <a:pt x="10497" y="11635"/>
                  </a:lnTo>
                  <a:cubicBezTo>
                    <a:pt x="9358" y="11635"/>
                    <a:pt x="8291" y="11173"/>
                    <a:pt x="7473" y="10390"/>
                  </a:cubicBezTo>
                  <a:cubicBezTo>
                    <a:pt x="6654" y="9572"/>
                    <a:pt x="6227" y="8469"/>
                    <a:pt x="6227" y="7330"/>
                  </a:cubicBezTo>
                  <a:cubicBezTo>
                    <a:pt x="6227" y="4982"/>
                    <a:pt x="8149" y="3025"/>
                    <a:pt x="10568" y="3025"/>
                  </a:cubicBezTo>
                  <a:close/>
                  <a:moveTo>
                    <a:pt x="6192" y="10426"/>
                  </a:moveTo>
                  <a:cubicBezTo>
                    <a:pt x="6370" y="10675"/>
                    <a:pt x="6548" y="10888"/>
                    <a:pt x="6761" y="11102"/>
                  </a:cubicBezTo>
                  <a:cubicBezTo>
                    <a:pt x="6797" y="11137"/>
                    <a:pt x="6832" y="11173"/>
                    <a:pt x="6868" y="11208"/>
                  </a:cubicBezTo>
                  <a:lnTo>
                    <a:pt x="6263" y="11778"/>
                  </a:lnTo>
                  <a:cubicBezTo>
                    <a:pt x="6156" y="11884"/>
                    <a:pt x="6023" y="11938"/>
                    <a:pt x="5894" y="11938"/>
                  </a:cubicBezTo>
                  <a:cubicBezTo>
                    <a:pt x="5765" y="11938"/>
                    <a:pt x="5640" y="11884"/>
                    <a:pt x="5551" y="11778"/>
                  </a:cubicBezTo>
                  <a:cubicBezTo>
                    <a:pt x="5338" y="11600"/>
                    <a:pt x="5338" y="11280"/>
                    <a:pt x="5551" y="11066"/>
                  </a:cubicBezTo>
                  <a:lnTo>
                    <a:pt x="6192" y="10426"/>
                  </a:lnTo>
                  <a:close/>
                  <a:moveTo>
                    <a:pt x="8682" y="14944"/>
                  </a:moveTo>
                  <a:cubicBezTo>
                    <a:pt x="8932" y="14944"/>
                    <a:pt x="9181" y="15193"/>
                    <a:pt x="9181" y="15478"/>
                  </a:cubicBezTo>
                  <a:lnTo>
                    <a:pt x="9181" y="16296"/>
                  </a:lnTo>
                  <a:lnTo>
                    <a:pt x="8149" y="16296"/>
                  </a:lnTo>
                  <a:lnTo>
                    <a:pt x="8149" y="15478"/>
                  </a:lnTo>
                  <a:cubicBezTo>
                    <a:pt x="8149" y="15193"/>
                    <a:pt x="8398" y="14944"/>
                    <a:pt x="8682" y="14944"/>
                  </a:cubicBezTo>
                  <a:close/>
                  <a:moveTo>
                    <a:pt x="15799" y="997"/>
                  </a:moveTo>
                  <a:cubicBezTo>
                    <a:pt x="16083" y="997"/>
                    <a:pt x="16332" y="1246"/>
                    <a:pt x="16332" y="1495"/>
                  </a:cubicBezTo>
                  <a:cubicBezTo>
                    <a:pt x="16332" y="1780"/>
                    <a:pt x="16083" y="2029"/>
                    <a:pt x="15799" y="2029"/>
                  </a:cubicBezTo>
                  <a:lnTo>
                    <a:pt x="10533" y="2029"/>
                  </a:lnTo>
                  <a:cubicBezTo>
                    <a:pt x="9145" y="2029"/>
                    <a:pt x="7864" y="2562"/>
                    <a:pt x="6903" y="3452"/>
                  </a:cubicBezTo>
                  <a:cubicBezTo>
                    <a:pt x="6619" y="3203"/>
                    <a:pt x="6263" y="3096"/>
                    <a:pt x="5907" y="3096"/>
                  </a:cubicBezTo>
                  <a:cubicBezTo>
                    <a:pt x="5480" y="3096"/>
                    <a:pt x="5089" y="3238"/>
                    <a:pt x="4804" y="3523"/>
                  </a:cubicBezTo>
                  <a:cubicBezTo>
                    <a:pt x="4235" y="4128"/>
                    <a:pt x="4235" y="5089"/>
                    <a:pt x="4804" y="5693"/>
                  </a:cubicBezTo>
                  <a:lnTo>
                    <a:pt x="5302" y="6192"/>
                  </a:lnTo>
                  <a:cubicBezTo>
                    <a:pt x="5231" y="6547"/>
                    <a:pt x="5196" y="6939"/>
                    <a:pt x="5196" y="7330"/>
                  </a:cubicBezTo>
                  <a:cubicBezTo>
                    <a:pt x="5196" y="8113"/>
                    <a:pt x="5338" y="8825"/>
                    <a:pt x="5658" y="9501"/>
                  </a:cubicBezTo>
                  <a:lnTo>
                    <a:pt x="4840" y="10354"/>
                  </a:lnTo>
                  <a:cubicBezTo>
                    <a:pt x="4235" y="10959"/>
                    <a:pt x="4235" y="11920"/>
                    <a:pt x="4840" y="12489"/>
                  </a:cubicBezTo>
                  <a:cubicBezTo>
                    <a:pt x="5124" y="12810"/>
                    <a:pt x="5516" y="12952"/>
                    <a:pt x="5907" y="12952"/>
                  </a:cubicBezTo>
                  <a:cubicBezTo>
                    <a:pt x="6299" y="12952"/>
                    <a:pt x="6690" y="12810"/>
                    <a:pt x="6975" y="12489"/>
                  </a:cubicBezTo>
                  <a:lnTo>
                    <a:pt x="7651" y="11813"/>
                  </a:lnTo>
                  <a:cubicBezTo>
                    <a:pt x="8505" y="12347"/>
                    <a:pt x="9501" y="12632"/>
                    <a:pt x="10497" y="12632"/>
                  </a:cubicBezTo>
                  <a:lnTo>
                    <a:pt x="13771" y="12632"/>
                  </a:lnTo>
                  <a:cubicBezTo>
                    <a:pt x="14874" y="12632"/>
                    <a:pt x="15799" y="13343"/>
                    <a:pt x="16154" y="14268"/>
                  </a:cubicBezTo>
                  <a:lnTo>
                    <a:pt x="14269" y="14268"/>
                  </a:lnTo>
                  <a:lnTo>
                    <a:pt x="14269" y="15300"/>
                  </a:lnTo>
                  <a:lnTo>
                    <a:pt x="16332" y="15300"/>
                  </a:lnTo>
                  <a:lnTo>
                    <a:pt x="16332" y="16332"/>
                  </a:lnTo>
                  <a:lnTo>
                    <a:pt x="10177" y="16332"/>
                  </a:lnTo>
                  <a:lnTo>
                    <a:pt x="10177" y="15478"/>
                  </a:lnTo>
                  <a:cubicBezTo>
                    <a:pt x="10177" y="14624"/>
                    <a:pt x="9501" y="13948"/>
                    <a:pt x="8682" y="13948"/>
                  </a:cubicBezTo>
                  <a:cubicBezTo>
                    <a:pt x="7828" y="13948"/>
                    <a:pt x="7152" y="14624"/>
                    <a:pt x="7152" y="15478"/>
                  </a:cubicBezTo>
                  <a:lnTo>
                    <a:pt x="7152" y="16154"/>
                  </a:lnTo>
                  <a:cubicBezTo>
                    <a:pt x="5694" y="15869"/>
                    <a:pt x="4342" y="15158"/>
                    <a:pt x="3274" y="14090"/>
                  </a:cubicBezTo>
                  <a:cubicBezTo>
                    <a:pt x="2171" y="12987"/>
                    <a:pt x="1460" y="11671"/>
                    <a:pt x="1175" y="10177"/>
                  </a:cubicBezTo>
                  <a:lnTo>
                    <a:pt x="1851" y="10177"/>
                  </a:lnTo>
                  <a:cubicBezTo>
                    <a:pt x="2705" y="10177"/>
                    <a:pt x="3381" y="9501"/>
                    <a:pt x="3381" y="8647"/>
                  </a:cubicBezTo>
                  <a:cubicBezTo>
                    <a:pt x="3381" y="7828"/>
                    <a:pt x="2705" y="7117"/>
                    <a:pt x="1851" y="7117"/>
                  </a:cubicBezTo>
                  <a:lnTo>
                    <a:pt x="1175" y="7117"/>
                  </a:lnTo>
                  <a:cubicBezTo>
                    <a:pt x="1460" y="5693"/>
                    <a:pt x="2171" y="4377"/>
                    <a:pt x="3239" y="3274"/>
                  </a:cubicBezTo>
                  <a:cubicBezTo>
                    <a:pt x="3950" y="2562"/>
                    <a:pt x="4804" y="1993"/>
                    <a:pt x="5729" y="1602"/>
                  </a:cubicBezTo>
                  <a:cubicBezTo>
                    <a:pt x="6690" y="1210"/>
                    <a:pt x="7686" y="997"/>
                    <a:pt x="8718" y="997"/>
                  </a:cubicBezTo>
                  <a:close/>
                  <a:moveTo>
                    <a:pt x="8754" y="0"/>
                  </a:moveTo>
                  <a:cubicBezTo>
                    <a:pt x="7579" y="0"/>
                    <a:pt x="6405" y="214"/>
                    <a:pt x="5338" y="677"/>
                  </a:cubicBezTo>
                  <a:cubicBezTo>
                    <a:pt x="4270" y="1139"/>
                    <a:pt x="3345" y="1780"/>
                    <a:pt x="2527" y="2562"/>
                  </a:cubicBezTo>
                  <a:cubicBezTo>
                    <a:pt x="890" y="4235"/>
                    <a:pt x="1" y="6405"/>
                    <a:pt x="1" y="8682"/>
                  </a:cubicBezTo>
                  <a:cubicBezTo>
                    <a:pt x="1" y="10995"/>
                    <a:pt x="926" y="13165"/>
                    <a:pt x="2563" y="14802"/>
                  </a:cubicBezTo>
                  <a:cubicBezTo>
                    <a:pt x="4199" y="16439"/>
                    <a:pt x="6370" y="17328"/>
                    <a:pt x="8682" y="17328"/>
                  </a:cubicBezTo>
                  <a:lnTo>
                    <a:pt x="17364" y="17328"/>
                  </a:lnTo>
                  <a:lnTo>
                    <a:pt x="17364" y="15193"/>
                  </a:lnTo>
                  <a:cubicBezTo>
                    <a:pt x="17364" y="13343"/>
                    <a:pt x="15905" y="11813"/>
                    <a:pt x="14091" y="11635"/>
                  </a:cubicBezTo>
                  <a:cubicBezTo>
                    <a:pt x="13842" y="9928"/>
                    <a:pt x="12347" y="8575"/>
                    <a:pt x="10568" y="8575"/>
                  </a:cubicBezTo>
                  <a:lnTo>
                    <a:pt x="10497" y="8575"/>
                  </a:lnTo>
                  <a:cubicBezTo>
                    <a:pt x="10035" y="8575"/>
                    <a:pt x="9608" y="8398"/>
                    <a:pt x="9252" y="8077"/>
                  </a:cubicBezTo>
                  <a:cubicBezTo>
                    <a:pt x="8932" y="7722"/>
                    <a:pt x="8754" y="7295"/>
                    <a:pt x="8754" y="6796"/>
                  </a:cubicBezTo>
                  <a:cubicBezTo>
                    <a:pt x="8754" y="5836"/>
                    <a:pt x="9572" y="5053"/>
                    <a:pt x="10533" y="5053"/>
                  </a:cubicBezTo>
                  <a:lnTo>
                    <a:pt x="13806" y="5053"/>
                  </a:lnTo>
                  <a:cubicBezTo>
                    <a:pt x="15051" y="5053"/>
                    <a:pt x="16083" y="4163"/>
                    <a:pt x="16297" y="2954"/>
                  </a:cubicBezTo>
                  <a:cubicBezTo>
                    <a:pt x="16902" y="2776"/>
                    <a:pt x="17364" y="2171"/>
                    <a:pt x="17364" y="1495"/>
                  </a:cubicBezTo>
                  <a:cubicBezTo>
                    <a:pt x="17364" y="677"/>
                    <a:pt x="16653" y="0"/>
                    <a:pt x="158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1"/>
            <p:cNvSpPr/>
            <p:nvPr/>
          </p:nvSpPr>
          <p:spPr>
            <a:xfrm>
              <a:off x="15121327" y="13456876"/>
              <a:ext cx="77795" cy="77795"/>
            </a:xfrm>
            <a:custGeom>
              <a:avLst/>
              <a:gdLst/>
              <a:ahLst/>
              <a:cxnLst/>
              <a:rect l="l" t="t" r="r" b="b"/>
              <a:pathLst>
                <a:path w="1033" h="1033" extrusionOk="0">
                  <a:moveTo>
                    <a:pt x="1" y="0"/>
                  </a:moveTo>
                  <a:lnTo>
                    <a:pt x="1" y="1032"/>
                  </a:lnTo>
                  <a:lnTo>
                    <a:pt x="1032" y="1032"/>
                  </a:lnTo>
                  <a:lnTo>
                    <a:pt x="10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8" name="Google Shape;378;p21"/>
          <p:cNvSpPr/>
          <p:nvPr/>
        </p:nvSpPr>
        <p:spPr>
          <a:xfrm>
            <a:off x="13650882" y="11024758"/>
            <a:ext cx="1282210" cy="894752"/>
          </a:xfrm>
          <a:custGeom>
            <a:avLst/>
            <a:gdLst/>
            <a:ahLst/>
            <a:cxnLst/>
            <a:rect l="l" t="t" r="r" b="b"/>
            <a:pathLst>
              <a:path w="20554" h="14343" extrusionOk="0">
                <a:moveTo>
                  <a:pt x="14695" y="1032"/>
                </a:moveTo>
                <a:cubicBezTo>
                  <a:pt x="16297" y="1032"/>
                  <a:pt x="17613" y="2277"/>
                  <a:pt x="17755" y="3843"/>
                </a:cubicBezTo>
                <a:cubicBezTo>
                  <a:pt x="17547" y="3987"/>
                  <a:pt x="17310" y="4059"/>
                  <a:pt x="17077" y="4059"/>
                </a:cubicBezTo>
                <a:cubicBezTo>
                  <a:pt x="16792" y="4059"/>
                  <a:pt x="16512" y="3951"/>
                  <a:pt x="16297" y="3736"/>
                </a:cubicBezTo>
                <a:cubicBezTo>
                  <a:pt x="15865" y="3305"/>
                  <a:pt x="15306" y="3091"/>
                  <a:pt x="14749" y="3091"/>
                </a:cubicBezTo>
                <a:cubicBezTo>
                  <a:pt x="14203" y="3091"/>
                  <a:pt x="13659" y="3296"/>
                  <a:pt x="13237" y="3701"/>
                </a:cubicBezTo>
                <a:cubicBezTo>
                  <a:pt x="13019" y="3936"/>
                  <a:pt x="12718" y="4052"/>
                  <a:pt x="12418" y="4052"/>
                </a:cubicBezTo>
                <a:cubicBezTo>
                  <a:pt x="12131" y="4052"/>
                  <a:pt x="11845" y="3945"/>
                  <a:pt x="11635" y="3736"/>
                </a:cubicBezTo>
                <a:cubicBezTo>
                  <a:pt x="11208" y="3309"/>
                  <a:pt x="10648" y="3096"/>
                  <a:pt x="10092" y="3096"/>
                </a:cubicBezTo>
                <a:cubicBezTo>
                  <a:pt x="9536" y="3096"/>
                  <a:pt x="8985" y="3309"/>
                  <a:pt x="8575" y="3736"/>
                </a:cubicBezTo>
                <a:cubicBezTo>
                  <a:pt x="8349" y="3945"/>
                  <a:pt x="8062" y="4052"/>
                  <a:pt x="7775" y="4052"/>
                </a:cubicBezTo>
                <a:cubicBezTo>
                  <a:pt x="7475" y="4052"/>
                  <a:pt x="7175" y="3936"/>
                  <a:pt x="6939" y="3701"/>
                </a:cubicBezTo>
                <a:cubicBezTo>
                  <a:pt x="6534" y="3296"/>
                  <a:pt x="5990" y="3091"/>
                  <a:pt x="5444" y="3091"/>
                </a:cubicBezTo>
                <a:cubicBezTo>
                  <a:pt x="4887" y="3091"/>
                  <a:pt x="4328" y="3305"/>
                  <a:pt x="3914" y="3736"/>
                </a:cubicBezTo>
                <a:cubicBezTo>
                  <a:pt x="3699" y="3951"/>
                  <a:pt x="3408" y="4059"/>
                  <a:pt x="3119" y="4059"/>
                </a:cubicBezTo>
                <a:cubicBezTo>
                  <a:pt x="2883" y="4059"/>
                  <a:pt x="2648" y="3987"/>
                  <a:pt x="2456" y="3843"/>
                </a:cubicBezTo>
                <a:cubicBezTo>
                  <a:pt x="2562" y="2277"/>
                  <a:pt x="3879" y="1032"/>
                  <a:pt x="5516" y="1032"/>
                </a:cubicBezTo>
                <a:close/>
                <a:moveTo>
                  <a:pt x="14767" y="4101"/>
                </a:moveTo>
                <a:cubicBezTo>
                  <a:pt x="15060" y="4101"/>
                  <a:pt x="15354" y="4217"/>
                  <a:pt x="15585" y="4448"/>
                </a:cubicBezTo>
                <a:cubicBezTo>
                  <a:pt x="15995" y="4858"/>
                  <a:pt x="16551" y="5079"/>
                  <a:pt x="17110" y="5079"/>
                </a:cubicBezTo>
                <a:cubicBezTo>
                  <a:pt x="17279" y="5079"/>
                  <a:pt x="17448" y="5058"/>
                  <a:pt x="17613" y="5017"/>
                </a:cubicBezTo>
                <a:lnTo>
                  <a:pt x="17613" y="5017"/>
                </a:lnTo>
                <a:cubicBezTo>
                  <a:pt x="17222" y="6405"/>
                  <a:pt x="15941" y="7437"/>
                  <a:pt x="14411" y="7437"/>
                </a:cubicBezTo>
                <a:lnTo>
                  <a:pt x="13308" y="7437"/>
                </a:lnTo>
                <a:cubicBezTo>
                  <a:pt x="12596" y="6245"/>
                  <a:pt x="11342" y="5649"/>
                  <a:pt x="10088" y="5649"/>
                </a:cubicBezTo>
                <a:cubicBezTo>
                  <a:pt x="8833" y="5649"/>
                  <a:pt x="7579" y="6245"/>
                  <a:pt x="6868" y="7437"/>
                </a:cubicBezTo>
                <a:lnTo>
                  <a:pt x="5765" y="7437"/>
                </a:lnTo>
                <a:cubicBezTo>
                  <a:pt x="4270" y="7437"/>
                  <a:pt x="2989" y="6405"/>
                  <a:pt x="2562" y="5017"/>
                </a:cubicBezTo>
                <a:lnTo>
                  <a:pt x="2562" y="5017"/>
                </a:lnTo>
                <a:cubicBezTo>
                  <a:pt x="2736" y="5058"/>
                  <a:pt x="2909" y="5079"/>
                  <a:pt x="3081" y="5079"/>
                </a:cubicBezTo>
                <a:cubicBezTo>
                  <a:pt x="3647" y="5079"/>
                  <a:pt x="4189" y="4858"/>
                  <a:pt x="4626" y="4448"/>
                </a:cubicBezTo>
                <a:cubicBezTo>
                  <a:pt x="4839" y="4217"/>
                  <a:pt x="5133" y="4101"/>
                  <a:pt x="5431" y="4101"/>
                </a:cubicBezTo>
                <a:cubicBezTo>
                  <a:pt x="5729" y="4101"/>
                  <a:pt x="6031" y="4217"/>
                  <a:pt x="6263" y="4448"/>
                </a:cubicBezTo>
                <a:cubicBezTo>
                  <a:pt x="6668" y="4870"/>
                  <a:pt x="7212" y="5075"/>
                  <a:pt x="7757" y="5075"/>
                </a:cubicBezTo>
                <a:cubicBezTo>
                  <a:pt x="8315" y="5075"/>
                  <a:pt x="8874" y="4861"/>
                  <a:pt x="9287" y="4448"/>
                </a:cubicBezTo>
                <a:cubicBezTo>
                  <a:pt x="9518" y="4217"/>
                  <a:pt x="9812" y="4101"/>
                  <a:pt x="10101" y="4101"/>
                </a:cubicBezTo>
                <a:cubicBezTo>
                  <a:pt x="10390" y="4101"/>
                  <a:pt x="10675" y="4217"/>
                  <a:pt x="10888" y="4448"/>
                </a:cubicBezTo>
                <a:cubicBezTo>
                  <a:pt x="11315" y="4875"/>
                  <a:pt x="11867" y="5088"/>
                  <a:pt x="12418" y="5088"/>
                </a:cubicBezTo>
                <a:cubicBezTo>
                  <a:pt x="12970" y="5088"/>
                  <a:pt x="13521" y="4875"/>
                  <a:pt x="13948" y="4448"/>
                </a:cubicBezTo>
                <a:cubicBezTo>
                  <a:pt x="14179" y="4217"/>
                  <a:pt x="14473" y="4101"/>
                  <a:pt x="14767" y="4101"/>
                </a:cubicBezTo>
                <a:close/>
                <a:moveTo>
                  <a:pt x="6441" y="8433"/>
                </a:moveTo>
                <a:cubicBezTo>
                  <a:pt x="6334" y="8860"/>
                  <a:pt x="6263" y="9358"/>
                  <a:pt x="6334" y="9785"/>
                </a:cubicBezTo>
                <a:cubicBezTo>
                  <a:pt x="6083" y="10075"/>
                  <a:pt x="5737" y="10228"/>
                  <a:pt x="5400" y="10228"/>
                </a:cubicBezTo>
                <a:cubicBezTo>
                  <a:pt x="5116" y="10228"/>
                  <a:pt x="4837" y="10119"/>
                  <a:pt x="4626" y="9892"/>
                </a:cubicBezTo>
                <a:cubicBezTo>
                  <a:pt x="4190" y="9456"/>
                  <a:pt x="3636" y="9257"/>
                  <a:pt x="3079" y="9257"/>
                </a:cubicBezTo>
                <a:cubicBezTo>
                  <a:pt x="2954" y="9257"/>
                  <a:pt x="2829" y="9267"/>
                  <a:pt x="2705" y="9287"/>
                </a:cubicBezTo>
                <a:cubicBezTo>
                  <a:pt x="3025" y="8789"/>
                  <a:pt x="3594" y="8433"/>
                  <a:pt x="4235" y="8433"/>
                </a:cubicBezTo>
                <a:close/>
                <a:moveTo>
                  <a:pt x="15941" y="8433"/>
                </a:moveTo>
                <a:cubicBezTo>
                  <a:pt x="16581" y="8433"/>
                  <a:pt x="17150" y="8789"/>
                  <a:pt x="17471" y="9287"/>
                </a:cubicBezTo>
                <a:cubicBezTo>
                  <a:pt x="17347" y="9267"/>
                  <a:pt x="17222" y="9257"/>
                  <a:pt x="17097" y="9257"/>
                </a:cubicBezTo>
                <a:cubicBezTo>
                  <a:pt x="16540" y="9257"/>
                  <a:pt x="15985" y="9456"/>
                  <a:pt x="15549" y="9892"/>
                </a:cubicBezTo>
                <a:cubicBezTo>
                  <a:pt x="15334" y="10123"/>
                  <a:pt x="15051" y="10232"/>
                  <a:pt x="14762" y="10232"/>
                </a:cubicBezTo>
                <a:cubicBezTo>
                  <a:pt x="14429" y="10232"/>
                  <a:pt x="14089" y="10087"/>
                  <a:pt x="13841" y="9820"/>
                </a:cubicBezTo>
                <a:cubicBezTo>
                  <a:pt x="13913" y="9358"/>
                  <a:pt x="13877" y="8860"/>
                  <a:pt x="13735" y="8433"/>
                </a:cubicBezTo>
                <a:close/>
                <a:moveTo>
                  <a:pt x="10101" y="6645"/>
                </a:moveTo>
                <a:cubicBezTo>
                  <a:pt x="11422" y="6645"/>
                  <a:pt x="12738" y="7526"/>
                  <a:pt x="12845" y="9287"/>
                </a:cubicBezTo>
                <a:cubicBezTo>
                  <a:pt x="12709" y="9258"/>
                  <a:pt x="12569" y="9244"/>
                  <a:pt x="12429" y="9244"/>
                </a:cubicBezTo>
                <a:cubicBezTo>
                  <a:pt x="11876" y="9244"/>
                  <a:pt x="11314" y="9466"/>
                  <a:pt x="10888" y="9892"/>
                </a:cubicBezTo>
                <a:cubicBezTo>
                  <a:pt x="10675" y="10123"/>
                  <a:pt x="10381" y="10239"/>
                  <a:pt x="10088" y="10239"/>
                </a:cubicBezTo>
                <a:cubicBezTo>
                  <a:pt x="9794" y="10239"/>
                  <a:pt x="9501" y="10123"/>
                  <a:pt x="9287" y="9892"/>
                </a:cubicBezTo>
                <a:cubicBezTo>
                  <a:pt x="8861" y="9466"/>
                  <a:pt x="8299" y="9244"/>
                  <a:pt x="7746" y="9244"/>
                </a:cubicBezTo>
                <a:cubicBezTo>
                  <a:pt x="7606" y="9244"/>
                  <a:pt x="7467" y="9258"/>
                  <a:pt x="7330" y="9287"/>
                </a:cubicBezTo>
                <a:cubicBezTo>
                  <a:pt x="7455" y="7526"/>
                  <a:pt x="8780" y="6645"/>
                  <a:pt x="10101" y="6645"/>
                </a:cubicBezTo>
                <a:close/>
                <a:moveTo>
                  <a:pt x="3094" y="10274"/>
                </a:moveTo>
                <a:cubicBezTo>
                  <a:pt x="3392" y="10274"/>
                  <a:pt x="3693" y="10382"/>
                  <a:pt x="3914" y="10603"/>
                </a:cubicBezTo>
                <a:cubicBezTo>
                  <a:pt x="4324" y="11030"/>
                  <a:pt x="4875" y="11244"/>
                  <a:pt x="5427" y="11244"/>
                </a:cubicBezTo>
                <a:cubicBezTo>
                  <a:pt x="5978" y="11244"/>
                  <a:pt x="6530" y="11030"/>
                  <a:pt x="6939" y="10603"/>
                </a:cubicBezTo>
                <a:cubicBezTo>
                  <a:pt x="7170" y="10390"/>
                  <a:pt x="7464" y="10283"/>
                  <a:pt x="7757" y="10283"/>
                </a:cubicBezTo>
                <a:cubicBezTo>
                  <a:pt x="8051" y="10283"/>
                  <a:pt x="8344" y="10390"/>
                  <a:pt x="8575" y="10603"/>
                </a:cubicBezTo>
                <a:cubicBezTo>
                  <a:pt x="8985" y="11030"/>
                  <a:pt x="9536" y="11244"/>
                  <a:pt x="10092" y="11244"/>
                </a:cubicBezTo>
                <a:cubicBezTo>
                  <a:pt x="10648" y="11244"/>
                  <a:pt x="11208" y="11030"/>
                  <a:pt x="11635" y="10603"/>
                </a:cubicBezTo>
                <a:cubicBezTo>
                  <a:pt x="11849" y="10390"/>
                  <a:pt x="12142" y="10283"/>
                  <a:pt x="12436" y="10283"/>
                </a:cubicBezTo>
                <a:cubicBezTo>
                  <a:pt x="12730" y="10283"/>
                  <a:pt x="13023" y="10390"/>
                  <a:pt x="13237" y="10603"/>
                </a:cubicBezTo>
                <a:cubicBezTo>
                  <a:pt x="13664" y="11030"/>
                  <a:pt x="14215" y="11244"/>
                  <a:pt x="14767" y="11244"/>
                </a:cubicBezTo>
                <a:cubicBezTo>
                  <a:pt x="15318" y="11244"/>
                  <a:pt x="15870" y="11030"/>
                  <a:pt x="16297" y="10603"/>
                </a:cubicBezTo>
                <a:cubicBezTo>
                  <a:pt x="16512" y="10388"/>
                  <a:pt x="16792" y="10280"/>
                  <a:pt x="17077" y="10280"/>
                </a:cubicBezTo>
                <a:cubicBezTo>
                  <a:pt x="17310" y="10280"/>
                  <a:pt x="17547" y="10352"/>
                  <a:pt x="17755" y="10497"/>
                </a:cubicBezTo>
                <a:cubicBezTo>
                  <a:pt x="17613" y="12062"/>
                  <a:pt x="16297" y="13307"/>
                  <a:pt x="14695" y="13307"/>
                </a:cubicBezTo>
                <a:lnTo>
                  <a:pt x="5516" y="13307"/>
                </a:lnTo>
                <a:cubicBezTo>
                  <a:pt x="3879" y="13307"/>
                  <a:pt x="2562" y="12062"/>
                  <a:pt x="2456" y="10461"/>
                </a:cubicBezTo>
                <a:cubicBezTo>
                  <a:pt x="2641" y="10337"/>
                  <a:pt x="2866" y="10274"/>
                  <a:pt x="3094" y="10274"/>
                </a:cubicBezTo>
                <a:close/>
                <a:moveTo>
                  <a:pt x="5480" y="0"/>
                </a:moveTo>
                <a:cubicBezTo>
                  <a:pt x="1388" y="36"/>
                  <a:pt x="0" y="5302"/>
                  <a:pt x="3238" y="7614"/>
                </a:cubicBezTo>
                <a:cubicBezTo>
                  <a:pt x="2171" y="8006"/>
                  <a:pt x="1424" y="9038"/>
                  <a:pt x="1424" y="10247"/>
                </a:cubicBezTo>
                <a:cubicBezTo>
                  <a:pt x="1424" y="12489"/>
                  <a:pt x="3238" y="14339"/>
                  <a:pt x="5480" y="14339"/>
                </a:cubicBezTo>
                <a:lnTo>
                  <a:pt x="14695" y="14339"/>
                </a:lnTo>
                <a:cubicBezTo>
                  <a:pt x="14742" y="14341"/>
                  <a:pt x="14789" y="14342"/>
                  <a:pt x="14835" y="14342"/>
                </a:cubicBezTo>
                <a:cubicBezTo>
                  <a:pt x="18280" y="14342"/>
                  <a:pt x="20553" y="9194"/>
                  <a:pt x="16937" y="7614"/>
                </a:cubicBezTo>
                <a:cubicBezTo>
                  <a:pt x="18040" y="6832"/>
                  <a:pt x="18752" y="5515"/>
                  <a:pt x="18752" y="4092"/>
                </a:cubicBezTo>
                <a:cubicBezTo>
                  <a:pt x="18752" y="1815"/>
                  <a:pt x="16937" y="0"/>
                  <a:pt x="1469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21"/>
          <p:cNvGrpSpPr/>
          <p:nvPr/>
        </p:nvGrpSpPr>
        <p:grpSpPr>
          <a:xfrm>
            <a:off x="13740176" y="8797512"/>
            <a:ext cx="1083347" cy="1081101"/>
            <a:chOff x="14199533" y="8119129"/>
            <a:chExt cx="1307758" cy="1305047"/>
          </a:xfrm>
        </p:grpSpPr>
        <p:sp>
          <p:nvSpPr>
            <p:cNvPr id="380" name="Google Shape;380;p21"/>
            <p:cNvSpPr/>
            <p:nvPr/>
          </p:nvSpPr>
          <p:spPr>
            <a:xfrm>
              <a:off x="14199533" y="8746160"/>
              <a:ext cx="77795" cy="75084"/>
            </a:xfrm>
            <a:custGeom>
              <a:avLst/>
              <a:gdLst/>
              <a:ahLst/>
              <a:cxnLst/>
              <a:rect l="l" t="t" r="r" b="b"/>
              <a:pathLst>
                <a:path w="1033" h="997" extrusionOk="0">
                  <a:moveTo>
                    <a:pt x="1" y="1"/>
                  </a:moveTo>
                  <a:lnTo>
                    <a:pt x="1" y="997"/>
                  </a:lnTo>
                  <a:lnTo>
                    <a:pt x="1033" y="997"/>
                  </a:lnTo>
                  <a:lnTo>
                    <a:pt x="10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1"/>
            <p:cNvSpPr/>
            <p:nvPr/>
          </p:nvSpPr>
          <p:spPr>
            <a:xfrm>
              <a:off x="14813159" y="8373677"/>
              <a:ext cx="77795" cy="75159"/>
            </a:xfrm>
            <a:custGeom>
              <a:avLst/>
              <a:gdLst/>
              <a:ahLst/>
              <a:cxnLst/>
              <a:rect l="l" t="t" r="r" b="b"/>
              <a:pathLst>
                <a:path w="1033" h="998" extrusionOk="0">
                  <a:moveTo>
                    <a:pt x="1" y="1"/>
                  </a:moveTo>
                  <a:lnTo>
                    <a:pt x="1" y="997"/>
                  </a:lnTo>
                  <a:lnTo>
                    <a:pt x="1033" y="997"/>
                  </a:lnTo>
                  <a:lnTo>
                    <a:pt x="10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1"/>
            <p:cNvSpPr/>
            <p:nvPr/>
          </p:nvSpPr>
          <p:spPr>
            <a:xfrm>
              <a:off x="15429496" y="9043635"/>
              <a:ext cx="75084" cy="75084"/>
            </a:xfrm>
            <a:custGeom>
              <a:avLst/>
              <a:gdLst/>
              <a:ahLst/>
              <a:cxnLst/>
              <a:rect l="l" t="t" r="r" b="b"/>
              <a:pathLst>
                <a:path w="997" h="997" extrusionOk="0">
                  <a:moveTo>
                    <a:pt x="0" y="0"/>
                  </a:moveTo>
                  <a:lnTo>
                    <a:pt x="0" y="996"/>
                  </a:lnTo>
                  <a:lnTo>
                    <a:pt x="997" y="996"/>
                  </a:lnTo>
                  <a:lnTo>
                    <a:pt x="9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1"/>
            <p:cNvSpPr/>
            <p:nvPr/>
          </p:nvSpPr>
          <p:spPr>
            <a:xfrm>
              <a:off x="15429496" y="8119129"/>
              <a:ext cx="75084" cy="75084"/>
            </a:xfrm>
            <a:custGeom>
              <a:avLst/>
              <a:gdLst/>
              <a:ahLst/>
              <a:cxnLst/>
              <a:rect l="l" t="t" r="r" b="b"/>
              <a:pathLst>
                <a:path w="997" h="997" extrusionOk="0">
                  <a:moveTo>
                    <a:pt x="0" y="1"/>
                  </a:moveTo>
                  <a:lnTo>
                    <a:pt x="0" y="997"/>
                  </a:lnTo>
                  <a:lnTo>
                    <a:pt x="997" y="997"/>
                  </a:lnTo>
                  <a:lnTo>
                    <a:pt x="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1"/>
            <p:cNvSpPr/>
            <p:nvPr/>
          </p:nvSpPr>
          <p:spPr>
            <a:xfrm>
              <a:off x="14199533" y="8373677"/>
              <a:ext cx="77795" cy="75159"/>
            </a:xfrm>
            <a:custGeom>
              <a:avLst/>
              <a:gdLst/>
              <a:ahLst/>
              <a:cxnLst/>
              <a:rect l="l" t="t" r="r" b="b"/>
              <a:pathLst>
                <a:path w="1033" h="998" extrusionOk="0">
                  <a:moveTo>
                    <a:pt x="1" y="1"/>
                  </a:moveTo>
                  <a:lnTo>
                    <a:pt x="1" y="997"/>
                  </a:lnTo>
                  <a:lnTo>
                    <a:pt x="1033" y="997"/>
                  </a:lnTo>
                  <a:lnTo>
                    <a:pt x="10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1"/>
            <p:cNvSpPr/>
            <p:nvPr/>
          </p:nvSpPr>
          <p:spPr>
            <a:xfrm>
              <a:off x="14199533" y="8119129"/>
              <a:ext cx="1307758" cy="1305047"/>
            </a:xfrm>
            <a:custGeom>
              <a:avLst/>
              <a:gdLst/>
              <a:ahLst/>
              <a:cxnLst/>
              <a:rect l="l" t="t" r="r" b="b"/>
              <a:pathLst>
                <a:path w="17365" h="17329" extrusionOk="0">
                  <a:moveTo>
                    <a:pt x="5516" y="997"/>
                  </a:moveTo>
                  <a:cubicBezTo>
                    <a:pt x="5907" y="997"/>
                    <a:pt x="6263" y="1210"/>
                    <a:pt x="6476" y="1531"/>
                  </a:cubicBezTo>
                  <a:cubicBezTo>
                    <a:pt x="6690" y="1851"/>
                    <a:pt x="6690" y="2242"/>
                    <a:pt x="6512" y="2598"/>
                  </a:cubicBezTo>
                  <a:cubicBezTo>
                    <a:pt x="6085" y="3381"/>
                    <a:pt x="6085" y="4626"/>
                    <a:pt x="6512" y="5409"/>
                  </a:cubicBezTo>
                  <a:cubicBezTo>
                    <a:pt x="6761" y="5907"/>
                    <a:pt x="6761" y="6761"/>
                    <a:pt x="6512" y="7259"/>
                  </a:cubicBezTo>
                  <a:cubicBezTo>
                    <a:pt x="6085" y="8042"/>
                    <a:pt x="6085" y="9252"/>
                    <a:pt x="6512" y="10034"/>
                  </a:cubicBezTo>
                  <a:cubicBezTo>
                    <a:pt x="6761" y="10533"/>
                    <a:pt x="6761" y="11422"/>
                    <a:pt x="6512" y="11920"/>
                  </a:cubicBezTo>
                  <a:cubicBezTo>
                    <a:pt x="6405" y="12134"/>
                    <a:pt x="6299" y="12418"/>
                    <a:pt x="6263" y="12703"/>
                  </a:cubicBezTo>
                  <a:cubicBezTo>
                    <a:pt x="6227" y="12703"/>
                    <a:pt x="5267" y="12739"/>
                    <a:pt x="5196" y="12739"/>
                  </a:cubicBezTo>
                  <a:lnTo>
                    <a:pt x="5196" y="3132"/>
                  </a:lnTo>
                  <a:lnTo>
                    <a:pt x="4164" y="3132"/>
                  </a:lnTo>
                  <a:lnTo>
                    <a:pt x="4164" y="12810"/>
                  </a:lnTo>
                  <a:lnTo>
                    <a:pt x="3132" y="12845"/>
                  </a:lnTo>
                  <a:cubicBezTo>
                    <a:pt x="3061" y="12525"/>
                    <a:pt x="2989" y="12205"/>
                    <a:pt x="2847" y="11920"/>
                  </a:cubicBezTo>
                  <a:cubicBezTo>
                    <a:pt x="2598" y="11422"/>
                    <a:pt x="2598" y="10568"/>
                    <a:pt x="2847" y="10070"/>
                  </a:cubicBezTo>
                  <a:cubicBezTo>
                    <a:pt x="3239" y="9287"/>
                    <a:pt x="3239" y="8042"/>
                    <a:pt x="2847" y="7259"/>
                  </a:cubicBezTo>
                  <a:cubicBezTo>
                    <a:pt x="2598" y="6761"/>
                    <a:pt x="2598" y="5907"/>
                    <a:pt x="2847" y="5409"/>
                  </a:cubicBezTo>
                  <a:cubicBezTo>
                    <a:pt x="3239" y="4626"/>
                    <a:pt x="3239" y="3381"/>
                    <a:pt x="2847" y="2598"/>
                  </a:cubicBezTo>
                  <a:cubicBezTo>
                    <a:pt x="2669" y="2278"/>
                    <a:pt x="2669" y="1851"/>
                    <a:pt x="2883" y="1531"/>
                  </a:cubicBezTo>
                  <a:cubicBezTo>
                    <a:pt x="3096" y="1210"/>
                    <a:pt x="3452" y="997"/>
                    <a:pt x="3843" y="997"/>
                  </a:cubicBezTo>
                  <a:close/>
                  <a:moveTo>
                    <a:pt x="13521" y="997"/>
                  </a:moveTo>
                  <a:cubicBezTo>
                    <a:pt x="13913" y="997"/>
                    <a:pt x="14269" y="1210"/>
                    <a:pt x="14447" y="1531"/>
                  </a:cubicBezTo>
                  <a:cubicBezTo>
                    <a:pt x="14660" y="1851"/>
                    <a:pt x="14696" y="2242"/>
                    <a:pt x="14518" y="2598"/>
                  </a:cubicBezTo>
                  <a:cubicBezTo>
                    <a:pt x="14091" y="3381"/>
                    <a:pt x="14091" y="4626"/>
                    <a:pt x="14518" y="5409"/>
                  </a:cubicBezTo>
                  <a:cubicBezTo>
                    <a:pt x="14767" y="5907"/>
                    <a:pt x="14767" y="6761"/>
                    <a:pt x="14518" y="7259"/>
                  </a:cubicBezTo>
                  <a:cubicBezTo>
                    <a:pt x="14091" y="8042"/>
                    <a:pt x="14091" y="9252"/>
                    <a:pt x="14518" y="10034"/>
                  </a:cubicBezTo>
                  <a:cubicBezTo>
                    <a:pt x="14767" y="10568"/>
                    <a:pt x="14767" y="11422"/>
                    <a:pt x="14518" y="11920"/>
                  </a:cubicBezTo>
                  <a:cubicBezTo>
                    <a:pt x="14197" y="12525"/>
                    <a:pt x="14126" y="13415"/>
                    <a:pt x="14304" y="14162"/>
                  </a:cubicBezTo>
                  <a:lnTo>
                    <a:pt x="13166" y="14091"/>
                  </a:lnTo>
                  <a:lnTo>
                    <a:pt x="13166" y="3132"/>
                  </a:lnTo>
                  <a:lnTo>
                    <a:pt x="12169" y="3132"/>
                  </a:lnTo>
                  <a:lnTo>
                    <a:pt x="12169" y="14020"/>
                  </a:lnTo>
                  <a:cubicBezTo>
                    <a:pt x="11991" y="14020"/>
                    <a:pt x="11209" y="13984"/>
                    <a:pt x="11102" y="13984"/>
                  </a:cubicBezTo>
                  <a:cubicBezTo>
                    <a:pt x="11209" y="13272"/>
                    <a:pt x="11138" y="12490"/>
                    <a:pt x="10853" y="11920"/>
                  </a:cubicBezTo>
                  <a:cubicBezTo>
                    <a:pt x="10568" y="11422"/>
                    <a:pt x="10568" y="10568"/>
                    <a:pt x="10853" y="10070"/>
                  </a:cubicBezTo>
                  <a:cubicBezTo>
                    <a:pt x="11244" y="9287"/>
                    <a:pt x="11244" y="8042"/>
                    <a:pt x="10853" y="7259"/>
                  </a:cubicBezTo>
                  <a:cubicBezTo>
                    <a:pt x="10568" y="6761"/>
                    <a:pt x="10568" y="5907"/>
                    <a:pt x="10853" y="5409"/>
                  </a:cubicBezTo>
                  <a:cubicBezTo>
                    <a:pt x="11244" y="4626"/>
                    <a:pt x="11244" y="3381"/>
                    <a:pt x="10853" y="2598"/>
                  </a:cubicBezTo>
                  <a:cubicBezTo>
                    <a:pt x="10675" y="2278"/>
                    <a:pt x="10675" y="1851"/>
                    <a:pt x="10888" y="1531"/>
                  </a:cubicBezTo>
                  <a:cubicBezTo>
                    <a:pt x="11102" y="1210"/>
                    <a:pt x="11458" y="997"/>
                    <a:pt x="11814" y="997"/>
                  </a:cubicBezTo>
                  <a:close/>
                  <a:moveTo>
                    <a:pt x="6441" y="13728"/>
                  </a:moveTo>
                  <a:cubicBezTo>
                    <a:pt x="7034" y="13728"/>
                    <a:pt x="7623" y="13841"/>
                    <a:pt x="8184" y="14091"/>
                  </a:cubicBezTo>
                  <a:lnTo>
                    <a:pt x="9323" y="14553"/>
                  </a:lnTo>
                  <a:cubicBezTo>
                    <a:pt x="9928" y="14838"/>
                    <a:pt x="10568" y="14980"/>
                    <a:pt x="11244" y="15016"/>
                  </a:cubicBezTo>
                  <a:lnTo>
                    <a:pt x="16332" y="15265"/>
                  </a:lnTo>
                  <a:lnTo>
                    <a:pt x="16332" y="16297"/>
                  </a:lnTo>
                  <a:lnTo>
                    <a:pt x="16332" y="16332"/>
                  </a:lnTo>
                  <a:lnTo>
                    <a:pt x="997" y="16332"/>
                  </a:lnTo>
                  <a:lnTo>
                    <a:pt x="997" y="13984"/>
                  </a:lnTo>
                  <a:lnTo>
                    <a:pt x="6192" y="13735"/>
                  </a:lnTo>
                  <a:cubicBezTo>
                    <a:pt x="6275" y="13730"/>
                    <a:pt x="6358" y="13728"/>
                    <a:pt x="6441" y="13728"/>
                  </a:cubicBezTo>
                  <a:close/>
                  <a:moveTo>
                    <a:pt x="11767" y="0"/>
                  </a:moveTo>
                  <a:cubicBezTo>
                    <a:pt x="10296" y="0"/>
                    <a:pt x="9223" y="1652"/>
                    <a:pt x="9892" y="2990"/>
                  </a:cubicBezTo>
                  <a:cubicBezTo>
                    <a:pt x="10212" y="3523"/>
                    <a:pt x="10212" y="4413"/>
                    <a:pt x="9928" y="4946"/>
                  </a:cubicBezTo>
                  <a:cubicBezTo>
                    <a:pt x="9536" y="5729"/>
                    <a:pt x="9536" y="6939"/>
                    <a:pt x="9928" y="7722"/>
                  </a:cubicBezTo>
                  <a:cubicBezTo>
                    <a:pt x="10177" y="8220"/>
                    <a:pt x="10177" y="9109"/>
                    <a:pt x="9928" y="9608"/>
                  </a:cubicBezTo>
                  <a:cubicBezTo>
                    <a:pt x="9536" y="10355"/>
                    <a:pt x="9536" y="11600"/>
                    <a:pt x="9928" y="12383"/>
                  </a:cubicBezTo>
                  <a:cubicBezTo>
                    <a:pt x="10106" y="12739"/>
                    <a:pt x="10177" y="13308"/>
                    <a:pt x="10106" y="13770"/>
                  </a:cubicBezTo>
                  <a:cubicBezTo>
                    <a:pt x="9216" y="13450"/>
                    <a:pt x="8220" y="12881"/>
                    <a:pt x="7295" y="12774"/>
                  </a:cubicBezTo>
                  <a:cubicBezTo>
                    <a:pt x="7295" y="12632"/>
                    <a:pt x="7366" y="12490"/>
                    <a:pt x="7402" y="12383"/>
                  </a:cubicBezTo>
                  <a:cubicBezTo>
                    <a:pt x="7828" y="11600"/>
                    <a:pt x="7828" y="10390"/>
                    <a:pt x="7402" y="9572"/>
                  </a:cubicBezTo>
                  <a:cubicBezTo>
                    <a:pt x="7152" y="9074"/>
                    <a:pt x="7152" y="8220"/>
                    <a:pt x="7402" y="7722"/>
                  </a:cubicBezTo>
                  <a:cubicBezTo>
                    <a:pt x="7828" y="6939"/>
                    <a:pt x="7828" y="5694"/>
                    <a:pt x="7402" y="4911"/>
                  </a:cubicBezTo>
                  <a:cubicBezTo>
                    <a:pt x="7152" y="4413"/>
                    <a:pt x="7152" y="3559"/>
                    <a:pt x="7402" y="3061"/>
                  </a:cubicBezTo>
                  <a:cubicBezTo>
                    <a:pt x="7757" y="2420"/>
                    <a:pt x="7722" y="1602"/>
                    <a:pt x="7330" y="997"/>
                  </a:cubicBezTo>
                  <a:cubicBezTo>
                    <a:pt x="6939" y="357"/>
                    <a:pt x="6263" y="1"/>
                    <a:pt x="5516" y="1"/>
                  </a:cubicBezTo>
                  <a:lnTo>
                    <a:pt x="3843" y="1"/>
                  </a:lnTo>
                  <a:cubicBezTo>
                    <a:pt x="3096" y="1"/>
                    <a:pt x="2420" y="357"/>
                    <a:pt x="2029" y="997"/>
                  </a:cubicBezTo>
                  <a:cubicBezTo>
                    <a:pt x="1637" y="1602"/>
                    <a:pt x="1602" y="2420"/>
                    <a:pt x="1958" y="3061"/>
                  </a:cubicBezTo>
                  <a:cubicBezTo>
                    <a:pt x="2207" y="3559"/>
                    <a:pt x="2207" y="4413"/>
                    <a:pt x="1958" y="4911"/>
                  </a:cubicBezTo>
                  <a:cubicBezTo>
                    <a:pt x="1531" y="5694"/>
                    <a:pt x="1531" y="6939"/>
                    <a:pt x="1958" y="7722"/>
                  </a:cubicBezTo>
                  <a:cubicBezTo>
                    <a:pt x="2207" y="8220"/>
                    <a:pt x="2207" y="9074"/>
                    <a:pt x="1958" y="9572"/>
                  </a:cubicBezTo>
                  <a:cubicBezTo>
                    <a:pt x="1531" y="10355"/>
                    <a:pt x="1531" y="11600"/>
                    <a:pt x="1958" y="12383"/>
                  </a:cubicBezTo>
                  <a:cubicBezTo>
                    <a:pt x="2029" y="12525"/>
                    <a:pt x="2064" y="12703"/>
                    <a:pt x="2100" y="12917"/>
                  </a:cubicBezTo>
                  <a:lnTo>
                    <a:pt x="1" y="12988"/>
                  </a:lnTo>
                  <a:lnTo>
                    <a:pt x="1" y="17329"/>
                  </a:lnTo>
                  <a:lnTo>
                    <a:pt x="17364" y="17329"/>
                  </a:lnTo>
                  <a:lnTo>
                    <a:pt x="17364" y="14304"/>
                  </a:lnTo>
                  <a:lnTo>
                    <a:pt x="15372" y="14197"/>
                  </a:lnTo>
                  <a:cubicBezTo>
                    <a:pt x="15158" y="13699"/>
                    <a:pt x="15158" y="12881"/>
                    <a:pt x="15407" y="12383"/>
                  </a:cubicBezTo>
                  <a:cubicBezTo>
                    <a:pt x="15799" y="11600"/>
                    <a:pt x="15799" y="10390"/>
                    <a:pt x="15407" y="9608"/>
                  </a:cubicBezTo>
                  <a:cubicBezTo>
                    <a:pt x="15158" y="9109"/>
                    <a:pt x="15158" y="8220"/>
                    <a:pt x="15407" y="7722"/>
                  </a:cubicBezTo>
                  <a:cubicBezTo>
                    <a:pt x="15799" y="6939"/>
                    <a:pt x="15799" y="5729"/>
                    <a:pt x="15407" y="4911"/>
                  </a:cubicBezTo>
                  <a:cubicBezTo>
                    <a:pt x="15158" y="4448"/>
                    <a:pt x="15158" y="3559"/>
                    <a:pt x="15407" y="3061"/>
                  </a:cubicBezTo>
                  <a:cubicBezTo>
                    <a:pt x="15763" y="2420"/>
                    <a:pt x="15727" y="1602"/>
                    <a:pt x="15300" y="997"/>
                  </a:cubicBezTo>
                  <a:cubicBezTo>
                    <a:pt x="14909" y="357"/>
                    <a:pt x="14269" y="1"/>
                    <a:pt x="13521" y="1"/>
                  </a:cubicBezTo>
                  <a:lnTo>
                    <a:pt x="11814" y="1"/>
                  </a:lnTo>
                  <a:cubicBezTo>
                    <a:pt x="11798" y="0"/>
                    <a:pt x="11782" y="0"/>
                    <a:pt x="117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21"/>
          <p:cNvSpPr/>
          <p:nvPr/>
        </p:nvSpPr>
        <p:spPr>
          <a:xfrm>
            <a:off x="13739655" y="6569692"/>
            <a:ext cx="1083272" cy="1081026"/>
          </a:xfrm>
          <a:custGeom>
            <a:avLst/>
            <a:gdLst/>
            <a:ahLst/>
            <a:cxnLst/>
            <a:rect l="l" t="t" r="r" b="b"/>
            <a:pathLst>
              <a:path w="17365" h="17329" extrusionOk="0">
                <a:moveTo>
                  <a:pt x="13984" y="997"/>
                </a:moveTo>
                <a:lnTo>
                  <a:pt x="13984" y="1851"/>
                </a:lnTo>
                <a:cubicBezTo>
                  <a:pt x="13984" y="3238"/>
                  <a:pt x="12845" y="4377"/>
                  <a:pt x="11458" y="4377"/>
                </a:cubicBezTo>
                <a:lnTo>
                  <a:pt x="9714" y="4377"/>
                </a:lnTo>
                <a:lnTo>
                  <a:pt x="9714" y="6085"/>
                </a:lnTo>
                <a:cubicBezTo>
                  <a:pt x="9714" y="7046"/>
                  <a:pt x="9999" y="7971"/>
                  <a:pt x="10568" y="8753"/>
                </a:cubicBezTo>
                <a:lnTo>
                  <a:pt x="6725" y="8753"/>
                </a:lnTo>
                <a:cubicBezTo>
                  <a:pt x="7330" y="7971"/>
                  <a:pt x="7651" y="6974"/>
                  <a:pt x="7651" y="5978"/>
                </a:cubicBezTo>
                <a:lnTo>
                  <a:pt x="7651" y="4377"/>
                </a:lnTo>
                <a:lnTo>
                  <a:pt x="5907" y="4377"/>
                </a:lnTo>
                <a:cubicBezTo>
                  <a:pt x="4519" y="4377"/>
                  <a:pt x="3381" y="3238"/>
                  <a:pt x="3381" y="1851"/>
                </a:cubicBezTo>
                <a:lnTo>
                  <a:pt x="3381" y="997"/>
                </a:lnTo>
                <a:lnTo>
                  <a:pt x="6654" y="997"/>
                </a:lnTo>
                <a:cubicBezTo>
                  <a:pt x="7010" y="997"/>
                  <a:pt x="8184" y="1104"/>
                  <a:pt x="8184" y="2207"/>
                </a:cubicBezTo>
                <a:lnTo>
                  <a:pt x="9181" y="2207"/>
                </a:lnTo>
                <a:cubicBezTo>
                  <a:pt x="9181" y="1104"/>
                  <a:pt x="10355" y="997"/>
                  <a:pt x="10711" y="997"/>
                </a:cubicBezTo>
                <a:close/>
                <a:moveTo>
                  <a:pt x="11422" y="9750"/>
                </a:moveTo>
                <a:cubicBezTo>
                  <a:pt x="12845" y="9750"/>
                  <a:pt x="13984" y="10888"/>
                  <a:pt x="13984" y="12311"/>
                </a:cubicBezTo>
                <a:lnTo>
                  <a:pt x="13984" y="12703"/>
                </a:lnTo>
                <a:lnTo>
                  <a:pt x="12988" y="12703"/>
                </a:lnTo>
                <a:cubicBezTo>
                  <a:pt x="12667" y="12703"/>
                  <a:pt x="12347" y="12596"/>
                  <a:pt x="12063" y="12383"/>
                </a:cubicBezTo>
                <a:cubicBezTo>
                  <a:pt x="11102" y="11635"/>
                  <a:pt x="9928" y="11244"/>
                  <a:pt x="8682" y="11244"/>
                </a:cubicBezTo>
                <a:cubicBezTo>
                  <a:pt x="7437" y="11244"/>
                  <a:pt x="6263" y="11635"/>
                  <a:pt x="5267" y="12383"/>
                </a:cubicBezTo>
                <a:cubicBezTo>
                  <a:pt x="5018" y="12596"/>
                  <a:pt x="4697" y="12703"/>
                  <a:pt x="4377" y="12703"/>
                </a:cubicBezTo>
                <a:lnTo>
                  <a:pt x="3381" y="12703"/>
                </a:lnTo>
                <a:lnTo>
                  <a:pt x="3381" y="12311"/>
                </a:lnTo>
                <a:cubicBezTo>
                  <a:pt x="3381" y="10888"/>
                  <a:pt x="4519" y="9750"/>
                  <a:pt x="5907" y="9750"/>
                </a:cubicBezTo>
                <a:close/>
                <a:moveTo>
                  <a:pt x="2349" y="12240"/>
                </a:moveTo>
                <a:lnTo>
                  <a:pt x="2349" y="14802"/>
                </a:lnTo>
                <a:cubicBezTo>
                  <a:pt x="2349" y="15549"/>
                  <a:pt x="1780" y="16190"/>
                  <a:pt x="1033" y="16297"/>
                </a:cubicBezTo>
                <a:lnTo>
                  <a:pt x="1033" y="12738"/>
                </a:lnTo>
                <a:cubicBezTo>
                  <a:pt x="1033" y="12489"/>
                  <a:pt x="1246" y="12240"/>
                  <a:pt x="1531" y="12240"/>
                </a:cubicBezTo>
                <a:close/>
                <a:moveTo>
                  <a:pt x="8682" y="12240"/>
                </a:moveTo>
                <a:cubicBezTo>
                  <a:pt x="9679" y="12240"/>
                  <a:pt x="10639" y="12561"/>
                  <a:pt x="11458" y="13201"/>
                </a:cubicBezTo>
                <a:cubicBezTo>
                  <a:pt x="11885" y="13521"/>
                  <a:pt x="12454" y="13699"/>
                  <a:pt x="12988" y="13699"/>
                </a:cubicBezTo>
                <a:lnTo>
                  <a:pt x="13842" y="13699"/>
                </a:lnTo>
                <a:cubicBezTo>
                  <a:pt x="13415" y="15229"/>
                  <a:pt x="12027" y="16297"/>
                  <a:pt x="10426" y="16297"/>
                </a:cubicBezTo>
                <a:lnTo>
                  <a:pt x="6939" y="16297"/>
                </a:lnTo>
                <a:cubicBezTo>
                  <a:pt x="5302" y="16297"/>
                  <a:pt x="3915" y="15194"/>
                  <a:pt x="3488" y="13699"/>
                </a:cubicBezTo>
                <a:lnTo>
                  <a:pt x="4342" y="13699"/>
                </a:lnTo>
                <a:cubicBezTo>
                  <a:pt x="4911" y="13699"/>
                  <a:pt x="5445" y="13521"/>
                  <a:pt x="5907" y="13201"/>
                </a:cubicBezTo>
                <a:cubicBezTo>
                  <a:pt x="6690" y="12561"/>
                  <a:pt x="7651" y="12240"/>
                  <a:pt x="8682" y="12240"/>
                </a:cubicBezTo>
                <a:close/>
                <a:moveTo>
                  <a:pt x="15834" y="12240"/>
                </a:moveTo>
                <a:cubicBezTo>
                  <a:pt x="16119" y="12240"/>
                  <a:pt x="16332" y="12489"/>
                  <a:pt x="16332" y="12738"/>
                </a:cubicBezTo>
                <a:lnTo>
                  <a:pt x="16332" y="16297"/>
                </a:lnTo>
                <a:cubicBezTo>
                  <a:pt x="15585" y="16190"/>
                  <a:pt x="14980" y="15549"/>
                  <a:pt x="14980" y="14802"/>
                </a:cubicBezTo>
                <a:lnTo>
                  <a:pt x="14980" y="12240"/>
                </a:lnTo>
                <a:close/>
                <a:moveTo>
                  <a:pt x="2349" y="1"/>
                </a:moveTo>
                <a:lnTo>
                  <a:pt x="2349" y="1851"/>
                </a:lnTo>
                <a:cubicBezTo>
                  <a:pt x="2349" y="3808"/>
                  <a:pt x="3950" y="5409"/>
                  <a:pt x="5907" y="5409"/>
                </a:cubicBezTo>
                <a:lnTo>
                  <a:pt x="6654" y="5409"/>
                </a:lnTo>
                <a:lnTo>
                  <a:pt x="6654" y="5978"/>
                </a:lnTo>
                <a:cubicBezTo>
                  <a:pt x="6654" y="6939"/>
                  <a:pt x="6263" y="7864"/>
                  <a:pt x="5587" y="8540"/>
                </a:cubicBezTo>
                <a:lnTo>
                  <a:pt x="5302" y="8789"/>
                </a:lnTo>
                <a:cubicBezTo>
                  <a:pt x="3986" y="9038"/>
                  <a:pt x="2918" y="9963"/>
                  <a:pt x="2527" y="11244"/>
                </a:cubicBezTo>
                <a:lnTo>
                  <a:pt x="1531" y="11244"/>
                </a:lnTo>
                <a:cubicBezTo>
                  <a:pt x="677" y="11244"/>
                  <a:pt x="1" y="11920"/>
                  <a:pt x="1" y="12774"/>
                </a:cubicBezTo>
                <a:lnTo>
                  <a:pt x="1" y="17328"/>
                </a:lnTo>
                <a:lnTo>
                  <a:pt x="819" y="17328"/>
                </a:lnTo>
                <a:cubicBezTo>
                  <a:pt x="1993" y="17328"/>
                  <a:pt x="2954" y="16546"/>
                  <a:pt x="3274" y="15514"/>
                </a:cubicBezTo>
                <a:cubicBezTo>
                  <a:pt x="4093" y="16617"/>
                  <a:pt x="5445" y="17328"/>
                  <a:pt x="6939" y="17328"/>
                </a:cubicBezTo>
                <a:lnTo>
                  <a:pt x="10426" y="17328"/>
                </a:lnTo>
                <a:cubicBezTo>
                  <a:pt x="11920" y="17328"/>
                  <a:pt x="13237" y="16617"/>
                  <a:pt x="14091" y="15514"/>
                </a:cubicBezTo>
                <a:cubicBezTo>
                  <a:pt x="14375" y="16546"/>
                  <a:pt x="15372" y="17328"/>
                  <a:pt x="16510" y="17328"/>
                </a:cubicBezTo>
                <a:lnTo>
                  <a:pt x="17364" y="17328"/>
                </a:lnTo>
                <a:lnTo>
                  <a:pt x="17364" y="12774"/>
                </a:lnTo>
                <a:cubicBezTo>
                  <a:pt x="17364" y="11920"/>
                  <a:pt x="16653" y="11244"/>
                  <a:pt x="15834" y="11244"/>
                </a:cubicBezTo>
                <a:lnTo>
                  <a:pt x="14838" y="11244"/>
                </a:lnTo>
                <a:cubicBezTo>
                  <a:pt x="14411" y="9928"/>
                  <a:pt x="13308" y="8967"/>
                  <a:pt x="11920" y="8789"/>
                </a:cubicBezTo>
                <a:lnTo>
                  <a:pt x="11671" y="8540"/>
                </a:lnTo>
                <a:cubicBezTo>
                  <a:pt x="11066" y="7864"/>
                  <a:pt x="10711" y="7010"/>
                  <a:pt x="10711" y="6085"/>
                </a:cubicBezTo>
                <a:lnTo>
                  <a:pt x="10711" y="5409"/>
                </a:lnTo>
                <a:lnTo>
                  <a:pt x="11422" y="5409"/>
                </a:lnTo>
                <a:cubicBezTo>
                  <a:pt x="13379" y="5409"/>
                  <a:pt x="14980" y="3808"/>
                  <a:pt x="14980" y="1851"/>
                </a:cubicBezTo>
                <a:lnTo>
                  <a:pt x="14980" y="1"/>
                </a:lnTo>
                <a:lnTo>
                  <a:pt x="10711" y="1"/>
                </a:lnTo>
                <a:cubicBezTo>
                  <a:pt x="9821" y="1"/>
                  <a:pt x="9109" y="285"/>
                  <a:pt x="8682" y="783"/>
                </a:cubicBezTo>
                <a:cubicBezTo>
                  <a:pt x="8220" y="285"/>
                  <a:pt x="7508" y="1"/>
                  <a:pt x="66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21"/>
          <p:cNvGrpSpPr/>
          <p:nvPr/>
        </p:nvGrpSpPr>
        <p:grpSpPr>
          <a:xfrm>
            <a:off x="13740176" y="4340118"/>
            <a:ext cx="1083347" cy="1083284"/>
            <a:chOff x="14199533" y="4027461"/>
            <a:chExt cx="1307758" cy="1307683"/>
          </a:xfrm>
        </p:grpSpPr>
        <p:sp>
          <p:nvSpPr>
            <p:cNvPr id="388" name="Google Shape;388;p21"/>
            <p:cNvSpPr/>
            <p:nvPr/>
          </p:nvSpPr>
          <p:spPr>
            <a:xfrm>
              <a:off x="15070418" y="4174768"/>
              <a:ext cx="77795" cy="75159"/>
            </a:xfrm>
            <a:custGeom>
              <a:avLst/>
              <a:gdLst/>
              <a:ahLst/>
              <a:cxnLst/>
              <a:rect l="l" t="t" r="r" b="b"/>
              <a:pathLst>
                <a:path w="1033" h="998" extrusionOk="0">
                  <a:moveTo>
                    <a:pt x="0" y="1"/>
                  </a:moveTo>
                  <a:lnTo>
                    <a:pt x="0" y="997"/>
                  </a:lnTo>
                  <a:lnTo>
                    <a:pt x="1032" y="997"/>
                  </a:lnTo>
                  <a:lnTo>
                    <a:pt x="10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1"/>
            <p:cNvSpPr/>
            <p:nvPr/>
          </p:nvSpPr>
          <p:spPr>
            <a:xfrm>
              <a:off x="14199533" y="4027461"/>
              <a:ext cx="1307758" cy="1307683"/>
            </a:xfrm>
            <a:custGeom>
              <a:avLst/>
              <a:gdLst/>
              <a:ahLst/>
              <a:cxnLst/>
              <a:rect l="l" t="t" r="r" b="b"/>
              <a:pathLst>
                <a:path w="17365" h="17364" extrusionOk="0">
                  <a:moveTo>
                    <a:pt x="15834" y="2953"/>
                  </a:moveTo>
                  <a:cubicBezTo>
                    <a:pt x="16119" y="2953"/>
                    <a:pt x="16332" y="3167"/>
                    <a:pt x="16332" y="3451"/>
                  </a:cubicBezTo>
                  <a:lnTo>
                    <a:pt x="16332" y="4056"/>
                  </a:lnTo>
                  <a:cubicBezTo>
                    <a:pt x="16154" y="4021"/>
                    <a:pt x="16012" y="3985"/>
                    <a:pt x="15834" y="3985"/>
                  </a:cubicBezTo>
                  <a:lnTo>
                    <a:pt x="14624" y="3985"/>
                  </a:lnTo>
                  <a:lnTo>
                    <a:pt x="14624" y="2953"/>
                  </a:lnTo>
                  <a:close/>
                  <a:moveTo>
                    <a:pt x="8291" y="7650"/>
                  </a:moveTo>
                  <a:cubicBezTo>
                    <a:pt x="9003" y="7650"/>
                    <a:pt x="9536" y="8219"/>
                    <a:pt x="9536" y="8895"/>
                  </a:cubicBezTo>
                  <a:cubicBezTo>
                    <a:pt x="9536" y="9607"/>
                    <a:pt x="9003" y="10141"/>
                    <a:pt x="8291" y="10141"/>
                  </a:cubicBezTo>
                  <a:lnTo>
                    <a:pt x="5480" y="10141"/>
                  </a:lnTo>
                  <a:cubicBezTo>
                    <a:pt x="4128" y="10141"/>
                    <a:pt x="3061" y="9073"/>
                    <a:pt x="3061" y="7721"/>
                  </a:cubicBezTo>
                  <a:lnTo>
                    <a:pt x="3061" y="7650"/>
                  </a:lnTo>
                  <a:close/>
                  <a:moveTo>
                    <a:pt x="11849" y="1032"/>
                  </a:moveTo>
                  <a:cubicBezTo>
                    <a:pt x="12810" y="1032"/>
                    <a:pt x="13593" y="1815"/>
                    <a:pt x="13593" y="2811"/>
                  </a:cubicBezTo>
                  <a:lnTo>
                    <a:pt x="13593" y="8148"/>
                  </a:lnTo>
                  <a:cubicBezTo>
                    <a:pt x="13593" y="10674"/>
                    <a:pt x="11564" y="12702"/>
                    <a:pt x="9038" y="12702"/>
                  </a:cubicBezTo>
                  <a:lnTo>
                    <a:pt x="5587" y="12702"/>
                  </a:lnTo>
                  <a:cubicBezTo>
                    <a:pt x="3061" y="12702"/>
                    <a:pt x="1033" y="10674"/>
                    <a:pt x="1033" y="8148"/>
                  </a:cubicBezTo>
                  <a:lnTo>
                    <a:pt x="1033" y="7650"/>
                  </a:lnTo>
                  <a:lnTo>
                    <a:pt x="2029" y="7650"/>
                  </a:lnTo>
                  <a:lnTo>
                    <a:pt x="2029" y="7721"/>
                  </a:lnTo>
                  <a:cubicBezTo>
                    <a:pt x="2029" y="9607"/>
                    <a:pt x="3594" y="11137"/>
                    <a:pt x="5480" y="11137"/>
                  </a:cubicBezTo>
                  <a:lnTo>
                    <a:pt x="8291" y="11137"/>
                  </a:lnTo>
                  <a:cubicBezTo>
                    <a:pt x="9536" y="11137"/>
                    <a:pt x="10568" y="10141"/>
                    <a:pt x="10568" y="8895"/>
                  </a:cubicBezTo>
                  <a:cubicBezTo>
                    <a:pt x="10568" y="8361"/>
                    <a:pt x="10390" y="7863"/>
                    <a:pt x="10070" y="7472"/>
                  </a:cubicBezTo>
                  <a:lnTo>
                    <a:pt x="10070" y="2811"/>
                  </a:lnTo>
                  <a:cubicBezTo>
                    <a:pt x="10070" y="1815"/>
                    <a:pt x="10853" y="1032"/>
                    <a:pt x="11849" y="1032"/>
                  </a:cubicBezTo>
                  <a:close/>
                  <a:moveTo>
                    <a:pt x="9501" y="13699"/>
                  </a:moveTo>
                  <a:lnTo>
                    <a:pt x="9501" y="16332"/>
                  </a:lnTo>
                  <a:lnTo>
                    <a:pt x="7828" y="16332"/>
                  </a:lnTo>
                  <a:lnTo>
                    <a:pt x="7828" y="13734"/>
                  </a:lnTo>
                  <a:lnTo>
                    <a:pt x="9038" y="13734"/>
                  </a:lnTo>
                  <a:cubicBezTo>
                    <a:pt x="9181" y="13734"/>
                    <a:pt x="9358" y="13734"/>
                    <a:pt x="9501" y="13699"/>
                  </a:cubicBezTo>
                  <a:close/>
                  <a:moveTo>
                    <a:pt x="11814" y="0"/>
                  </a:moveTo>
                  <a:cubicBezTo>
                    <a:pt x="10284" y="0"/>
                    <a:pt x="9038" y="1245"/>
                    <a:pt x="9038" y="2811"/>
                  </a:cubicBezTo>
                  <a:lnTo>
                    <a:pt x="9038" y="6654"/>
                  </a:lnTo>
                  <a:lnTo>
                    <a:pt x="1" y="6654"/>
                  </a:lnTo>
                  <a:lnTo>
                    <a:pt x="1" y="8148"/>
                  </a:lnTo>
                  <a:cubicBezTo>
                    <a:pt x="1" y="11244"/>
                    <a:pt x="2491" y="13734"/>
                    <a:pt x="5587" y="13734"/>
                  </a:cubicBezTo>
                  <a:lnTo>
                    <a:pt x="6797" y="13734"/>
                  </a:lnTo>
                  <a:lnTo>
                    <a:pt x="6797" y="16332"/>
                  </a:lnTo>
                  <a:lnTo>
                    <a:pt x="5943" y="16332"/>
                  </a:lnTo>
                  <a:lnTo>
                    <a:pt x="5943" y="17363"/>
                  </a:lnTo>
                  <a:lnTo>
                    <a:pt x="12418" y="17363"/>
                  </a:lnTo>
                  <a:lnTo>
                    <a:pt x="12418" y="16332"/>
                  </a:lnTo>
                  <a:lnTo>
                    <a:pt x="10533" y="16332"/>
                  </a:lnTo>
                  <a:lnTo>
                    <a:pt x="10533" y="13521"/>
                  </a:lnTo>
                  <a:cubicBezTo>
                    <a:pt x="12881" y="12880"/>
                    <a:pt x="14624" y="10710"/>
                    <a:pt x="14624" y="8148"/>
                  </a:cubicBezTo>
                  <a:lnTo>
                    <a:pt x="14624" y="4981"/>
                  </a:lnTo>
                  <a:lnTo>
                    <a:pt x="15834" y="4981"/>
                  </a:lnTo>
                  <a:cubicBezTo>
                    <a:pt x="16119" y="4981"/>
                    <a:pt x="16332" y="5230"/>
                    <a:pt x="16332" y="5515"/>
                  </a:cubicBezTo>
                  <a:lnTo>
                    <a:pt x="16332" y="5586"/>
                  </a:lnTo>
                  <a:lnTo>
                    <a:pt x="17364" y="5586"/>
                  </a:lnTo>
                  <a:lnTo>
                    <a:pt x="17364" y="3487"/>
                  </a:lnTo>
                  <a:cubicBezTo>
                    <a:pt x="17364" y="2633"/>
                    <a:pt x="16653" y="1957"/>
                    <a:pt x="15834" y="1957"/>
                  </a:cubicBezTo>
                  <a:lnTo>
                    <a:pt x="14482" y="1957"/>
                  </a:lnTo>
                  <a:cubicBezTo>
                    <a:pt x="14126" y="818"/>
                    <a:pt x="13059" y="0"/>
                    <a:pt x="118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21"/>
          <p:cNvSpPr/>
          <p:nvPr/>
        </p:nvSpPr>
        <p:spPr>
          <a:xfrm>
            <a:off x="11941747" y="13066012"/>
            <a:ext cx="1083210" cy="1081026"/>
          </a:xfrm>
          <a:custGeom>
            <a:avLst/>
            <a:gdLst/>
            <a:ahLst/>
            <a:cxnLst/>
            <a:rect l="l" t="t" r="r" b="b"/>
            <a:pathLst>
              <a:path w="17364" h="17329" extrusionOk="0">
                <a:moveTo>
                  <a:pt x="8682" y="997"/>
                </a:moveTo>
                <a:cubicBezTo>
                  <a:pt x="9287" y="997"/>
                  <a:pt x="9785" y="1530"/>
                  <a:pt x="9785" y="2135"/>
                </a:cubicBezTo>
                <a:lnTo>
                  <a:pt x="9785" y="3167"/>
                </a:lnTo>
                <a:cubicBezTo>
                  <a:pt x="9429" y="3060"/>
                  <a:pt x="9038" y="3025"/>
                  <a:pt x="8682" y="3025"/>
                </a:cubicBezTo>
                <a:cubicBezTo>
                  <a:pt x="8291" y="3025"/>
                  <a:pt x="7899" y="3060"/>
                  <a:pt x="7543" y="3167"/>
                </a:cubicBezTo>
                <a:lnTo>
                  <a:pt x="7543" y="2135"/>
                </a:lnTo>
                <a:cubicBezTo>
                  <a:pt x="7543" y="1530"/>
                  <a:pt x="8041" y="997"/>
                  <a:pt x="8682" y="997"/>
                </a:cubicBezTo>
                <a:close/>
                <a:moveTo>
                  <a:pt x="3985" y="3025"/>
                </a:moveTo>
                <a:cubicBezTo>
                  <a:pt x="4661" y="3025"/>
                  <a:pt x="5266" y="3487"/>
                  <a:pt x="5444" y="4128"/>
                </a:cubicBezTo>
                <a:cubicBezTo>
                  <a:pt x="5088" y="4377"/>
                  <a:pt x="4804" y="4662"/>
                  <a:pt x="4519" y="5017"/>
                </a:cubicBezTo>
                <a:cubicBezTo>
                  <a:pt x="4234" y="4626"/>
                  <a:pt x="3807" y="4377"/>
                  <a:pt x="3309" y="4377"/>
                </a:cubicBezTo>
                <a:lnTo>
                  <a:pt x="1032" y="4377"/>
                </a:lnTo>
                <a:cubicBezTo>
                  <a:pt x="1103" y="3630"/>
                  <a:pt x="1744" y="3025"/>
                  <a:pt x="2526" y="3025"/>
                </a:cubicBezTo>
                <a:close/>
                <a:moveTo>
                  <a:pt x="14802" y="3025"/>
                </a:moveTo>
                <a:cubicBezTo>
                  <a:pt x="15585" y="3025"/>
                  <a:pt x="16225" y="3630"/>
                  <a:pt x="16296" y="4377"/>
                </a:cubicBezTo>
                <a:lnTo>
                  <a:pt x="14019" y="4377"/>
                </a:lnTo>
                <a:cubicBezTo>
                  <a:pt x="13521" y="4377"/>
                  <a:pt x="13094" y="4626"/>
                  <a:pt x="12809" y="5017"/>
                </a:cubicBezTo>
                <a:cubicBezTo>
                  <a:pt x="12525" y="4662"/>
                  <a:pt x="12240" y="4377"/>
                  <a:pt x="11884" y="4128"/>
                </a:cubicBezTo>
                <a:cubicBezTo>
                  <a:pt x="12098" y="3487"/>
                  <a:pt x="12667" y="3025"/>
                  <a:pt x="13343" y="3025"/>
                </a:cubicBezTo>
                <a:close/>
                <a:moveTo>
                  <a:pt x="8148" y="4092"/>
                </a:moveTo>
                <a:lnTo>
                  <a:pt x="8148" y="7330"/>
                </a:lnTo>
                <a:lnTo>
                  <a:pt x="6832" y="8077"/>
                </a:lnTo>
                <a:lnTo>
                  <a:pt x="6796" y="8113"/>
                </a:lnTo>
                <a:lnTo>
                  <a:pt x="4768" y="6512"/>
                </a:lnTo>
                <a:cubicBezTo>
                  <a:pt x="5373" y="5195"/>
                  <a:pt x="6654" y="4270"/>
                  <a:pt x="8148" y="4092"/>
                </a:cubicBezTo>
                <a:close/>
                <a:moveTo>
                  <a:pt x="9180" y="4092"/>
                </a:moveTo>
                <a:cubicBezTo>
                  <a:pt x="10674" y="4270"/>
                  <a:pt x="11955" y="5195"/>
                  <a:pt x="12596" y="6512"/>
                </a:cubicBezTo>
                <a:lnTo>
                  <a:pt x="10532" y="8113"/>
                </a:lnTo>
                <a:lnTo>
                  <a:pt x="9180" y="7330"/>
                </a:lnTo>
                <a:lnTo>
                  <a:pt x="9180" y="4092"/>
                </a:lnTo>
                <a:close/>
                <a:moveTo>
                  <a:pt x="8682" y="8184"/>
                </a:moveTo>
                <a:lnTo>
                  <a:pt x="10070" y="9002"/>
                </a:lnTo>
                <a:lnTo>
                  <a:pt x="10070" y="10604"/>
                </a:lnTo>
                <a:lnTo>
                  <a:pt x="8682" y="11422"/>
                </a:lnTo>
                <a:lnTo>
                  <a:pt x="7294" y="10604"/>
                </a:lnTo>
                <a:lnTo>
                  <a:pt x="7294" y="9002"/>
                </a:lnTo>
                <a:lnTo>
                  <a:pt x="8682" y="8184"/>
                </a:lnTo>
                <a:close/>
                <a:moveTo>
                  <a:pt x="4412" y="7544"/>
                </a:moveTo>
                <a:lnTo>
                  <a:pt x="6262" y="8967"/>
                </a:lnTo>
                <a:lnTo>
                  <a:pt x="6262" y="10639"/>
                </a:lnTo>
                <a:lnTo>
                  <a:pt x="4768" y="11707"/>
                </a:lnTo>
                <a:cubicBezTo>
                  <a:pt x="4483" y="11031"/>
                  <a:pt x="4341" y="10283"/>
                  <a:pt x="4341" y="9501"/>
                </a:cubicBezTo>
                <a:lnTo>
                  <a:pt x="4341" y="8398"/>
                </a:lnTo>
                <a:cubicBezTo>
                  <a:pt x="4341" y="8113"/>
                  <a:pt x="4341" y="7828"/>
                  <a:pt x="4412" y="7544"/>
                </a:cubicBezTo>
                <a:close/>
                <a:moveTo>
                  <a:pt x="12952" y="7544"/>
                </a:moveTo>
                <a:cubicBezTo>
                  <a:pt x="12987" y="7828"/>
                  <a:pt x="13023" y="8113"/>
                  <a:pt x="13023" y="8398"/>
                </a:cubicBezTo>
                <a:lnTo>
                  <a:pt x="13023" y="9536"/>
                </a:lnTo>
                <a:cubicBezTo>
                  <a:pt x="13023" y="10283"/>
                  <a:pt x="12880" y="11031"/>
                  <a:pt x="12596" y="11707"/>
                </a:cubicBezTo>
                <a:lnTo>
                  <a:pt x="11066" y="10639"/>
                </a:lnTo>
                <a:lnTo>
                  <a:pt x="11066" y="8967"/>
                </a:lnTo>
                <a:lnTo>
                  <a:pt x="12952" y="7544"/>
                </a:lnTo>
                <a:close/>
                <a:moveTo>
                  <a:pt x="6796" y="11493"/>
                </a:moveTo>
                <a:lnTo>
                  <a:pt x="8148" y="12311"/>
                </a:lnTo>
                <a:lnTo>
                  <a:pt x="8148" y="15265"/>
                </a:lnTo>
                <a:cubicBezTo>
                  <a:pt x="7721" y="15051"/>
                  <a:pt x="7116" y="14660"/>
                  <a:pt x="6547" y="14162"/>
                </a:cubicBezTo>
                <a:cubicBezTo>
                  <a:pt x="6013" y="13699"/>
                  <a:pt x="5551" y="13201"/>
                  <a:pt x="5231" y="12632"/>
                </a:cubicBezTo>
                <a:lnTo>
                  <a:pt x="6796" y="11493"/>
                </a:lnTo>
                <a:close/>
                <a:moveTo>
                  <a:pt x="10532" y="11493"/>
                </a:moveTo>
                <a:lnTo>
                  <a:pt x="12098" y="12632"/>
                </a:lnTo>
                <a:cubicBezTo>
                  <a:pt x="11777" y="13165"/>
                  <a:pt x="11315" y="13699"/>
                  <a:pt x="10781" y="14162"/>
                </a:cubicBezTo>
                <a:cubicBezTo>
                  <a:pt x="10212" y="14660"/>
                  <a:pt x="9607" y="15016"/>
                  <a:pt x="9180" y="15265"/>
                </a:cubicBezTo>
                <a:lnTo>
                  <a:pt x="9180" y="12276"/>
                </a:lnTo>
                <a:lnTo>
                  <a:pt x="10532" y="11493"/>
                </a:lnTo>
                <a:close/>
                <a:moveTo>
                  <a:pt x="4199" y="12916"/>
                </a:moveTo>
                <a:cubicBezTo>
                  <a:pt x="4412" y="13308"/>
                  <a:pt x="4697" y="13663"/>
                  <a:pt x="4982" y="14019"/>
                </a:cubicBezTo>
                <a:cubicBezTo>
                  <a:pt x="4875" y="14233"/>
                  <a:pt x="4804" y="14446"/>
                  <a:pt x="4804" y="14695"/>
                </a:cubicBezTo>
                <a:lnTo>
                  <a:pt x="4804" y="15656"/>
                </a:lnTo>
                <a:cubicBezTo>
                  <a:pt x="4804" y="16012"/>
                  <a:pt x="4519" y="16332"/>
                  <a:pt x="4128" y="16332"/>
                </a:cubicBezTo>
                <a:cubicBezTo>
                  <a:pt x="3772" y="16332"/>
                  <a:pt x="3452" y="16012"/>
                  <a:pt x="3452" y="15656"/>
                </a:cubicBezTo>
                <a:lnTo>
                  <a:pt x="3452" y="14695"/>
                </a:lnTo>
                <a:cubicBezTo>
                  <a:pt x="3452" y="14019"/>
                  <a:pt x="3736" y="13379"/>
                  <a:pt x="4199" y="12916"/>
                </a:cubicBezTo>
                <a:close/>
                <a:moveTo>
                  <a:pt x="13130" y="12916"/>
                </a:moveTo>
                <a:cubicBezTo>
                  <a:pt x="13592" y="13379"/>
                  <a:pt x="13877" y="14019"/>
                  <a:pt x="13877" y="14695"/>
                </a:cubicBezTo>
                <a:lnTo>
                  <a:pt x="13877" y="15656"/>
                </a:lnTo>
                <a:cubicBezTo>
                  <a:pt x="13877" y="16012"/>
                  <a:pt x="13557" y="16332"/>
                  <a:pt x="13201" y="16332"/>
                </a:cubicBezTo>
                <a:cubicBezTo>
                  <a:pt x="12809" y="16332"/>
                  <a:pt x="12525" y="16012"/>
                  <a:pt x="12525" y="15656"/>
                </a:cubicBezTo>
                <a:lnTo>
                  <a:pt x="12525" y="14695"/>
                </a:lnTo>
                <a:cubicBezTo>
                  <a:pt x="12525" y="14446"/>
                  <a:pt x="12453" y="14233"/>
                  <a:pt x="12347" y="14019"/>
                </a:cubicBezTo>
                <a:cubicBezTo>
                  <a:pt x="12667" y="13663"/>
                  <a:pt x="12916" y="13308"/>
                  <a:pt x="13130" y="12916"/>
                </a:cubicBezTo>
                <a:close/>
                <a:moveTo>
                  <a:pt x="8682" y="0"/>
                </a:moveTo>
                <a:cubicBezTo>
                  <a:pt x="7472" y="0"/>
                  <a:pt x="6511" y="961"/>
                  <a:pt x="6511" y="2135"/>
                </a:cubicBezTo>
                <a:lnTo>
                  <a:pt x="6511" y="3487"/>
                </a:lnTo>
                <a:cubicBezTo>
                  <a:pt x="6440" y="3523"/>
                  <a:pt x="6405" y="3559"/>
                  <a:pt x="6334" y="3594"/>
                </a:cubicBezTo>
                <a:cubicBezTo>
                  <a:pt x="5942" y="2669"/>
                  <a:pt x="5017" y="2029"/>
                  <a:pt x="3985" y="2029"/>
                </a:cubicBezTo>
                <a:lnTo>
                  <a:pt x="2526" y="2029"/>
                </a:lnTo>
                <a:cubicBezTo>
                  <a:pt x="1139" y="2029"/>
                  <a:pt x="0" y="3167"/>
                  <a:pt x="0" y="4555"/>
                </a:cubicBezTo>
                <a:lnTo>
                  <a:pt x="0" y="5409"/>
                </a:lnTo>
                <a:lnTo>
                  <a:pt x="3309" y="5409"/>
                </a:lnTo>
                <a:cubicBezTo>
                  <a:pt x="3594" y="5409"/>
                  <a:pt x="3807" y="5622"/>
                  <a:pt x="3807" y="5907"/>
                </a:cubicBezTo>
                <a:lnTo>
                  <a:pt x="3807" y="6120"/>
                </a:lnTo>
                <a:cubicBezTo>
                  <a:pt x="3487" y="6832"/>
                  <a:pt x="3309" y="7579"/>
                  <a:pt x="3309" y="8398"/>
                </a:cubicBezTo>
                <a:lnTo>
                  <a:pt x="3309" y="9536"/>
                </a:lnTo>
                <a:cubicBezTo>
                  <a:pt x="3309" y="10354"/>
                  <a:pt x="3452" y="11173"/>
                  <a:pt x="3736" y="11956"/>
                </a:cubicBezTo>
                <a:cubicBezTo>
                  <a:pt x="2953" y="12596"/>
                  <a:pt x="2455" y="13592"/>
                  <a:pt x="2455" y="14695"/>
                </a:cubicBezTo>
                <a:lnTo>
                  <a:pt x="2455" y="15620"/>
                </a:lnTo>
                <a:cubicBezTo>
                  <a:pt x="2455" y="16581"/>
                  <a:pt x="3202" y="17328"/>
                  <a:pt x="4128" y="17328"/>
                </a:cubicBezTo>
                <a:cubicBezTo>
                  <a:pt x="5088" y="17328"/>
                  <a:pt x="5835" y="16581"/>
                  <a:pt x="5835" y="15620"/>
                </a:cubicBezTo>
                <a:lnTo>
                  <a:pt x="5835" y="14873"/>
                </a:lnTo>
                <a:cubicBezTo>
                  <a:pt x="5871" y="14909"/>
                  <a:pt x="5871" y="14909"/>
                  <a:pt x="5907" y="14944"/>
                </a:cubicBezTo>
                <a:cubicBezTo>
                  <a:pt x="7188" y="16047"/>
                  <a:pt x="8433" y="16510"/>
                  <a:pt x="8504" y="16546"/>
                </a:cubicBezTo>
                <a:lnTo>
                  <a:pt x="8682" y="16617"/>
                </a:lnTo>
                <a:lnTo>
                  <a:pt x="8860" y="16546"/>
                </a:lnTo>
                <a:cubicBezTo>
                  <a:pt x="8895" y="16510"/>
                  <a:pt x="10141" y="16047"/>
                  <a:pt x="11422" y="14944"/>
                </a:cubicBezTo>
                <a:cubicBezTo>
                  <a:pt x="11457" y="14909"/>
                  <a:pt x="11457" y="14909"/>
                  <a:pt x="11493" y="14873"/>
                </a:cubicBezTo>
                <a:lnTo>
                  <a:pt x="11493" y="15620"/>
                </a:lnTo>
                <a:cubicBezTo>
                  <a:pt x="11493" y="16581"/>
                  <a:pt x="12276" y="17328"/>
                  <a:pt x="13201" y="17328"/>
                </a:cubicBezTo>
                <a:cubicBezTo>
                  <a:pt x="14126" y="17328"/>
                  <a:pt x="14873" y="16581"/>
                  <a:pt x="14873" y="15620"/>
                </a:cubicBezTo>
                <a:lnTo>
                  <a:pt x="14873" y="14695"/>
                </a:lnTo>
                <a:cubicBezTo>
                  <a:pt x="14873" y="13592"/>
                  <a:pt x="14375" y="12596"/>
                  <a:pt x="13592" y="11956"/>
                </a:cubicBezTo>
                <a:cubicBezTo>
                  <a:pt x="13877" y="11173"/>
                  <a:pt x="14019" y="10354"/>
                  <a:pt x="14019" y="9536"/>
                </a:cubicBezTo>
                <a:lnTo>
                  <a:pt x="14019" y="8398"/>
                </a:lnTo>
                <a:cubicBezTo>
                  <a:pt x="14019" y="7579"/>
                  <a:pt x="13841" y="6832"/>
                  <a:pt x="13521" y="6120"/>
                </a:cubicBezTo>
                <a:lnTo>
                  <a:pt x="13521" y="5907"/>
                </a:lnTo>
                <a:cubicBezTo>
                  <a:pt x="13521" y="5622"/>
                  <a:pt x="13734" y="5409"/>
                  <a:pt x="14019" y="5409"/>
                </a:cubicBezTo>
                <a:lnTo>
                  <a:pt x="17364" y="5409"/>
                </a:lnTo>
                <a:lnTo>
                  <a:pt x="17364" y="4555"/>
                </a:lnTo>
                <a:cubicBezTo>
                  <a:pt x="17364" y="3167"/>
                  <a:pt x="16225" y="2029"/>
                  <a:pt x="14802" y="2029"/>
                </a:cubicBezTo>
                <a:lnTo>
                  <a:pt x="13379" y="2029"/>
                </a:lnTo>
                <a:cubicBezTo>
                  <a:pt x="12311" y="2029"/>
                  <a:pt x="11422" y="2669"/>
                  <a:pt x="11030" y="3594"/>
                </a:cubicBezTo>
                <a:lnTo>
                  <a:pt x="10817" y="3487"/>
                </a:lnTo>
                <a:lnTo>
                  <a:pt x="10817" y="2135"/>
                </a:lnTo>
                <a:cubicBezTo>
                  <a:pt x="10817" y="961"/>
                  <a:pt x="9856" y="0"/>
                  <a:pt x="86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1"/>
          <p:cNvSpPr/>
          <p:nvPr/>
        </p:nvSpPr>
        <p:spPr>
          <a:xfrm>
            <a:off x="10039470" y="13066012"/>
            <a:ext cx="1081026" cy="1081026"/>
          </a:xfrm>
          <a:custGeom>
            <a:avLst/>
            <a:gdLst/>
            <a:ahLst/>
            <a:cxnLst/>
            <a:rect l="l" t="t" r="r" b="b"/>
            <a:pathLst>
              <a:path w="17329" h="17329" extrusionOk="0">
                <a:moveTo>
                  <a:pt x="8647" y="997"/>
                </a:moveTo>
                <a:cubicBezTo>
                  <a:pt x="11173" y="997"/>
                  <a:pt x="13236" y="3060"/>
                  <a:pt x="13236" y="5587"/>
                </a:cubicBezTo>
                <a:lnTo>
                  <a:pt x="13236" y="6156"/>
                </a:lnTo>
                <a:cubicBezTo>
                  <a:pt x="13236" y="6441"/>
                  <a:pt x="12987" y="6654"/>
                  <a:pt x="12703" y="6654"/>
                </a:cubicBezTo>
                <a:cubicBezTo>
                  <a:pt x="12454" y="6654"/>
                  <a:pt x="12205" y="6441"/>
                  <a:pt x="12205" y="6156"/>
                </a:cubicBezTo>
                <a:lnTo>
                  <a:pt x="11208" y="6156"/>
                </a:lnTo>
                <a:cubicBezTo>
                  <a:pt x="11208" y="6441"/>
                  <a:pt x="10959" y="6654"/>
                  <a:pt x="10675" y="6654"/>
                </a:cubicBezTo>
                <a:cubicBezTo>
                  <a:pt x="10390" y="6654"/>
                  <a:pt x="10177" y="6441"/>
                  <a:pt x="10177" y="6156"/>
                </a:cubicBezTo>
                <a:lnTo>
                  <a:pt x="9145" y="6156"/>
                </a:lnTo>
                <a:cubicBezTo>
                  <a:pt x="9145" y="6441"/>
                  <a:pt x="8931" y="6654"/>
                  <a:pt x="8647" y="6654"/>
                </a:cubicBezTo>
                <a:cubicBezTo>
                  <a:pt x="8362" y="6654"/>
                  <a:pt x="8148" y="6441"/>
                  <a:pt x="8148" y="6156"/>
                </a:cubicBezTo>
                <a:lnTo>
                  <a:pt x="7117" y="6156"/>
                </a:lnTo>
                <a:cubicBezTo>
                  <a:pt x="7117" y="6441"/>
                  <a:pt x="6903" y="6654"/>
                  <a:pt x="6618" y="6654"/>
                </a:cubicBezTo>
                <a:cubicBezTo>
                  <a:pt x="6334" y="6654"/>
                  <a:pt x="6120" y="6441"/>
                  <a:pt x="6120" y="6156"/>
                </a:cubicBezTo>
                <a:lnTo>
                  <a:pt x="5088" y="6156"/>
                </a:lnTo>
                <a:cubicBezTo>
                  <a:pt x="5088" y="6441"/>
                  <a:pt x="4875" y="6654"/>
                  <a:pt x="4590" y="6654"/>
                </a:cubicBezTo>
                <a:cubicBezTo>
                  <a:pt x="4306" y="6654"/>
                  <a:pt x="4092" y="6441"/>
                  <a:pt x="4092" y="6156"/>
                </a:cubicBezTo>
                <a:lnTo>
                  <a:pt x="4092" y="5587"/>
                </a:lnTo>
                <a:cubicBezTo>
                  <a:pt x="4092" y="3060"/>
                  <a:pt x="6120" y="997"/>
                  <a:pt x="8647" y="997"/>
                </a:cubicBezTo>
                <a:close/>
                <a:moveTo>
                  <a:pt x="11706" y="7295"/>
                </a:moveTo>
                <a:cubicBezTo>
                  <a:pt x="11884" y="7437"/>
                  <a:pt x="12027" y="7544"/>
                  <a:pt x="12240" y="7615"/>
                </a:cubicBezTo>
                <a:lnTo>
                  <a:pt x="12240" y="8540"/>
                </a:lnTo>
                <a:cubicBezTo>
                  <a:pt x="12240" y="8825"/>
                  <a:pt x="11991" y="9038"/>
                  <a:pt x="11706" y="9038"/>
                </a:cubicBezTo>
                <a:cubicBezTo>
                  <a:pt x="11457" y="9038"/>
                  <a:pt x="11208" y="8825"/>
                  <a:pt x="11208" y="8540"/>
                </a:cubicBezTo>
                <a:lnTo>
                  <a:pt x="10177" y="8540"/>
                </a:lnTo>
                <a:cubicBezTo>
                  <a:pt x="10177" y="8825"/>
                  <a:pt x="9963" y="9038"/>
                  <a:pt x="9678" y="9038"/>
                </a:cubicBezTo>
                <a:cubicBezTo>
                  <a:pt x="9394" y="9038"/>
                  <a:pt x="9180" y="8825"/>
                  <a:pt x="9180" y="8540"/>
                </a:cubicBezTo>
                <a:lnTo>
                  <a:pt x="8148" y="8540"/>
                </a:lnTo>
                <a:cubicBezTo>
                  <a:pt x="8148" y="8825"/>
                  <a:pt x="7935" y="9038"/>
                  <a:pt x="7650" y="9038"/>
                </a:cubicBezTo>
                <a:cubicBezTo>
                  <a:pt x="7366" y="9038"/>
                  <a:pt x="7152" y="8825"/>
                  <a:pt x="7152" y="8540"/>
                </a:cubicBezTo>
                <a:lnTo>
                  <a:pt x="6120" y="8540"/>
                </a:lnTo>
                <a:cubicBezTo>
                  <a:pt x="6120" y="8825"/>
                  <a:pt x="5907" y="9038"/>
                  <a:pt x="5622" y="9038"/>
                </a:cubicBezTo>
                <a:cubicBezTo>
                  <a:pt x="5338" y="9038"/>
                  <a:pt x="5088" y="8825"/>
                  <a:pt x="5088" y="8540"/>
                </a:cubicBezTo>
                <a:lnTo>
                  <a:pt x="5088" y="7615"/>
                </a:lnTo>
                <a:cubicBezTo>
                  <a:pt x="5302" y="7544"/>
                  <a:pt x="5480" y="7437"/>
                  <a:pt x="5622" y="7295"/>
                </a:cubicBezTo>
                <a:cubicBezTo>
                  <a:pt x="5871" y="7544"/>
                  <a:pt x="6227" y="7686"/>
                  <a:pt x="6618" y="7686"/>
                </a:cubicBezTo>
                <a:cubicBezTo>
                  <a:pt x="7010" y="7686"/>
                  <a:pt x="7366" y="7544"/>
                  <a:pt x="7650" y="7295"/>
                </a:cubicBezTo>
                <a:cubicBezTo>
                  <a:pt x="7935" y="7544"/>
                  <a:pt x="8291" y="7686"/>
                  <a:pt x="8682" y="7686"/>
                </a:cubicBezTo>
                <a:cubicBezTo>
                  <a:pt x="9074" y="7686"/>
                  <a:pt x="9429" y="7544"/>
                  <a:pt x="9678" y="7295"/>
                </a:cubicBezTo>
                <a:cubicBezTo>
                  <a:pt x="9963" y="7544"/>
                  <a:pt x="10319" y="7686"/>
                  <a:pt x="10710" y="7686"/>
                </a:cubicBezTo>
                <a:cubicBezTo>
                  <a:pt x="11102" y="7686"/>
                  <a:pt x="11457" y="7544"/>
                  <a:pt x="11706" y="7295"/>
                </a:cubicBezTo>
                <a:close/>
                <a:moveTo>
                  <a:pt x="8647" y="0"/>
                </a:moveTo>
                <a:cubicBezTo>
                  <a:pt x="5587" y="0"/>
                  <a:pt x="3060" y="2491"/>
                  <a:pt x="3060" y="5587"/>
                </a:cubicBezTo>
                <a:lnTo>
                  <a:pt x="3060" y="6156"/>
                </a:lnTo>
                <a:cubicBezTo>
                  <a:pt x="3060" y="6832"/>
                  <a:pt x="3487" y="7401"/>
                  <a:pt x="4092" y="7579"/>
                </a:cubicBezTo>
                <a:lnTo>
                  <a:pt x="4092" y="8540"/>
                </a:lnTo>
                <a:cubicBezTo>
                  <a:pt x="4092" y="9180"/>
                  <a:pt x="4519" y="9750"/>
                  <a:pt x="5124" y="9963"/>
                </a:cubicBezTo>
                <a:lnTo>
                  <a:pt x="5124" y="11422"/>
                </a:lnTo>
                <a:cubicBezTo>
                  <a:pt x="5124" y="11671"/>
                  <a:pt x="4875" y="11920"/>
                  <a:pt x="4590" y="11920"/>
                </a:cubicBezTo>
                <a:cubicBezTo>
                  <a:pt x="4306" y="11920"/>
                  <a:pt x="4092" y="11671"/>
                  <a:pt x="4092" y="11422"/>
                </a:cubicBezTo>
                <a:lnTo>
                  <a:pt x="4092" y="10995"/>
                </a:lnTo>
                <a:cubicBezTo>
                  <a:pt x="4092" y="10177"/>
                  <a:pt x="3416" y="9465"/>
                  <a:pt x="2562" y="9465"/>
                </a:cubicBezTo>
                <a:cubicBezTo>
                  <a:pt x="1744" y="9465"/>
                  <a:pt x="1032" y="10177"/>
                  <a:pt x="1032" y="10995"/>
                </a:cubicBezTo>
                <a:lnTo>
                  <a:pt x="1032" y="12560"/>
                </a:lnTo>
                <a:cubicBezTo>
                  <a:pt x="1032" y="13130"/>
                  <a:pt x="570" y="13592"/>
                  <a:pt x="0" y="13592"/>
                </a:cubicBezTo>
                <a:lnTo>
                  <a:pt x="0" y="14624"/>
                </a:lnTo>
                <a:cubicBezTo>
                  <a:pt x="1139" y="14624"/>
                  <a:pt x="2064" y="13699"/>
                  <a:pt x="2064" y="12560"/>
                </a:cubicBezTo>
                <a:lnTo>
                  <a:pt x="2064" y="10995"/>
                </a:lnTo>
                <a:cubicBezTo>
                  <a:pt x="2064" y="10710"/>
                  <a:pt x="2278" y="10497"/>
                  <a:pt x="2562" y="10497"/>
                </a:cubicBezTo>
                <a:cubicBezTo>
                  <a:pt x="2847" y="10497"/>
                  <a:pt x="3060" y="10710"/>
                  <a:pt x="3060" y="10995"/>
                </a:cubicBezTo>
                <a:lnTo>
                  <a:pt x="3060" y="11422"/>
                </a:lnTo>
                <a:cubicBezTo>
                  <a:pt x="3060" y="12240"/>
                  <a:pt x="3772" y="12916"/>
                  <a:pt x="4590" y="12916"/>
                </a:cubicBezTo>
                <a:cubicBezTo>
                  <a:pt x="5444" y="12916"/>
                  <a:pt x="6120" y="12240"/>
                  <a:pt x="6120" y="11422"/>
                </a:cubicBezTo>
                <a:lnTo>
                  <a:pt x="6120" y="9963"/>
                </a:lnTo>
                <a:cubicBezTo>
                  <a:pt x="6334" y="9892"/>
                  <a:pt x="6476" y="9785"/>
                  <a:pt x="6618" y="9678"/>
                </a:cubicBezTo>
                <a:cubicBezTo>
                  <a:pt x="6796" y="9785"/>
                  <a:pt x="6939" y="9892"/>
                  <a:pt x="7152" y="9963"/>
                </a:cubicBezTo>
                <a:lnTo>
                  <a:pt x="7152" y="15798"/>
                </a:lnTo>
                <a:cubicBezTo>
                  <a:pt x="7152" y="16083"/>
                  <a:pt x="6903" y="16332"/>
                  <a:pt x="6618" y="16332"/>
                </a:cubicBezTo>
                <a:cubicBezTo>
                  <a:pt x="6369" y="16332"/>
                  <a:pt x="6120" y="16083"/>
                  <a:pt x="6120" y="15798"/>
                </a:cubicBezTo>
                <a:lnTo>
                  <a:pt x="6120" y="15407"/>
                </a:lnTo>
                <a:cubicBezTo>
                  <a:pt x="6120" y="14553"/>
                  <a:pt x="5444" y="13877"/>
                  <a:pt x="4590" y="13877"/>
                </a:cubicBezTo>
                <a:cubicBezTo>
                  <a:pt x="3772" y="13877"/>
                  <a:pt x="3060" y="14553"/>
                  <a:pt x="3060" y="15407"/>
                </a:cubicBezTo>
                <a:cubicBezTo>
                  <a:pt x="3060" y="15905"/>
                  <a:pt x="2669" y="16332"/>
                  <a:pt x="2171" y="16332"/>
                </a:cubicBezTo>
                <a:lnTo>
                  <a:pt x="0" y="16332"/>
                </a:lnTo>
                <a:lnTo>
                  <a:pt x="0" y="17328"/>
                </a:lnTo>
                <a:lnTo>
                  <a:pt x="2171" y="17328"/>
                </a:lnTo>
                <a:cubicBezTo>
                  <a:pt x="3238" y="17328"/>
                  <a:pt x="4092" y="16474"/>
                  <a:pt x="4092" y="15407"/>
                </a:cubicBezTo>
                <a:cubicBezTo>
                  <a:pt x="4092" y="15122"/>
                  <a:pt x="4306" y="14909"/>
                  <a:pt x="4590" y="14909"/>
                </a:cubicBezTo>
                <a:cubicBezTo>
                  <a:pt x="4875" y="14909"/>
                  <a:pt x="5088" y="15122"/>
                  <a:pt x="5088" y="15407"/>
                </a:cubicBezTo>
                <a:lnTo>
                  <a:pt x="5088" y="15798"/>
                </a:lnTo>
                <a:cubicBezTo>
                  <a:pt x="5088" y="16652"/>
                  <a:pt x="5800" y="17328"/>
                  <a:pt x="6618" y="17328"/>
                </a:cubicBezTo>
                <a:cubicBezTo>
                  <a:pt x="7472" y="17328"/>
                  <a:pt x="8148" y="16652"/>
                  <a:pt x="8148" y="15798"/>
                </a:cubicBezTo>
                <a:lnTo>
                  <a:pt x="8148" y="9963"/>
                </a:lnTo>
                <a:cubicBezTo>
                  <a:pt x="8362" y="9892"/>
                  <a:pt x="8504" y="9821"/>
                  <a:pt x="8647" y="9678"/>
                </a:cubicBezTo>
                <a:cubicBezTo>
                  <a:pt x="8824" y="9821"/>
                  <a:pt x="8967" y="9892"/>
                  <a:pt x="9180" y="9963"/>
                </a:cubicBezTo>
                <a:lnTo>
                  <a:pt x="9180" y="15798"/>
                </a:lnTo>
                <a:cubicBezTo>
                  <a:pt x="9180" y="16652"/>
                  <a:pt x="9856" y="17328"/>
                  <a:pt x="10710" y="17328"/>
                </a:cubicBezTo>
                <a:cubicBezTo>
                  <a:pt x="11529" y="17328"/>
                  <a:pt x="12205" y="16652"/>
                  <a:pt x="12205" y="15798"/>
                </a:cubicBezTo>
                <a:lnTo>
                  <a:pt x="12205" y="15407"/>
                </a:lnTo>
                <a:cubicBezTo>
                  <a:pt x="12205" y="15122"/>
                  <a:pt x="12454" y="14909"/>
                  <a:pt x="12738" y="14909"/>
                </a:cubicBezTo>
                <a:cubicBezTo>
                  <a:pt x="13023" y="14909"/>
                  <a:pt x="13236" y="15122"/>
                  <a:pt x="13236" y="15407"/>
                </a:cubicBezTo>
                <a:cubicBezTo>
                  <a:pt x="13236" y="16474"/>
                  <a:pt x="14090" y="17328"/>
                  <a:pt x="15158" y="17328"/>
                </a:cubicBezTo>
                <a:lnTo>
                  <a:pt x="17328" y="17328"/>
                </a:lnTo>
                <a:lnTo>
                  <a:pt x="17328" y="16332"/>
                </a:lnTo>
                <a:lnTo>
                  <a:pt x="15158" y="16332"/>
                </a:lnTo>
                <a:cubicBezTo>
                  <a:pt x="14660" y="16332"/>
                  <a:pt x="14233" y="15905"/>
                  <a:pt x="14233" y="15407"/>
                </a:cubicBezTo>
                <a:cubicBezTo>
                  <a:pt x="14233" y="14553"/>
                  <a:pt x="13557" y="13877"/>
                  <a:pt x="12703" y="13877"/>
                </a:cubicBezTo>
                <a:cubicBezTo>
                  <a:pt x="11884" y="13877"/>
                  <a:pt x="11208" y="14553"/>
                  <a:pt x="11208" y="15407"/>
                </a:cubicBezTo>
                <a:lnTo>
                  <a:pt x="11208" y="15798"/>
                </a:lnTo>
                <a:cubicBezTo>
                  <a:pt x="11208" y="16083"/>
                  <a:pt x="10959" y="16332"/>
                  <a:pt x="10675" y="16332"/>
                </a:cubicBezTo>
                <a:cubicBezTo>
                  <a:pt x="10390" y="16332"/>
                  <a:pt x="10177" y="16083"/>
                  <a:pt x="10177" y="15798"/>
                </a:cubicBezTo>
                <a:lnTo>
                  <a:pt x="10177" y="9963"/>
                </a:lnTo>
                <a:cubicBezTo>
                  <a:pt x="10354" y="9892"/>
                  <a:pt x="10532" y="9785"/>
                  <a:pt x="10675" y="9678"/>
                </a:cubicBezTo>
                <a:cubicBezTo>
                  <a:pt x="10817" y="9785"/>
                  <a:pt x="10995" y="9892"/>
                  <a:pt x="11208" y="9963"/>
                </a:cubicBezTo>
                <a:lnTo>
                  <a:pt x="11208" y="11422"/>
                </a:lnTo>
                <a:cubicBezTo>
                  <a:pt x="11208" y="12240"/>
                  <a:pt x="11884" y="12916"/>
                  <a:pt x="12703" y="12916"/>
                </a:cubicBezTo>
                <a:cubicBezTo>
                  <a:pt x="13557" y="12916"/>
                  <a:pt x="14233" y="12240"/>
                  <a:pt x="14233" y="11422"/>
                </a:cubicBezTo>
                <a:lnTo>
                  <a:pt x="14233" y="10995"/>
                </a:lnTo>
                <a:cubicBezTo>
                  <a:pt x="14233" y="10710"/>
                  <a:pt x="14482" y="10497"/>
                  <a:pt x="14766" y="10497"/>
                </a:cubicBezTo>
                <a:cubicBezTo>
                  <a:pt x="15016" y="10497"/>
                  <a:pt x="15265" y="10710"/>
                  <a:pt x="15265" y="10995"/>
                </a:cubicBezTo>
                <a:lnTo>
                  <a:pt x="15265" y="12560"/>
                </a:lnTo>
                <a:cubicBezTo>
                  <a:pt x="15265" y="13699"/>
                  <a:pt x="16190" y="14624"/>
                  <a:pt x="17328" y="14624"/>
                </a:cubicBezTo>
                <a:lnTo>
                  <a:pt x="17328" y="13592"/>
                </a:lnTo>
                <a:cubicBezTo>
                  <a:pt x="16759" y="13592"/>
                  <a:pt x="16296" y="13130"/>
                  <a:pt x="16296" y="12560"/>
                </a:cubicBezTo>
                <a:lnTo>
                  <a:pt x="16296" y="10995"/>
                </a:lnTo>
                <a:cubicBezTo>
                  <a:pt x="16296" y="10177"/>
                  <a:pt x="15585" y="9465"/>
                  <a:pt x="14766" y="9465"/>
                </a:cubicBezTo>
                <a:cubicBezTo>
                  <a:pt x="13913" y="9465"/>
                  <a:pt x="13236" y="10177"/>
                  <a:pt x="13236" y="10995"/>
                </a:cubicBezTo>
                <a:lnTo>
                  <a:pt x="13236" y="11422"/>
                </a:lnTo>
                <a:cubicBezTo>
                  <a:pt x="13236" y="11671"/>
                  <a:pt x="12987" y="11920"/>
                  <a:pt x="12738" y="11920"/>
                </a:cubicBezTo>
                <a:cubicBezTo>
                  <a:pt x="12454" y="11920"/>
                  <a:pt x="12205" y="11671"/>
                  <a:pt x="12205" y="11422"/>
                </a:cubicBezTo>
                <a:lnTo>
                  <a:pt x="12205" y="9963"/>
                </a:lnTo>
                <a:cubicBezTo>
                  <a:pt x="12809" y="9750"/>
                  <a:pt x="13236" y="9180"/>
                  <a:pt x="13236" y="8540"/>
                </a:cubicBezTo>
                <a:lnTo>
                  <a:pt x="13236" y="7579"/>
                </a:lnTo>
                <a:cubicBezTo>
                  <a:pt x="13841" y="7401"/>
                  <a:pt x="14268" y="6832"/>
                  <a:pt x="14268" y="6156"/>
                </a:cubicBezTo>
                <a:lnTo>
                  <a:pt x="14268" y="5587"/>
                </a:lnTo>
                <a:cubicBezTo>
                  <a:pt x="14268" y="2491"/>
                  <a:pt x="11742" y="0"/>
                  <a:pt x="8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1"/>
          <p:cNvSpPr/>
          <p:nvPr/>
        </p:nvSpPr>
        <p:spPr>
          <a:xfrm>
            <a:off x="11941747" y="10885173"/>
            <a:ext cx="1083210" cy="1081588"/>
          </a:xfrm>
          <a:custGeom>
            <a:avLst/>
            <a:gdLst/>
            <a:ahLst/>
            <a:cxnLst/>
            <a:rect l="l" t="t" r="r" b="b"/>
            <a:pathLst>
              <a:path w="17364" h="17338" extrusionOk="0">
                <a:moveTo>
                  <a:pt x="3407" y="1028"/>
                </a:moveTo>
                <a:cubicBezTo>
                  <a:pt x="4062" y="1028"/>
                  <a:pt x="4713" y="1272"/>
                  <a:pt x="5195" y="1753"/>
                </a:cubicBezTo>
                <a:lnTo>
                  <a:pt x="5586" y="2109"/>
                </a:lnTo>
                <a:cubicBezTo>
                  <a:pt x="4982" y="2500"/>
                  <a:pt x="4483" y="2999"/>
                  <a:pt x="4092" y="3568"/>
                </a:cubicBezTo>
                <a:lnTo>
                  <a:pt x="1957" y="1469"/>
                </a:lnTo>
                <a:cubicBezTo>
                  <a:pt x="2392" y="1174"/>
                  <a:pt x="2901" y="1028"/>
                  <a:pt x="3407" y="1028"/>
                </a:cubicBezTo>
                <a:close/>
                <a:moveTo>
                  <a:pt x="12774" y="2216"/>
                </a:moveTo>
                <a:cubicBezTo>
                  <a:pt x="13023" y="2216"/>
                  <a:pt x="13236" y="2216"/>
                  <a:pt x="13485" y="2287"/>
                </a:cubicBezTo>
                <a:lnTo>
                  <a:pt x="13485" y="2963"/>
                </a:lnTo>
                <a:cubicBezTo>
                  <a:pt x="13485" y="3354"/>
                  <a:pt x="13165" y="3675"/>
                  <a:pt x="12738" y="3675"/>
                </a:cubicBezTo>
                <a:lnTo>
                  <a:pt x="11813" y="3675"/>
                </a:lnTo>
                <a:cubicBezTo>
                  <a:pt x="11386" y="3675"/>
                  <a:pt x="11066" y="3354"/>
                  <a:pt x="11066" y="2963"/>
                </a:cubicBezTo>
                <a:lnTo>
                  <a:pt x="11066" y="2216"/>
                </a:lnTo>
                <a:close/>
                <a:moveTo>
                  <a:pt x="16261" y="7162"/>
                </a:moveTo>
                <a:cubicBezTo>
                  <a:pt x="16047" y="7731"/>
                  <a:pt x="15478" y="8158"/>
                  <a:pt x="14802" y="8158"/>
                </a:cubicBezTo>
                <a:lnTo>
                  <a:pt x="12027" y="8158"/>
                </a:lnTo>
                <a:lnTo>
                  <a:pt x="12027" y="7162"/>
                </a:lnTo>
                <a:close/>
                <a:moveTo>
                  <a:pt x="8397" y="7162"/>
                </a:moveTo>
                <a:lnTo>
                  <a:pt x="8397" y="8193"/>
                </a:lnTo>
                <a:cubicBezTo>
                  <a:pt x="7543" y="8229"/>
                  <a:pt x="6761" y="8620"/>
                  <a:pt x="6156" y="9190"/>
                </a:cubicBezTo>
                <a:cubicBezTo>
                  <a:pt x="6369" y="8122"/>
                  <a:pt x="7294" y="7268"/>
                  <a:pt x="8397" y="7162"/>
                </a:cubicBezTo>
                <a:close/>
                <a:moveTo>
                  <a:pt x="10034" y="2216"/>
                </a:moveTo>
                <a:lnTo>
                  <a:pt x="10034" y="2963"/>
                </a:lnTo>
                <a:cubicBezTo>
                  <a:pt x="10034" y="3924"/>
                  <a:pt x="10817" y="4706"/>
                  <a:pt x="11813" y="4706"/>
                </a:cubicBezTo>
                <a:lnTo>
                  <a:pt x="12738" y="4706"/>
                </a:lnTo>
                <a:cubicBezTo>
                  <a:pt x="13699" y="4706"/>
                  <a:pt x="14482" y="3924"/>
                  <a:pt x="14482" y="2963"/>
                </a:cubicBezTo>
                <a:lnTo>
                  <a:pt x="14482" y="2678"/>
                </a:lnTo>
                <a:cubicBezTo>
                  <a:pt x="15585" y="3283"/>
                  <a:pt x="16332" y="4422"/>
                  <a:pt x="16332" y="5774"/>
                </a:cubicBezTo>
                <a:lnTo>
                  <a:pt x="16332" y="6130"/>
                </a:lnTo>
                <a:lnTo>
                  <a:pt x="10995" y="6130"/>
                </a:lnTo>
                <a:lnTo>
                  <a:pt x="10995" y="8229"/>
                </a:lnTo>
                <a:cubicBezTo>
                  <a:pt x="10995" y="9047"/>
                  <a:pt x="10319" y="9759"/>
                  <a:pt x="9500" y="9759"/>
                </a:cubicBezTo>
                <a:lnTo>
                  <a:pt x="9394" y="9759"/>
                </a:lnTo>
                <a:lnTo>
                  <a:pt x="9394" y="6130"/>
                </a:lnTo>
                <a:lnTo>
                  <a:pt x="8646" y="6130"/>
                </a:lnTo>
                <a:cubicBezTo>
                  <a:pt x="6689" y="6130"/>
                  <a:pt x="5088" y="7731"/>
                  <a:pt x="5088" y="9688"/>
                </a:cubicBezTo>
                <a:lnTo>
                  <a:pt x="5088" y="13922"/>
                </a:lnTo>
                <a:lnTo>
                  <a:pt x="6547" y="13922"/>
                </a:lnTo>
                <a:cubicBezTo>
                  <a:pt x="7437" y="13922"/>
                  <a:pt x="8148" y="14633"/>
                  <a:pt x="8148" y="15559"/>
                </a:cubicBezTo>
                <a:lnTo>
                  <a:pt x="8148" y="16341"/>
                </a:lnTo>
                <a:lnTo>
                  <a:pt x="6013" y="16341"/>
                </a:lnTo>
                <a:cubicBezTo>
                  <a:pt x="5729" y="16341"/>
                  <a:pt x="5088" y="16270"/>
                  <a:pt x="5088" y="15630"/>
                </a:cubicBezTo>
                <a:lnTo>
                  <a:pt x="4092" y="15630"/>
                </a:lnTo>
                <a:cubicBezTo>
                  <a:pt x="4092" y="16270"/>
                  <a:pt x="3416" y="16341"/>
                  <a:pt x="3167" y="16341"/>
                </a:cubicBezTo>
                <a:lnTo>
                  <a:pt x="996" y="16341"/>
                </a:lnTo>
                <a:lnTo>
                  <a:pt x="996" y="15559"/>
                </a:lnTo>
                <a:cubicBezTo>
                  <a:pt x="996" y="14633"/>
                  <a:pt x="1744" y="13922"/>
                  <a:pt x="2633" y="13922"/>
                </a:cubicBezTo>
                <a:lnTo>
                  <a:pt x="4056" y="13922"/>
                </a:lnTo>
                <a:lnTo>
                  <a:pt x="4056" y="6770"/>
                </a:lnTo>
                <a:cubicBezTo>
                  <a:pt x="4056" y="4244"/>
                  <a:pt x="6120" y="2216"/>
                  <a:pt x="8646" y="2216"/>
                </a:cubicBezTo>
                <a:close/>
                <a:moveTo>
                  <a:pt x="3398" y="1"/>
                </a:moveTo>
                <a:cubicBezTo>
                  <a:pt x="2491" y="1"/>
                  <a:pt x="1584" y="348"/>
                  <a:pt x="890" y="1042"/>
                </a:cubicBezTo>
                <a:lnTo>
                  <a:pt x="498" y="1433"/>
                </a:lnTo>
                <a:lnTo>
                  <a:pt x="3558" y="4493"/>
                </a:lnTo>
                <a:cubicBezTo>
                  <a:pt x="3238" y="5169"/>
                  <a:pt x="3060" y="5952"/>
                  <a:pt x="3060" y="6770"/>
                </a:cubicBezTo>
                <a:lnTo>
                  <a:pt x="3060" y="12890"/>
                </a:lnTo>
                <a:lnTo>
                  <a:pt x="2633" y="12890"/>
                </a:lnTo>
                <a:cubicBezTo>
                  <a:pt x="1174" y="12890"/>
                  <a:pt x="0" y="14064"/>
                  <a:pt x="0" y="15559"/>
                </a:cubicBezTo>
                <a:lnTo>
                  <a:pt x="0" y="17338"/>
                </a:lnTo>
                <a:lnTo>
                  <a:pt x="3167" y="17338"/>
                </a:lnTo>
                <a:cubicBezTo>
                  <a:pt x="3665" y="17338"/>
                  <a:pt x="4128" y="17195"/>
                  <a:pt x="4483" y="16946"/>
                </a:cubicBezTo>
                <a:cubicBezTo>
                  <a:pt x="4519" y="16911"/>
                  <a:pt x="4555" y="16875"/>
                  <a:pt x="4590" y="16839"/>
                </a:cubicBezTo>
                <a:lnTo>
                  <a:pt x="4697" y="16946"/>
                </a:lnTo>
                <a:cubicBezTo>
                  <a:pt x="5053" y="17195"/>
                  <a:pt x="5480" y="17338"/>
                  <a:pt x="6013" y="17338"/>
                </a:cubicBezTo>
                <a:lnTo>
                  <a:pt x="9180" y="17338"/>
                </a:lnTo>
                <a:lnTo>
                  <a:pt x="9180" y="15559"/>
                </a:lnTo>
                <a:cubicBezTo>
                  <a:pt x="9180" y="14064"/>
                  <a:pt x="8006" y="12890"/>
                  <a:pt x="6511" y="12890"/>
                </a:cubicBezTo>
                <a:lnTo>
                  <a:pt x="6120" y="12890"/>
                </a:lnTo>
                <a:lnTo>
                  <a:pt x="6120" y="11716"/>
                </a:lnTo>
                <a:cubicBezTo>
                  <a:pt x="6120" y="10399"/>
                  <a:pt x="7116" y="9332"/>
                  <a:pt x="8397" y="9190"/>
                </a:cubicBezTo>
                <a:lnTo>
                  <a:pt x="8397" y="10755"/>
                </a:lnTo>
                <a:lnTo>
                  <a:pt x="9500" y="10755"/>
                </a:lnTo>
                <a:cubicBezTo>
                  <a:pt x="10532" y="10755"/>
                  <a:pt x="11457" y="10115"/>
                  <a:pt x="11849" y="9190"/>
                </a:cubicBezTo>
                <a:lnTo>
                  <a:pt x="14802" y="9190"/>
                </a:lnTo>
                <a:cubicBezTo>
                  <a:pt x="16225" y="9190"/>
                  <a:pt x="17364" y="8051"/>
                  <a:pt x="17364" y="6628"/>
                </a:cubicBezTo>
                <a:lnTo>
                  <a:pt x="17364" y="5774"/>
                </a:lnTo>
                <a:cubicBezTo>
                  <a:pt x="17364" y="3248"/>
                  <a:pt x="15300" y="1184"/>
                  <a:pt x="12774" y="1184"/>
                </a:cubicBezTo>
                <a:lnTo>
                  <a:pt x="8646" y="1184"/>
                </a:lnTo>
                <a:cubicBezTo>
                  <a:pt x="7899" y="1184"/>
                  <a:pt x="7152" y="1362"/>
                  <a:pt x="6511" y="1611"/>
                </a:cubicBezTo>
                <a:lnTo>
                  <a:pt x="5907" y="1042"/>
                </a:lnTo>
                <a:cubicBezTo>
                  <a:pt x="5213" y="348"/>
                  <a:pt x="4305" y="1"/>
                  <a:pt x="33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 name="Google Shape;393;p21"/>
          <p:cNvGrpSpPr/>
          <p:nvPr/>
        </p:nvGrpSpPr>
        <p:grpSpPr>
          <a:xfrm>
            <a:off x="11942188" y="8703000"/>
            <a:ext cx="1083284" cy="1083284"/>
            <a:chOff x="12029099" y="8116493"/>
            <a:chExt cx="1307683" cy="1307683"/>
          </a:xfrm>
        </p:grpSpPr>
        <p:sp>
          <p:nvSpPr>
            <p:cNvPr id="394" name="Google Shape;394;p21"/>
            <p:cNvSpPr/>
            <p:nvPr/>
          </p:nvSpPr>
          <p:spPr>
            <a:xfrm>
              <a:off x="12029099" y="8116493"/>
              <a:ext cx="1307683" cy="1307683"/>
            </a:xfrm>
            <a:custGeom>
              <a:avLst/>
              <a:gdLst/>
              <a:ahLst/>
              <a:cxnLst/>
              <a:rect l="l" t="t" r="r" b="b"/>
              <a:pathLst>
                <a:path w="17364" h="17364" extrusionOk="0">
                  <a:moveTo>
                    <a:pt x="1032" y="1139"/>
                  </a:moveTo>
                  <a:cubicBezTo>
                    <a:pt x="1601" y="1352"/>
                    <a:pt x="2028" y="1886"/>
                    <a:pt x="2028" y="2562"/>
                  </a:cubicBezTo>
                  <a:lnTo>
                    <a:pt x="2028" y="4626"/>
                  </a:lnTo>
                  <a:cubicBezTo>
                    <a:pt x="1744" y="4412"/>
                    <a:pt x="1388" y="4234"/>
                    <a:pt x="1032" y="4163"/>
                  </a:cubicBezTo>
                  <a:lnTo>
                    <a:pt x="1032" y="1139"/>
                  </a:lnTo>
                  <a:close/>
                  <a:moveTo>
                    <a:pt x="16332" y="1139"/>
                  </a:moveTo>
                  <a:lnTo>
                    <a:pt x="16332" y="4163"/>
                  </a:lnTo>
                  <a:cubicBezTo>
                    <a:pt x="15940" y="4234"/>
                    <a:pt x="15620" y="4412"/>
                    <a:pt x="15300" y="4626"/>
                  </a:cubicBezTo>
                  <a:lnTo>
                    <a:pt x="15300" y="2562"/>
                  </a:lnTo>
                  <a:cubicBezTo>
                    <a:pt x="15300" y="1886"/>
                    <a:pt x="15727" y="1317"/>
                    <a:pt x="16332" y="1139"/>
                  </a:cubicBezTo>
                  <a:close/>
                  <a:moveTo>
                    <a:pt x="1032" y="5231"/>
                  </a:moveTo>
                  <a:cubicBezTo>
                    <a:pt x="1601" y="5444"/>
                    <a:pt x="2028" y="6013"/>
                    <a:pt x="2028" y="6654"/>
                  </a:cubicBezTo>
                  <a:lnTo>
                    <a:pt x="2028" y="7721"/>
                  </a:lnTo>
                  <a:cubicBezTo>
                    <a:pt x="2028" y="8540"/>
                    <a:pt x="2704" y="9251"/>
                    <a:pt x="3558" y="9251"/>
                  </a:cubicBezTo>
                  <a:lnTo>
                    <a:pt x="4305" y="9251"/>
                  </a:lnTo>
                  <a:cubicBezTo>
                    <a:pt x="4448" y="9607"/>
                    <a:pt x="4590" y="9927"/>
                    <a:pt x="4804" y="10247"/>
                  </a:cubicBezTo>
                  <a:lnTo>
                    <a:pt x="3558" y="10247"/>
                  </a:lnTo>
                  <a:cubicBezTo>
                    <a:pt x="2171" y="10247"/>
                    <a:pt x="1032" y="9109"/>
                    <a:pt x="1032" y="7721"/>
                  </a:cubicBezTo>
                  <a:lnTo>
                    <a:pt x="1032" y="5231"/>
                  </a:lnTo>
                  <a:close/>
                  <a:moveTo>
                    <a:pt x="16332" y="5231"/>
                  </a:moveTo>
                  <a:lnTo>
                    <a:pt x="16332" y="7721"/>
                  </a:lnTo>
                  <a:cubicBezTo>
                    <a:pt x="16332" y="9109"/>
                    <a:pt x="15193" y="10247"/>
                    <a:pt x="13806" y="10247"/>
                  </a:cubicBezTo>
                  <a:lnTo>
                    <a:pt x="12560" y="10247"/>
                  </a:lnTo>
                  <a:cubicBezTo>
                    <a:pt x="12738" y="9927"/>
                    <a:pt x="12916" y="9607"/>
                    <a:pt x="13058" y="9251"/>
                  </a:cubicBezTo>
                  <a:lnTo>
                    <a:pt x="13806" y="9251"/>
                  </a:lnTo>
                  <a:cubicBezTo>
                    <a:pt x="14624" y="9251"/>
                    <a:pt x="15300" y="8540"/>
                    <a:pt x="15300" y="7721"/>
                  </a:cubicBezTo>
                  <a:lnTo>
                    <a:pt x="15300" y="6654"/>
                  </a:lnTo>
                  <a:cubicBezTo>
                    <a:pt x="15300" y="6013"/>
                    <a:pt x="15727" y="5444"/>
                    <a:pt x="16332" y="5231"/>
                  </a:cubicBezTo>
                  <a:close/>
                  <a:moveTo>
                    <a:pt x="8824" y="1032"/>
                  </a:moveTo>
                  <a:cubicBezTo>
                    <a:pt x="9785" y="1032"/>
                    <a:pt x="10710" y="1423"/>
                    <a:pt x="11422" y="2135"/>
                  </a:cubicBezTo>
                  <a:cubicBezTo>
                    <a:pt x="12098" y="2882"/>
                    <a:pt x="12453" y="3807"/>
                    <a:pt x="12418" y="4804"/>
                  </a:cubicBezTo>
                  <a:lnTo>
                    <a:pt x="12276" y="7899"/>
                  </a:lnTo>
                  <a:cubicBezTo>
                    <a:pt x="12169" y="9820"/>
                    <a:pt x="10603" y="11350"/>
                    <a:pt x="8682" y="11350"/>
                  </a:cubicBezTo>
                  <a:cubicBezTo>
                    <a:pt x="6725" y="11350"/>
                    <a:pt x="5159" y="9820"/>
                    <a:pt x="5088" y="7899"/>
                  </a:cubicBezTo>
                  <a:lnTo>
                    <a:pt x="4946" y="4804"/>
                  </a:lnTo>
                  <a:cubicBezTo>
                    <a:pt x="4875" y="3807"/>
                    <a:pt x="5231" y="2882"/>
                    <a:pt x="5942" y="2135"/>
                  </a:cubicBezTo>
                  <a:cubicBezTo>
                    <a:pt x="6618" y="1423"/>
                    <a:pt x="7543" y="1032"/>
                    <a:pt x="8540" y="1032"/>
                  </a:cubicBezTo>
                  <a:close/>
                  <a:moveTo>
                    <a:pt x="5693" y="11279"/>
                  </a:moveTo>
                  <a:cubicBezTo>
                    <a:pt x="5835" y="11386"/>
                    <a:pt x="5978" y="11493"/>
                    <a:pt x="6120" y="11599"/>
                  </a:cubicBezTo>
                  <a:lnTo>
                    <a:pt x="6120" y="13805"/>
                  </a:lnTo>
                  <a:cubicBezTo>
                    <a:pt x="6120" y="14090"/>
                    <a:pt x="5907" y="14304"/>
                    <a:pt x="5622" y="14304"/>
                  </a:cubicBezTo>
                  <a:lnTo>
                    <a:pt x="1103" y="14304"/>
                  </a:lnTo>
                  <a:cubicBezTo>
                    <a:pt x="1317" y="13734"/>
                    <a:pt x="1886" y="13307"/>
                    <a:pt x="2526" y="13307"/>
                  </a:cubicBezTo>
                  <a:lnTo>
                    <a:pt x="4270" y="13307"/>
                  </a:lnTo>
                  <a:cubicBezTo>
                    <a:pt x="4732" y="13307"/>
                    <a:pt x="5124" y="12916"/>
                    <a:pt x="5124" y="12453"/>
                  </a:cubicBezTo>
                  <a:lnTo>
                    <a:pt x="5124" y="11279"/>
                  </a:lnTo>
                  <a:close/>
                  <a:moveTo>
                    <a:pt x="12240" y="11279"/>
                  </a:moveTo>
                  <a:lnTo>
                    <a:pt x="12240" y="12453"/>
                  </a:lnTo>
                  <a:cubicBezTo>
                    <a:pt x="12240" y="12916"/>
                    <a:pt x="12596" y="13307"/>
                    <a:pt x="13058" y="13307"/>
                  </a:cubicBezTo>
                  <a:lnTo>
                    <a:pt x="14802" y="13307"/>
                  </a:lnTo>
                  <a:cubicBezTo>
                    <a:pt x="15478" y="13307"/>
                    <a:pt x="16047" y="13734"/>
                    <a:pt x="16225" y="14339"/>
                  </a:cubicBezTo>
                  <a:lnTo>
                    <a:pt x="11706" y="14339"/>
                  </a:lnTo>
                  <a:cubicBezTo>
                    <a:pt x="11457" y="14339"/>
                    <a:pt x="11208" y="14090"/>
                    <a:pt x="11208" y="13805"/>
                  </a:cubicBezTo>
                  <a:lnTo>
                    <a:pt x="11208" y="11599"/>
                  </a:lnTo>
                  <a:cubicBezTo>
                    <a:pt x="11350" y="11493"/>
                    <a:pt x="11528" y="11386"/>
                    <a:pt x="11635" y="11279"/>
                  </a:cubicBezTo>
                  <a:close/>
                  <a:moveTo>
                    <a:pt x="7152" y="12098"/>
                  </a:moveTo>
                  <a:cubicBezTo>
                    <a:pt x="7472" y="12204"/>
                    <a:pt x="7792" y="12275"/>
                    <a:pt x="8148" y="12311"/>
                  </a:cubicBezTo>
                  <a:lnTo>
                    <a:pt x="8148" y="13805"/>
                  </a:lnTo>
                  <a:cubicBezTo>
                    <a:pt x="8148" y="15229"/>
                    <a:pt x="7010" y="16367"/>
                    <a:pt x="5622" y="16367"/>
                  </a:cubicBezTo>
                  <a:lnTo>
                    <a:pt x="2811" y="16367"/>
                  </a:lnTo>
                  <a:cubicBezTo>
                    <a:pt x="2989" y="15762"/>
                    <a:pt x="3558" y="15335"/>
                    <a:pt x="4234" y="15335"/>
                  </a:cubicBezTo>
                  <a:lnTo>
                    <a:pt x="5622" y="15335"/>
                  </a:lnTo>
                  <a:cubicBezTo>
                    <a:pt x="6476" y="15335"/>
                    <a:pt x="7152" y="14659"/>
                    <a:pt x="7152" y="13805"/>
                  </a:cubicBezTo>
                  <a:lnTo>
                    <a:pt x="7152" y="12098"/>
                  </a:lnTo>
                  <a:close/>
                  <a:moveTo>
                    <a:pt x="10212" y="12098"/>
                  </a:moveTo>
                  <a:lnTo>
                    <a:pt x="10212" y="13805"/>
                  </a:lnTo>
                  <a:cubicBezTo>
                    <a:pt x="10212" y="14659"/>
                    <a:pt x="10888" y="15335"/>
                    <a:pt x="11742" y="15335"/>
                  </a:cubicBezTo>
                  <a:lnTo>
                    <a:pt x="13130" y="15335"/>
                  </a:lnTo>
                  <a:cubicBezTo>
                    <a:pt x="13770" y="15335"/>
                    <a:pt x="14339" y="15762"/>
                    <a:pt x="14553" y="16367"/>
                  </a:cubicBezTo>
                  <a:lnTo>
                    <a:pt x="11706" y="16367"/>
                  </a:lnTo>
                  <a:cubicBezTo>
                    <a:pt x="10319" y="16367"/>
                    <a:pt x="9180" y="15229"/>
                    <a:pt x="9180" y="13805"/>
                  </a:cubicBezTo>
                  <a:lnTo>
                    <a:pt x="9180" y="12347"/>
                  </a:lnTo>
                  <a:cubicBezTo>
                    <a:pt x="9536" y="12275"/>
                    <a:pt x="9892" y="12204"/>
                    <a:pt x="10212" y="12098"/>
                  </a:cubicBezTo>
                  <a:close/>
                  <a:moveTo>
                    <a:pt x="8540" y="0"/>
                  </a:moveTo>
                  <a:cubicBezTo>
                    <a:pt x="7259" y="0"/>
                    <a:pt x="6085" y="534"/>
                    <a:pt x="5195" y="1423"/>
                  </a:cubicBezTo>
                  <a:cubicBezTo>
                    <a:pt x="4305" y="2348"/>
                    <a:pt x="3843" y="3558"/>
                    <a:pt x="3914" y="4839"/>
                  </a:cubicBezTo>
                  <a:lnTo>
                    <a:pt x="4056" y="7935"/>
                  </a:lnTo>
                  <a:cubicBezTo>
                    <a:pt x="4056" y="8041"/>
                    <a:pt x="4056" y="8113"/>
                    <a:pt x="4092" y="8219"/>
                  </a:cubicBezTo>
                  <a:lnTo>
                    <a:pt x="3558" y="8219"/>
                  </a:lnTo>
                  <a:cubicBezTo>
                    <a:pt x="3274" y="8219"/>
                    <a:pt x="3060" y="8006"/>
                    <a:pt x="3060" y="7721"/>
                  </a:cubicBezTo>
                  <a:lnTo>
                    <a:pt x="3060" y="2562"/>
                  </a:lnTo>
                  <a:cubicBezTo>
                    <a:pt x="3060" y="1174"/>
                    <a:pt x="1922" y="36"/>
                    <a:pt x="498" y="36"/>
                  </a:cubicBezTo>
                  <a:lnTo>
                    <a:pt x="0" y="36"/>
                  </a:lnTo>
                  <a:lnTo>
                    <a:pt x="0" y="7721"/>
                  </a:lnTo>
                  <a:cubicBezTo>
                    <a:pt x="0" y="9678"/>
                    <a:pt x="1601" y="11279"/>
                    <a:pt x="3558" y="11279"/>
                  </a:cubicBezTo>
                  <a:lnTo>
                    <a:pt x="4092" y="11279"/>
                  </a:lnTo>
                  <a:lnTo>
                    <a:pt x="4092" y="12275"/>
                  </a:lnTo>
                  <a:lnTo>
                    <a:pt x="2526" y="12275"/>
                  </a:lnTo>
                  <a:cubicBezTo>
                    <a:pt x="1139" y="12275"/>
                    <a:pt x="0" y="13414"/>
                    <a:pt x="0" y="14837"/>
                  </a:cubicBezTo>
                  <a:lnTo>
                    <a:pt x="0" y="15335"/>
                  </a:lnTo>
                  <a:lnTo>
                    <a:pt x="2206" y="15335"/>
                  </a:lnTo>
                  <a:cubicBezTo>
                    <a:pt x="1886" y="15762"/>
                    <a:pt x="1708" y="16296"/>
                    <a:pt x="1708" y="16865"/>
                  </a:cubicBezTo>
                  <a:lnTo>
                    <a:pt x="1708" y="17364"/>
                  </a:lnTo>
                  <a:lnTo>
                    <a:pt x="5622" y="17364"/>
                  </a:lnTo>
                  <a:cubicBezTo>
                    <a:pt x="6903" y="17364"/>
                    <a:pt x="8041" y="16652"/>
                    <a:pt x="8682" y="15620"/>
                  </a:cubicBezTo>
                  <a:cubicBezTo>
                    <a:pt x="9287" y="16652"/>
                    <a:pt x="10425" y="17364"/>
                    <a:pt x="11742" y="17364"/>
                  </a:cubicBezTo>
                  <a:lnTo>
                    <a:pt x="15656" y="17364"/>
                  </a:lnTo>
                  <a:lnTo>
                    <a:pt x="15656" y="16865"/>
                  </a:lnTo>
                  <a:cubicBezTo>
                    <a:pt x="15656" y="16296"/>
                    <a:pt x="15478" y="15762"/>
                    <a:pt x="15158" y="15335"/>
                  </a:cubicBezTo>
                  <a:lnTo>
                    <a:pt x="17364" y="15335"/>
                  </a:lnTo>
                  <a:lnTo>
                    <a:pt x="17364" y="14837"/>
                  </a:lnTo>
                  <a:cubicBezTo>
                    <a:pt x="17364" y="13414"/>
                    <a:pt x="16225" y="12275"/>
                    <a:pt x="14802" y="12275"/>
                  </a:cubicBezTo>
                  <a:lnTo>
                    <a:pt x="13236" y="12275"/>
                  </a:lnTo>
                  <a:lnTo>
                    <a:pt x="13236" y="11279"/>
                  </a:lnTo>
                  <a:lnTo>
                    <a:pt x="13806" y="11279"/>
                  </a:lnTo>
                  <a:cubicBezTo>
                    <a:pt x="15763" y="11279"/>
                    <a:pt x="17364" y="9678"/>
                    <a:pt x="17364" y="7721"/>
                  </a:cubicBezTo>
                  <a:lnTo>
                    <a:pt x="17364" y="36"/>
                  </a:lnTo>
                  <a:lnTo>
                    <a:pt x="16830" y="36"/>
                  </a:lnTo>
                  <a:cubicBezTo>
                    <a:pt x="15442" y="36"/>
                    <a:pt x="14304" y="1174"/>
                    <a:pt x="14304" y="2562"/>
                  </a:cubicBezTo>
                  <a:lnTo>
                    <a:pt x="14304" y="7721"/>
                  </a:lnTo>
                  <a:cubicBezTo>
                    <a:pt x="14304" y="8006"/>
                    <a:pt x="14055" y="8219"/>
                    <a:pt x="13806" y="8219"/>
                  </a:cubicBezTo>
                  <a:lnTo>
                    <a:pt x="13272" y="8219"/>
                  </a:lnTo>
                  <a:cubicBezTo>
                    <a:pt x="13272" y="8113"/>
                    <a:pt x="13272" y="8041"/>
                    <a:pt x="13272" y="7935"/>
                  </a:cubicBezTo>
                  <a:lnTo>
                    <a:pt x="13414" y="4839"/>
                  </a:lnTo>
                  <a:cubicBezTo>
                    <a:pt x="13485" y="3558"/>
                    <a:pt x="13023" y="2348"/>
                    <a:pt x="12133" y="1423"/>
                  </a:cubicBezTo>
                  <a:cubicBezTo>
                    <a:pt x="11279" y="534"/>
                    <a:pt x="10070" y="0"/>
                    <a:pt x="88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1"/>
            <p:cNvSpPr/>
            <p:nvPr/>
          </p:nvSpPr>
          <p:spPr>
            <a:xfrm>
              <a:off x="12519442" y="8695251"/>
              <a:ext cx="77795" cy="77795"/>
            </a:xfrm>
            <a:custGeom>
              <a:avLst/>
              <a:gdLst/>
              <a:ahLst/>
              <a:cxnLst/>
              <a:rect l="l" t="t" r="r" b="b"/>
              <a:pathLst>
                <a:path w="1033" h="1033" extrusionOk="0">
                  <a:moveTo>
                    <a:pt x="0" y="1"/>
                  </a:moveTo>
                  <a:lnTo>
                    <a:pt x="0" y="1032"/>
                  </a:lnTo>
                  <a:lnTo>
                    <a:pt x="1032" y="1032"/>
                  </a:lnTo>
                  <a:lnTo>
                    <a:pt x="10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1"/>
            <p:cNvSpPr/>
            <p:nvPr/>
          </p:nvSpPr>
          <p:spPr>
            <a:xfrm>
              <a:off x="12768643" y="8695251"/>
              <a:ext cx="75084" cy="77795"/>
            </a:xfrm>
            <a:custGeom>
              <a:avLst/>
              <a:gdLst/>
              <a:ahLst/>
              <a:cxnLst/>
              <a:rect l="l" t="t" r="r" b="b"/>
              <a:pathLst>
                <a:path w="997" h="1033" extrusionOk="0">
                  <a:moveTo>
                    <a:pt x="1" y="1"/>
                  </a:moveTo>
                  <a:lnTo>
                    <a:pt x="1" y="1032"/>
                  </a:lnTo>
                  <a:lnTo>
                    <a:pt x="997" y="1032"/>
                  </a:lnTo>
                  <a:lnTo>
                    <a:pt x="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21"/>
          <p:cNvGrpSpPr/>
          <p:nvPr/>
        </p:nvGrpSpPr>
        <p:grpSpPr>
          <a:xfrm>
            <a:off x="10026477" y="8608741"/>
            <a:ext cx="1105557" cy="934991"/>
            <a:chOff x="9716555" y="8207091"/>
            <a:chExt cx="1334569" cy="1128671"/>
          </a:xfrm>
        </p:grpSpPr>
        <p:sp>
          <p:nvSpPr>
            <p:cNvPr id="398" name="Google Shape;398;p21"/>
            <p:cNvSpPr/>
            <p:nvPr/>
          </p:nvSpPr>
          <p:spPr>
            <a:xfrm>
              <a:off x="10485620" y="8364112"/>
              <a:ext cx="404716" cy="505405"/>
            </a:xfrm>
            <a:custGeom>
              <a:avLst/>
              <a:gdLst/>
              <a:ahLst/>
              <a:cxnLst/>
              <a:rect l="l" t="t" r="r" b="b"/>
              <a:pathLst>
                <a:path w="5374" h="6711" extrusionOk="0">
                  <a:moveTo>
                    <a:pt x="2651" y="1020"/>
                  </a:moveTo>
                  <a:cubicBezTo>
                    <a:pt x="2858" y="1020"/>
                    <a:pt x="3069" y="1065"/>
                    <a:pt x="3274" y="1160"/>
                  </a:cubicBezTo>
                  <a:cubicBezTo>
                    <a:pt x="3737" y="1338"/>
                    <a:pt x="4092" y="1729"/>
                    <a:pt x="4199" y="2192"/>
                  </a:cubicBezTo>
                  <a:cubicBezTo>
                    <a:pt x="4306" y="2583"/>
                    <a:pt x="4199" y="2974"/>
                    <a:pt x="3950" y="3295"/>
                  </a:cubicBezTo>
                  <a:lnTo>
                    <a:pt x="2100" y="5501"/>
                  </a:lnTo>
                  <a:cubicBezTo>
                    <a:pt x="1968" y="5651"/>
                    <a:pt x="1807" y="5692"/>
                    <a:pt x="1673" y="5692"/>
                  </a:cubicBezTo>
                  <a:cubicBezTo>
                    <a:pt x="1554" y="5692"/>
                    <a:pt x="1457" y="5660"/>
                    <a:pt x="1424" y="5643"/>
                  </a:cubicBezTo>
                  <a:cubicBezTo>
                    <a:pt x="1317" y="5607"/>
                    <a:pt x="1032" y="5465"/>
                    <a:pt x="1068" y="5074"/>
                  </a:cubicBezTo>
                  <a:lnTo>
                    <a:pt x="1317" y="2192"/>
                  </a:lnTo>
                  <a:cubicBezTo>
                    <a:pt x="1353" y="1800"/>
                    <a:pt x="1566" y="1444"/>
                    <a:pt x="1922" y="1231"/>
                  </a:cubicBezTo>
                  <a:cubicBezTo>
                    <a:pt x="2140" y="1092"/>
                    <a:pt x="2391" y="1020"/>
                    <a:pt x="2651" y="1020"/>
                  </a:cubicBezTo>
                  <a:close/>
                  <a:moveTo>
                    <a:pt x="2696" y="0"/>
                  </a:moveTo>
                  <a:cubicBezTo>
                    <a:pt x="2237" y="0"/>
                    <a:pt x="1782" y="128"/>
                    <a:pt x="1388" y="377"/>
                  </a:cubicBezTo>
                  <a:cubicBezTo>
                    <a:pt x="748" y="768"/>
                    <a:pt x="356" y="1409"/>
                    <a:pt x="285" y="2120"/>
                  </a:cubicBezTo>
                  <a:lnTo>
                    <a:pt x="36" y="4967"/>
                  </a:lnTo>
                  <a:cubicBezTo>
                    <a:pt x="1" y="5678"/>
                    <a:pt x="356" y="6319"/>
                    <a:pt x="1032" y="6604"/>
                  </a:cubicBezTo>
                  <a:cubicBezTo>
                    <a:pt x="1246" y="6675"/>
                    <a:pt x="1459" y="6710"/>
                    <a:pt x="1637" y="6710"/>
                  </a:cubicBezTo>
                  <a:cubicBezTo>
                    <a:pt x="2100" y="6710"/>
                    <a:pt x="2562" y="6497"/>
                    <a:pt x="2883" y="6141"/>
                  </a:cubicBezTo>
                  <a:lnTo>
                    <a:pt x="4733" y="3935"/>
                  </a:lnTo>
                  <a:cubicBezTo>
                    <a:pt x="5195" y="3401"/>
                    <a:pt x="5373" y="2654"/>
                    <a:pt x="5195" y="1943"/>
                  </a:cubicBezTo>
                  <a:cubicBezTo>
                    <a:pt x="4982" y="1160"/>
                    <a:pt x="4448" y="519"/>
                    <a:pt x="3665" y="199"/>
                  </a:cubicBezTo>
                  <a:cubicBezTo>
                    <a:pt x="3354" y="66"/>
                    <a:pt x="3024" y="0"/>
                    <a:pt x="26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1"/>
            <p:cNvSpPr/>
            <p:nvPr/>
          </p:nvSpPr>
          <p:spPr>
            <a:xfrm>
              <a:off x="9716555" y="8207091"/>
              <a:ext cx="1334569" cy="1128671"/>
            </a:xfrm>
            <a:custGeom>
              <a:avLst/>
              <a:gdLst/>
              <a:ahLst/>
              <a:cxnLst/>
              <a:rect l="l" t="t" r="r" b="b"/>
              <a:pathLst>
                <a:path w="17721" h="14987" extrusionOk="0">
                  <a:moveTo>
                    <a:pt x="4869" y="1013"/>
                  </a:moveTo>
                  <a:cubicBezTo>
                    <a:pt x="5504" y="1013"/>
                    <a:pt x="6126" y="1176"/>
                    <a:pt x="6655" y="1501"/>
                  </a:cubicBezTo>
                  <a:cubicBezTo>
                    <a:pt x="7259" y="1857"/>
                    <a:pt x="7686" y="2391"/>
                    <a:pt x="7935" y="2996"/>
                  </a:cubicBezTo>
                  <a:cubicBezTo>
                    <a:pt x="7301" y="2688"/>
                    <a:pt x="6605" y="2526"/>
                    <a:pt x="5896" y="2526"/>
                  </a:cubicBezTo>
                  <a:cubicBezTo>
                    <a:pt x="5293" y="2526"/>
                    <a:pt x="4682" y="2644"/>
                    <a:pt x="4093" y="2889"/>
                  </a:cubicBezTo>
                  <a:cubicBezTo>
                    <a:pt x="2812" y="3423"/>
                    <a:pt x="1887" y="4454"/>
                    <a:pt x="1460" y="5664"/>
                  </a:cubicBezTo>
                  <a:cubicBezTo>
                    <a:pt x="1211" y="5059"/>
                    <a:pt x="1139" y="4383"/>
                    <a:pt x="1317" y="3707"/>
                  </a:cubicBezTo>
                  <a:cubicBezTo>
                    <a:pt x="1566" y="2640"/>
                    <a:pt x="2349" y="1750"/>
                    <a:pt x="3452" y="1288"/>
                  </a:cubicBezTo>
                  <a:cubicBezTo>
                    <a:pt x="3910" y="1105"/>
                    <a:pt x="4393" y="1013"/>
                    <a:pt x="4869" y="1013"/>
                  </a:cubicBezTo>
                  <a:close/>
                  <a:moveTo>
                    <a:pt x="5921" y="3559"/>
                  </a:moveTo>
                  <a:cubicBezTo>
                    <a:pt x="6747" y="3559"/>
                    <a:pt x="7541" y="3843"/>
                    <a:pt x="8149" y="4383"/>
                  </a:cubicBezTo>
                  <a:lnTo>
                    <a:pt x="8220" y="5237"/>
                  </a:lnTo>
                  <a:cubicBezTo>
                    <a:pt x="7813" y="5121"/>
                    <a:pt x="7395" y="5064"/>
                    <a:pt x="6974" y="5064"/>
                  </a:cubicBezTo>
                  <a:cubicBezTo>
                    <a:pt x="6364" y="5064"/>
                    <a:pt x="5750" y="5184"/>
                    <a:pt x="5160" y="5415"/>
                  </a:cubicBezTo>
                  <a:cubicBezTo>
                    <a:pt x="4128" y="5842"/>
                    <a:pt x="3346" y="6589"/>
                    <a:pt x="2847" y="7479"/>
                  </a:cubicBezTo>
                  <a:lnTo>
                    <a:pt x="2278" y="6803"/>
                  </a:lnTo>
                  <a:cubicBezTo>
                    <a:pt x="2349" y="5522"/>
                    <a:pt x="3203" y="4348"/>
                    <a:pt x="4484" y="3850"/>
                  </a:cubicBezTo>
                  <a:cubicBezTo>
                    <a:pt x="4954" y="3654"/>
                    <a:pt x="5443" y="3559"/>
                    <a:pt x="5921" y="3559"/>
                  </a:cubicBezTo>
                  <a:close/>
                  <a:moveTo>
                    <a:pt x="7000" y="6078"/>
                  </a:moveTo>
                  <a:cubicBezTo>
                    <a:pt x="7459" y="6078"/>
                    <a:pt x="7910" y="6167"/>
                    <a:pt x="8327" y="6340"/>
                  </a:cubicBezTo>
                  <a:lnTo>
                    <a:pt x="8434" y="7621"/>
                  </a:lnTo>
                  <a:cubicBezTo>
                    <a:pt x="8287" y="7607"/>
                    <a:pt x="8140" y="7600"/>
                    <a:pt x="7994" y="7600"/>
                  </a:cubicBezTo>
                  <a:cubicBezTo>
                    <a:pt x="7393" y="7600"/>
                    <a:pt x="6793" y="7720"/>
                    <a:pt x="6192" y="7977"/>
                  </a:cubicBezTo>
                  <a:cubicBezTo>
                    <a:pt x="5480" y="8262"/>
                    <a:pt x="4875" y="8724"/>
                    <a:pt x="4377" y="9293"/>
                  </a:cubicBezTo>
                  <a:lnTo>
                    <a:pt x="3559" y="8333"/>
                  </a:lnTo>
                  <a:cubicBezTo>
                    <a:pt x="3915" y="7443"/>
                    <a:pt x="4626" y="6732"/>
                    <a:pt x="5552" y="6376"/>
                  </a:cubicBezTo>
                  <a:cubicBezTo>
                    <a:pt x="6025" y="6175"/>
                    <a:pt x="6517" y="6078"/>
                    <a:pt x="7000" y="6078"/>
                  </a:cubicBezTo>
                  <a:close/>
                  <a:moveTo>
                    <a:pt x="8039" y="8627"/>
                  </a:moveTo>
                  <a:cubicBezTo>
                    <a:pt x="8194" y="8627"/>
                    <a:pt x="8349" y="8636"/>
                    <a:pt x="8505" y="8653"/>
                  </a:cubicBezTo>
                  <a:lnTo>
                    <a:pt x="8647" y="10183"/>
                  </a:lnTo>
                  <a:cubicBezTo>
                    <a:pt x="8149" y="10219"/>
                    <a:pt x="7686" y="10325"/>
                    <a:pt x="7259" y="10503"/>
                  </a:cubicBezTo>
                  <a:cubicBezTo>
                    <a:pt x="6797" y="10717"/>
                    <a:pt x="6370" y="10966"/>
                    <a:pt x="6014" y="11250"/>
                  </a:cubicBezTo>
                  <a:lnTo>
                    <a:pt x="5053" y="10112"/>
                  </a:lnTo>
                  <a:cubicBezTo>
                    <a:pt x="5445" y="9578"/>
                    <a:pt x="5978" y="9187"/>
                    <a:pt x="6583" y="8902"/>
                  </a:cubicBezTo>
                  <a:cubicBezTo>
                    <a:pt x="7068" y="8713"/>
                    <a:pt x="7553" y="8627"/>
                    <a:pt x="8039" y="8627"/>
                  </a:cubicBezTo>
                  <a:close/>
                  <a:moveTo>
                    <a:pt x="12887" y="1013"/>
                  </a:moveTo>
                  <a:cubicBezTo>
                    <a:pt x="13363" y="1013"/>
                    <a:pt x="13847" y="1105"/>
                    <a:pt x="14304" y="1288"/>
                  </a:cubicBezTo>
                  <a:cubicBezTo>
                    <a:pt x="15372" y="1750"/>
                    <a:pt x="16190" y="2640"/>
                    <a:pt x="16439" y="3707"/>
                  </a:cubicBezTo>
                  <a:cubicBezTo>
                    <a:pt x="16688" y="4668"/>
                    <a:pt x="16439" y="5664"/>
                    <a:pt x="15834" y="6411"/>
                  </a:cubicBezTo>
                  <a:lnTo>
                    <a:pt x="9928" y="13350"/>
                  </a:lnTo>
                  <a:lnTo>
                    <a:pt x="9394" y="6767"/>
                  </a:lnTo>
                  <a:lnTo>
                    <a:pt x="9643" y="3850"/>
                  </a:lnTo>
                  <a:cubicBezTo>
                    <a:pt x="9714" y="2853"/>
                    <a:pt x="10248" y="1999"/>
                    <a:pt x="11102" y="1501"/>
                  </a:cubicBezTo>
                  <a:cubicBezTo>
                    <a:pt x="11631" y="1176"/>
                    <a:pt x="12252" y="1013"/>
                    <a:pt x="12887" y="1013"/>
                  </a:cubicBezTo>
                  <a:close/>
                  <a:moveTo>
                    <a:pt x="8718" y="11179"/>
                  </a:moveTo>
                  <a:lnTo>
                    <a:pt x="8932" y="13528"/>
                  </a:lnTo>
                  <a:cubicBezTo>
                    <a:pt x="8967" y="13812"/>
                    <a:pt x="8754" y="13919"/>
                    <a:pt x="8683" y="13955"/>
                  </a:cubicBezTo>
                  <a:cubicBezTo>
                    <a:pt x="8654" y="13955"/>
                    <a:pt x="8603" y="13966"/>
                    <a:pt x="8540" y="13966"/>
                  </a:cubicBezTo>
                  <a:cubicBezTo>
                    <a:pt x="8446" y="13966"/>
                    <a:pt x="8327" y="13940"/>
                    <a:pt x="8220" y="13812"/>
                  </a:cubicBezTo>
                  <a:lnTo>
                    <a:pt x="6690" y="12033"/>
                  </a:lnTo>
                  <a:cubicBezTo>
                    <a:pt x="6975" y="11784"/>
                    <a:pt x="7295" y="11606"/>
                    <a:pt x="7651" y="11464"/>
                  </a:cubicBezTo>
                  <a:cubicBezTo>
                    <a:pt x="8007" y="11322"/>
                    <a:pt x="8362" y="11215"/>
                    <a:pt x="8718" y="11179"/>
                  </a:cubicBezTo>
                  <a:close/>
                  <a:moveTo>
                    <a:pt x="4860" y="0"/>
                  </a:moveTo>
                  <a:cubicBezTo>
                    <a:pt x="4251" y="0"/>
                    <a:pt x="3637" y="120"/>
                    <a:pt x="3061" y="363"/>
                  </a:cubicBezTo>
                  <a:cubicBezTo>
                    <a:pt x="1673" y="932"/>
                    <a:pt x="641" y="2071"/>
                    <a:pt x="321" y="3458"/>
                  </a:cubicBezTo>
                  <a:cubicBezTo>
                    <a:pt x="1" y="4739"/>
                    <a:pt x="321" y="6056"/>
                    <a:pt x="1139" y="7052"/>
                  </a:cubicBezTo>
                  <a:lnTo>
                    <a:pt x="7437" y="14488"/>
                  </a:lnTo>
                  <a:cubicBezTo>
                    <a:pt x="7722" y="14808"/>
                    <a:pt x="8113" y="14986"/>
                    <a:pt x="8505" y="14986"/>
                  </a:cubicBezTo>
                  <a:cubicBezTo>
                    <a:pt x="8611" y="14986"/>
                    <a:pt x="8754" y="14986"/>
                    <a:pt x="8861" y="14951"/>
                  </a:cubicBezTo>
                  <a:cubicBezTo>
                    <a:pt x="9003" y="14986"/>
                    <a:pt x="9110" y="14986"/>
                    <a:pt x="9216" y="14986"/>
                  </a:cubicBezTo>
                  <a:cubicBezTo>
                    <a:pt x="9643" y="14986"/>
                    <a:pt x="10035" y="14808"/>
                    <a:pt x="10319" y="14488"/>
                  </a:cubicBezTo>
                  <a:lnTo>
                    <a:pt x="16582" y="7052"/>
                  </a:lnTo>
                  <a:cubicBezTo>
                    <a:pt x="17436" y="6056"/>
                    <a:pt x="17720" y="4739"/>
                    <a:pt x="17436" y="3458"/>
                  </a:cubicBezTo>
                  <a:cubicBezTo>
                    <a:pt x="17080" y="2071"/>
                    <a:pt x="16048" y="932"/>
                    <a:pt x="14696" y="363"/>
                  </a:cubicBezTo>
                  <a:cubicBezTo>
                    <a:pt x="14105" y="120"/>
                    <a:pt x="13488" y="0"/>
                    <a:pt x="12881" y="0"/>
                  </a:cubicBezTo>
                  <a:cubicBezTo>
                    <a:pt x="12063" y="0"/>
                    <a:pt x="11263" y="218"/>
                    <a:pt x="10568" y="647"/>
                  </a:cubicBezTo>
                  <a:cubicBezTo>
                    <a:pt x="9786" y="1110"/>
                    <a:pt x="9181" y="1822"/>
                    <a:pt x="8861" y="2640"/>
                  </a:cubicBezTo>
                  <a:cubicBezTo>
                    <a:pt x="8540" y="1822"/>
                    <a:pt x="7971" y="1110"/>
                    <a:pt x="7188" y="647"/>
                  </a:cubicBezTo>
                  <a:cubicBezTo>
                    <a:pt x="6494" y="218"/>
                    <a:pt x="5682" y="0"/>
                    <a:pt x="4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 name="Google Shape;400;p21"/>
          <p:cNvGrpSpPr/>
          <p:nvPr/>
        </p:nvGrpSpPr>
        <p:grpSpPr>
          <a:xfrm>
            <a:off x="10037581" y="10764542"/>
            <a:ext cx="1083347" cy="1081101"/>
            <a:chOff x="9729960" y="10246712"/>
            <a:chExt cx="1307758" cy="1305047"/>
          </a:xfrm>
        </p:grpSpPr>
        <p:sp>
          <p:nvSpPr>
            <p:cNvPr id="401" name="Google Shape;401;p21"/>
            <p:cNvSpPr/>
            <p:nvPr/>
          </p:nvSpPr>
          <p:spPr>
            <a:xfrm>
              <a:off x="10520489" y="10493277"/>
              <a:ext cx="75084" cy="77795"/>
            </a:xfrm>
            <a:custGeom>
              <a:avLst/>
              <a:gdLst/>
              <a:ahLst/>
              <a:cxnLst/>
              <a:rect l="l" t="t" r="r" b="b"/>
              <a:pathLst>
                <a:path w="997" h="1033" extrusionOk="0">
                  <a:moveTo>
                    <a:pt x="0" y="0"/>
                  </a:moveTo>
                  <a:lnTo>
                    <a:pt x="0" y="1032"/>
                  </a:lnTo>
                  <a:lnTo>
                    <a:pt x="996" y="1032"/>
                  </a:lnTo>
                  <a:lnTo>
                    <a:pt x="9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1"/>
            <p:cNvSpPr/>
            <p:nvPr/>
          </p:nvSpPr>
          <p:spPr>
            <a:xfrm>
              <a:off x="9729960" y="10246712"/>
              <a:ext cx="1307758" cy="1305047"/>
            </a:xfrm>
            <a:custGeom>
              <a:avLst/>
              <a:gdLst/>
              <a:ahLst/>
              <a:cxnLst/>
              <a:rect l="l" t="t" r="r" b="b"/>
              <a:pathLst>
                <a:path w="17365" h="17329" extrusionOk="0">
                  <a:moveTo>
                    <a:pt x="15834" y="4306"/>
                  </a:moveTo>
                  <a:cubicBezTo>
                    <a:pt x="16119" y="4306"/>
                    <a:pt x="16332" y="4520"/>
                    <a:pt x="16332" y="4804"/>
                  </a:cubicBezTo>
                  <a:lnTo>
                    <a:pt x="16332" y="5409"/>
                  </a:lnTo>
                  <a:cubicBezTo>
                    <a:pt x="16190" y="5338"/>
                    <a:pt x="16012" y="5338"/>
                    <a:pt x="15834" y="5338"/>
                  </a:cubicBezTo>
                  <a:lnTo>
                    <a:pt x="13522" y="5338"/>
                  </a:lnTo>
                  <a:lnTo>
                    <a:pt x="13522" y="4306"/>
                  </a:lnTo>
                  <a:close/>
                  <a:moveTo>
                    <a:pt x="1033" y="1602"/>
                  </a:moveTo>
                  <a:cubicBezTo>
                    <a:pt x="1211" y="1638"/>
                    <a:pt x="1353" y="1673"/>
                    <a:pt x="1531" y="1673"/>
                  </a:cubicBezTo>
                  <a:lnTo>
                    <a:pt x="4057" y="1673"/>
                  </a:lnTo>
                  <a:cubicBezTo>
                    <a:pt x="6014" y="1673"/>
                    <a:pt x="7615" y="3274"/>
                    <a:pt x="7615" y="5231"/>
                  </a:cubicBezTo>
                  <a:lnTo>
                    <a:pt x="7615" y="8647"/>
                  </a:lnTo>
                  <a:cubicBezTo>
                    <a:pt x="7615" y="9074"/>
                    <a:pt x="7259" y="9394"/>
                    <a:pt x="6868" y="9394"/>
                  </a:cubicBezTo>
                  <a:cubicBezTo>
                    <a:pt x="6441" y="9394"/>
                    <a:pt x="6085" y="9074"/>
                    <a:pt x="6085" y="8647"/>
                  </a:cubicBezTo>
                  <a:lnTo>
                    <a:pt x="6085" y="8220"/>
                  </a:lnTo>
                  <a:cubicBezTo>
                    <a:pt x="6085" y="7046"/>
                    <a:pt x="5231" y="5978"/>
                    <a:pt x="4057" y="5729"/>
                  </a:cubicBezTo>
                  <a:lnTo>
                    <a:pt x="3061" y="5551"/>
                  </a:lnTo>
                  <a:cubicBezTo>
                    <a:pt x="1887" y="5302"/>
                    <a:pt x="1033" y="4270"/>
                    <a:pt x="1033" y="3061"/>
                  </a:cubicBezTo>
                  <a:lnTo>
                    <a:pt x="1033" y="1602"/>
                  </a:lnTo>
                  <a:close/>
                  <a:moveTo>
                    <a:pt x="11992" y="2349"/>
                  </a:moveTo>
                  <a:cubicBezTo>
                    <a:pt x="12276" y="2349"/>
                    <a:pt x="12525" y="2598"/>
                    <a:pt x="12525" y="2883"/>
                  </a:cubicBezTo>
                  <a:lnTo>
                    <a:pt x="12525" y="9216"/>
                  </a:lnTo>
                  <a:cubicBezTo>
                    <a:pt x="12525" y="11707"/>
                    <a:pt x="10462" y="13771"/>
                    <a:pt x="7935" y="13771"/>
                  </a:cubicBezTo>
                  <a:lnTo>
                    <a:pt x="6299" y="13771"/>
                  </a:lnTo>
                  <a:cubicBezTo>
                    <a:pt x="3772" y="13771"/>
                    <a:pt x="1709" y="11707"/>
                    <a:pt x="1709" y="9216"/>
                  </a:cubicBezTo>
                  <a:lnTo>
                    <a:pt x="1709" y="9038"/>
                  </a:lnTo>
                  <a:lnTo>
                    <a:pt x="5124" y="9038"/>
                  </a:lnTo>
                  <a:cubicBezTo>
                    <a:pt x="5338" y="9821"/>
                    <a:pt x="6014" y="10426"/>
                    <a:pt x="6868" y="10426"/>
                  </a:cubicBezTo>
                  <a:cubicBezTo>
                    <a:pt x="7829" y="10426"/>
                    <a:pt x="8611" y="9608"/>
                    <a:pt x="8611" y="8647"/>
                  </a:cubicBezTo>
                  <a:lnTo>
                    <a:pt x="8611" y="4128"/>
                  </a:lnTo>
                  <a:cubicBezTo>
                    <a:pt x="8611" y="3167"/>
                    <a:pt x="9430" y="2349"/>
                    <a:pt x="10390" y="2349"/>
                  </a:cubicBezTo>
                  <a:close/>
                  <a:moveTo>
                    <a:pt x="9536" y="14553"/>
                  </a:moveTo>
                  <a:lnTo>
                    <a:pt x="9536" y="16332"/>
                  </a:lnTo>
                  <a:lnTo>
                    <a:pt x="7829" y="16332"/>
                  </a:lnTo>
                  <a:lnTo>
                    <a:pt x="7829" y="14802"/>
                  </a:lnTo>
                  <a:lnTo>
                    <a:pt x="7935" y="14802"/>
                  </a:lnTo>
                  <a:cubicBezTo>
                    <a:pt x="8505" y="14802"/>
                    <a:pt x="9038" y="14696"/>
                    <a:pt x="9536" y="14553"/>
                  </a:cubicBezTo>
                  <a:close/>
                  <a:moveTo>
                    <a:pt x="1" y="1"/>
                  </a:moveTo>
                  <a:lnTo>
                    <a:pt x="1" y="3061"/>
                  </a:lnTo>
                  <a:cubicBezTo>
                    <a:pt x="1" y="4733"/>
                    <a:pt x="1211" y="6192"/>
                    <a:pt x="2883" y="6548"/>
                  </a:cubicBezTo>
                  <a:lnTo>
                    <a:pt x="3844" y="6726"/>
                  </a:lnTo>
                  <a:cubicBezTo>
                    <a:pt x="4520" y="6868"/>
                    <a:pt x="4982" y="7402"/>
                    <a:pt x="5089" y="8042"/>
                  </a:cubicBezTo>
                  <a:lnTo>
                    <a:pt x="36" y="8042"/>
                  </a:lnTo>
                  <a:lnTo>
                    <a:pt x="36" y="9038"/>
                  </a:lnTo>
                  <a:lnTo>
                    <a:pt x="712" y="9038"/>
                  </a:lnTo>
                  <a:lnTo>
                    <a:pt x="712" y="9216"/>
                  </a:lnTo>
                  <a:cubicBezTo>
                    <a:pt x="712" y="12276"/>
                    <a:pt x="3203" y="14802"/>
                    <a:pt x="6299" y="14802"/>
                  </a:cubicBezTo>
                  <a:lnTo>
                    <a:pt x="6832" y="14802"/>
                  </a:lnTo>
                  <a:lnTo>
                    <a:pt x="6832" y="16332"/>
                  </a:lnTo>
                  <a:lnTo>
                    <a:pt x="5943" y="16332"/>
                  </a:lnTo>
                  <a:lnTo>
                    <a:pt x="5943" y="17329"/>
                  </a:lnTo>
                  <a:lnTo>
                    <a:pt x="12419" y="17329"/>
                  </a:lnTo>
                  <a:lnTo>
                    <a:pt x="12419" y="16332"/>
                  </a:lnTo>
                  <a:lnTo>
                    <a:pt x="10533" y="16332"/>
                  </a:lnTo>
                  <a:lnTo>
                    <a:pt x="10533" y="14162"/>
                  </a:lnTo>
                  <a:cubicBezTo>
                    <a:pt x="12312" y="13201"/>
                    <a:pt x="13522" y="11351"/>
                    <a:pt x="13522" y="9216"/>
                  </a:cubicBezTo>
                  <a:lnTo>
                    <a:pt x="13522" y="6334"/>
                  </a:lnTo>
                  <a:lnTo>
                    <a:pt x="15834" y="6334"/>
                  </a:lnTo>
                  <a:cubicBezTo>
                    <a:pt x="16119" y="6334"/>
                    <a:pt x="16332" y="6583"/>
                    <a:pt x="16332" y="6868"/>
                  </a:cubicBezTo>
                  <a:lnTo>
                    <a:pt x="16332" y="6939"/>
                  </a:lnTo>
                  <a:lnTo>
                    <a:pt x="17364" y="6939"/>
                  </a:lnTo>
                  <a:lnTo>
                    <a:pt x="17364" y="4804"/>
                  </a:lnTo>
                  <a:cubicBezTo>
                    <a:pt x="17364" y="3986"/>
                    <a:pt x="16688" y="3274"/>
                    <a:pt x="15834" y="3274"/>
                  </a:cubicBezTo>
                  <a:lnTo>
                    <a:pt x="13522" y="3274"/>
                  </a:lnTo>
                  <a:lnTo>
                    <a:pt x="13522" y="2883"/>
                  </a:lnTo>
                  <a:cubicBezTo>
                    <a:pt x="13522" y="2029"/>
                    <a:pt x="12845" y="1353"/>
                    <a:pt x="12027" y="1353"/>
                  </a:cubicBezTo>
                  <a:lnTo>
                    <a:pt x="10390" y="1353"/>
                  </a:lnTo>
                  <a:cubicBezTo>
                    <a:pt x="9323" y="1353"/>
                    <a:pt x="8398" y="1958"/>
                    <a:pt x="7935" y="2812"/>
                  </a:cubicBezTo>
                  <a:cubicBezTo>
                    <a:pt x="7117" y="1531"/>
                    <a:pt x="5694" y="677"/>
                    <a:pt x="4057" y="677"/>
                  </a:cubicBezTo>
                  <a:lnTo>
                    <a:pt x="1531" y="677"/>
                  </a:lnTo>
                  <a:cubicBezTo>
                    <a:pt x="1246" y="677"/>
                    <a:pt x="1033" y="428"/>
                    <a:pt x="1033" y="143"/>
                  </a:cubicBezTo>
                  <a:lnTo>
                    <a:pt x="10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21"/>
          <p:cNvSpPr/>
          <p:nvPr/>
        </p:nvSpPr>
        <p:spPr>
          <a:xfrm>
            <a:off x="11941747" y="6522436"/>
            <a:ext cx="1083210" cy="1081026"/>
          </a:xfrm>
          <a:custGeom>
            <a:avLst/>
            <a:gdLst/>
            <a:ahLst/>
            <a:cxnLst/>
            <a:rect l="l" t="t" r="r" b="b"/>
            <a:pathLst>
              <a:path w="17364" h="17329" extrusionOk="0">
                <a:moveTo>
                  <a:pt x="13557" y="997"/>
                </a:moveTo>
                <a:lnTo>
                  <a:pt x="15620" y="3060"/>
                </a:lnTo>
                <a:lnTo>
                  <a:pt x="12453" y="3060"/>
                </a:lnTo>
                <a:lnTo>
                  <a:pt x="12453" y="997"/>
                </a:lnTo>
                <a:close/>
                <a:moveTo>
                  <a:pt x="5444" y="4092"/>
                </a:moveTo>
                <a:lnTo>
                  <a:pt x="5444" y="4982"/>
                </a:lnTo>
                <a:lnTo>
                  <a:pt x="5266" y="4982"/>
                </a:lnTo>
                <a:cubicBezTo>
                  <a:pt x="4661" y="4982"/>
                  <a:pt x="4163" y="4590"/>
                  <a:pt x="3950" y="4092"/>
                </a:cubicBezTo>
                <a:close/>
                <a:moveTo>
                  <a:pt x="12774" y="4092"/>
                </a:moveTo>
                <a:lnTo>
                  <a:pt x="12774" y="5124"/>
                </a:lnTo>
                <a:cubicBezTo>
                  <a:pt x="12774" y="5693"/>
                  <a:pt x="12418" y="6192"/>
                  <a:pt x="11884" y="6405"/>
                </a:cubicBezTo>
                <a:lnTo>
                  <a:pt x="11884" y="4092"/>
                </a:lnTo>
                <a:close/>
                <a:moveTo>
                  <a:pt x="10888" y="4092"/>
                </a:moveTo>
                <a:lnTo>
                  <a:pt x="10888" y="6512"/>
                </a:lnTo>
                <a:lnTo>
                  <a:pt x="9216" y="6512"/>
                </a:lnTo>
                <a:cubicBezTo>
                  <a:pt x="8860" y="6512"/>
                  <a:pt x="8504" y="6370"/>
                  <a:pt x="8219" y="6085"/>
                </a:cubicBezTo>
                <a:lnTo>
                  <a:pt x="7828" y="5693"/>
                </a:lnTo>
                <a:cubicBezTo>
                  <a:pt x="7437" y="5302"/>
                  <a:pt x="6974" y="5089"/>
                  <a:pt x="6476" y="5017"/>
                </a:cubicBezTo>
                <a:lnTo>
                  <a:pt x="6476" y="4092"/>
                </a:lnTo>
                <a:close/>
                <a:moveTo>
                  <a:pt x="2882" y="4092"/>
                </a:moveTo>
                <a:cubicBezTo>
                  <a:pt x="3131" y="5160"/>
                  <a:pt x="4092" y="6014"/>
                  <a:pt x="5266" y="6014"/>
                </a:cubicBezTo>
                <a:lnTo>
                  <a:pt x="5444" y="6014"/>
                </a:lnTo>
                <a:lnTo>
                  <a:pt x="5444" y="10283"/>
                </a:lnTo>
                <a:lnTo>
                  <a:pt x="5302" y="10283"/>
                </a:lnTo>
                <a:cubicBezTo>
                  <a:pt x="4768" y="10283"/>
                  <a:pt x="4270" y="10105"/>
                  <a:pt x="3914" y="9714"/>
                </a:cubicBezTo>
                <a:cubicBezTo>
                  <a:pt x="3345" y="9145"/>
                  <a:pt x="2598" y="8860"/>
                  <a:pt x="1779" y="8860"/>
                </a:cubicBezTo>
                <a:lnTo>
                  <a:pt x="1032" y="8860"/>
                </a:lnTo>
                <a:lnTo>
                  <a:pt x="1032" y="4092"/>
                </a:lnTo>
                <a:close/>
                <a:moveTo>
                  <a:pt x="1779" y="9856"/>
                </a:moveTo>
                <a:cubicBezTo>
                  <a:pt x="2313" y="9856"/>
                  <a:pt x="2811" y="10070"/>
                  <a:pt x="3167" y="10426"/>
                </a:cubicBezTo>
                <a:cubicBezTo>
                  <a:pt x="3736" y="10995"/>
                  <a:pt x="4483" y="11315"/>
                  <a:pt x="5302" y="11315"/>
                </a:cubicBezTo>
                <a:lnTo>
                  <a:pt x="5444" y="11315"/>
                </a:lnTo>
                <a:lnTo>
                  <a:pt x="5444" y="13237"/>
                </a:lnTo>
                <a:lnTo>
                  <a:pt x="1032" y="13237"/>
                </a:lnTo>
                <a:lnTo>
                  <a:pt x="1032" y="9856"/>
                </a:lnTo>
                <a:close/>
                <a:moveTo>
                  <a:pt x="6476" y="11315"/>
                </a:moveTo>
                <a:cubicBezTo>
                  <a:pt x="6974" y="11351"/>
                  <a:pt x="7437" y="11529"/>
                  <a:pt x="7757" y="11885"/>
                </a:cubicBezTo>
                <a:lnTo>
                  <a:pt x="9109" y="13237"/>
                </a:lnTo>
                <a:lnTo>
                  <a:pt x="6476" y="13237"/>
                </a:lnTo>
                <a:lnTo>
                  <a:pt x="6476" y="11315"/>
                </a:lnTo>
                <a:close/>
                <a:moveTo>
                  <a:pt x="6476" y="6049"/>
                </a:moveTo>
                <a:cubicBezTo>
                  <a:pt x="6689" y="6120"/>
                  <a:pt x="6903" y="6227"/>
                  <a:pt x="7116" y="6405"/>
                </a:cubicBezTo>
                <a:lnTo>
                  <a:pt x="7508" y="6832"/>
                </a:lnTo>
                <a:cubicBezTo>
                  <a:pt x="7970" y="7295"/>
                  <a:pt x="8575" y="7544"/>
                  <a:pt x="9216" y="7544"/>
                </a:cubicBezTo>
                <a:lnTo>
                  <a:pt x="10888" y="7544"/>
                </a:lnTo>
                <a:lnTo>
                  <a:pt x="10888" y="13237"/>
                </a:lnTo>
                <a:lnTo>
                  <a:pt x="10568" y="13237"/>
                </a:lnTo>
                <a:lnTo>
                  <a:pt x="8504" y="11173"/>
                </a:lnTo>
                <a:cubicBezTo>
                  <a:pt x="7935" y="10639"/>
                  <a:pt x="7223" y="10319"/>
                  <a:pt x="6476" y="10319"/>
                </a:cubicBezTo>
                <a:lnTo>
                  <a:pt x="6476" y="6049"/>
                </a:lnTo>
                <a:close/>
                <a:moveTo>
                  <a:pt x="16332" y="4092"/>
                </a:moveTo>
                <a:lnTo>
                  <a:pt x="16332" y="8611"/>
                </a:lnTo>
                <a:lnTo>
                  <a:pt x="16118" y="8611"/>
                </a:lnTo>
                <a:cubicBezTo>
                  <a:pt x="15158" y="8611"/>
                  <a:pt x="14375" y="9394"/>
                  <a:pt x="14375" y="10355"/>
                </a:cubicBezTo>
                <a:cubicBezTo>
                  <a:pt x="14375" y="10568"/>
                  <a:pt x="14304" y="10746"/>
                  <a:pt x="14161" y="10888"/>
                </a:cubicBezTo>
                <a:lnTo>
                  <a:pt x="13734" y="11280"/>
                </a:lnTo>
                <a:lnTo>
                  <a:pt x="13770" y="11280"/>
                </a:lnTo>
                <a:cubicBezTo>
                  <a:pt x="13414" y="11600"/>
                  <a:pt x="13236" y="12027"/>
                  <a:pt x="13236" y="12525"/>
                </a:cubicBezTo>
                <a:lnTo>
                  <a:pt x="13236" y="13237"/>
                </a:lnTo>
                <a:lnTo>
                  <a:pt x="11920" y="13237"/>
                </a:lnTo>
                <a:lnTo>
                  <a:pt x="11920" y="7473"/>
                </a:lnTo>
                <a:cubicBezTo>
                  <a:pt x="12987" y="7223"/>
                  <a:pt x="13806" y="6263"/>
                  <a:pt x="13806" y="5124"/>
                </a:cubicBezTo>
                <a:lnTo>
                  <a:pt x="13806" y="4092"/>
                </a:lnTo>
                <a:close/>
                <a:moveTo>
                  <a:pt x="16332" y="9643"/>
                </a:moveTo>
                <a:lnTo>
                  <a:pt x="16332" y="13237"/>
                </a:lnTo>
                <a:lnTo>
                  <a:pt x="14268" y="13237"/>
                </a:lnTo>
                <a:lnTo>
                  <a:pt x="14268" y="12525"/>
                </a:lnTo>
                <a:cubicBezTo>
                  <a:pt x="14268" y="12311"/>
                  <a:pt x="14339" y="12134"/>
                  <a:pt x="14482" y="11991"/>
                </a:cubicBezTo>
                <a:lnTo>
                  <a:pt x="14873" y="11600"/>
                </a:lnTo>
                <a:cubicBezTo>
                  <a:pt x="15229" y="11280"/>
                  <a:pt x="15407" y="10817"/>
                  <a:pt x="15407" y="10355"/>
                </a:cubicBezTo>
                <a:cubicBezTo>
                  <a:pt x="15407" y="9963"/>
                  <a:pt x="15727" y="9643"/>
                  <a:pt x="16118" y="9643"/>
                </a:cubicBezTo>
                <a:close/>
                <a:moveTo>
                  <a:pt x="4875" y="14233"/>
                </a:moveTo>
                <a:lnTo>
                  <a:pt x="4875" y="16332"/>
                </a:lnTo>
                <a:lnTo>
                  <a:pt x="3807" y="16332"/>
                </a:lnTo>
                <a:lnTo>
                  <a:pt x="1744" y="14233"/>
                </a:lnTo>
                <a:close/>
                <a:moveTo>
                  <a:pt x="11457" y="1"/>
                </a:moveTo>
                <a:lnTo>
                  <a:pt x="11457" y="3060"/>
                </a:lnTo>
                <a:lnTo>
                  <a:pt x="0" y="3060"/>
                </a:lnTo>
                <a:lnTo>
                  <a:pt x="0" y="13948"/>
                </a:lnTo>
                <a:lnTo>
                  <a:pt x="3380" y="17328"/>
                </a:lnTo>
                <a:lnTo>
                  <a:pt x="5907" y="17328"/>
                </a:lnTo>
                <a:lnTo>
                  <a:pt x="5907" y="14233"/>
                </a:lnTo>
                <a:lnTo>
                  <a:pt x="17364" y="14233"/>
                </a:lnTo>
                <a:lnTo>
                  <a:pt x="17364" y="3381"/>
                </a:lnTo>
                <a:lnTo>
                  <a:pt x="139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21"/>
          <p:cNvGrpSpPr/>
          <p:nvPr/>
        </p:nvGrpSpPr>
        <p:grpSpPr>
          <a:xfrm>
            <a:off x="10026477" y="6644211"/>
            <a:ext cx="1094452" cy="743713"/>
            <a:chOff x="9716555" y="6208590"/>
            <a:chExt cx="1321163" cy="897771"/>
          </a:xfrm>
        </p:grpSpPr>
        <p:sp>
          <p:nvSpPr>
            <p:cNvPr id="405" name="Google Shape;405;p21"/>
            <p:cNvSpPr/>
            <p:nvPr/>
          </p:nvSpPr>
          <p:spPr>
            <a:xfrm>
              <a:off x="9716555" y="6208590"/>
              <a:ext cx="1321163" cy="897771"/>
            </a:xfrm>
            <a:custGeom>
              <a:avLst/>
              <a:gdLst/>
              <a:ahLst/>
              <a:cxnLst/>
              <a:rect l="l" t="t" r="r" b="b"/>
              <a:pathLst>
                <a:path w="17543" h="11921" extrusionOk="0">
                  <a:moveTo>
                    <a:pt x="10853" y="1033"/>
                  </a:moveTo>
                  <a:cubicBezTo>
                    <a:pt x="11458" y="1068"/>
                    <a:pt x="12063" y="1246"/>
                    <a:pt x="12597" y="1531"/>
                  </a:cubicBezTo>
                  <a:cubicBezTo>
                    <a:pt x="11494" y="2669"/>
                    <a:pt x="10853" y="4199"/>
                    <a:pt x="10817" y="5800"/>
                  </a:cubicBezTo>
                  <a:lnTo>
                    <a:pt x="9572" y="5800"/>
                  </a:lnTo>
                  <a:cubicBezTo>
                    <a:pt x="9430" y="5800"/>
                    <a:pt x="9252" y="5800"/>
                    <a:pt x="9110" y="5836"/>
                  </a:cubicBezTo>
                  <a:cubicBezTo>
                    <a:pt x="9145" y="4092"/>
                    <a:pt x="9750" y="2385"/>
                    <a:pt x="10853" y="1033"/>
                  </a:cubicBezTo>
                  <a:close/>
                  <a:moveTo>
                    <a:pt x="10782" y="6797"/>
                  </a:moveTo>
                  <a:lnTo>
                    <a:pt x="10782" y="7330"/>
                  </a:lnTo>
                  <a:cubicBezTo>
                    <a:pt x="10782" y="7615"/>
                    <a:pt x="10533" y="7828"/>
                    <a:pt x="10248" y="7828"/>
                  </a:cubicBezTo>
                  <a:lnTo>
                    <a:pt x="8113" y="7828"/>
                  </a:lnTo>
                  <a:cubicBezTo>
                    <a:pt x="8327" y="7224"/>
                    <a:pt x="8896" y="6797"/>
                    <a:pt x="9572" y="6797"/>
                  </a:cubicBezTo>
                  <a:close/>
                  <a:moveTo>
                    <a:pt x="13486" y="2136"/>
                  </a:moveTo>
                  <a:cubicBezTo>
                    <a:pt x="13771" y="2385"/>
                    <a:pt x="14020" y="2669"/>
                    <a:pt x="14269" y="2989"/>
                  </a:cubicBezTo>
                  <a:lnTo>
                    <a:pt x="16297" y="5943"/>
                  </a:lnTo>
                  <a:lnTo>
                    <a:pt x="14269" y="8896"/>
                  </a:lnTo>
                  <a:cubicBezTo>
                    <a:pt x="14055" y="9252"/>
                    <a:pt x="13771" y="9536"/>
                    <a:pt x="13486" y="9785"/>
                  </a:cubicBezTo>
                  <a:cubicBezTo>
                    <a:pt x="12419" y="8789"/>
                    <a:pt x="11814" y="7401"/>
                    <a:pt x="11814" y="5943"/>
                  </a:cubicBezTo>
                  <a:cubicBezTo>
                    <a:pt x="11814" y="4484"/>
                    <a:pt x="12419" y="3132"/>
                    <a:pt x="13486" y="2136"/>
                  </a:cubicBezTo>
                  <a:close/>
                  <a:moveTo>
                    <a:pt x="9572" y="997"/>
                  </a:moveTo>
                  <a:cubicBezTo>
                    <a:pt x="8611" y="2456"/>
                    <a:pt x="8078" y="4199"/>
                    <a:pt x="8078" y="5943"/>
                  </a:cubicBezTo>
                  <a:cubicBezTo>
                    <a:pt x="8078" y="6049"/>
                    <a:pt x="8078" y="6156"/>
                    <a:pt x="8078" y="6263"/>
                  </a:cubicBezTo>
                  <a:cubicBezTo>
                    <a:pt x="7437" y="6725"/>
                    <a:pt x="7010" y="7508"/>
                    <a:pt x="7010" y="8362"/>
                  </a:cubicBezTo>
                  <a:lnTo>
                    <a:pt x="7010" y="8860"/>
                  </a:lnTo>
                  <a:lnTo>
                    <a:pt x="8576" y="8860"/>
                  </a:lnTo>
                  <a:cubicBezTo>
                    <a:pt x="8825" y="9572"/>
                    <a:pt x="9145" y="10284"/>
                    <a:pt x="9572" y="10888"/>
                  </a:cubicBezTo>
                  <a:lnTo>
                    <a:pt x="4271" y="10888"/>
                  </a:lnTo>
                  <a:cubicBezTo>
                    <a:pt x="4093" y="10888"/>
                    <a:pt x="3950" y="10817"/>
                    <a:pt x="3844" y="10675"/>
                  </a:cubicBezTo>
                  <a:cubicBezTo>
                    <a:pt x="3737" y="10568"/>
                    <a:pt x="3701" y="10390"/>
                    <a:pt x="3772" y="10212"/>
                  </a:cubicBezTo>
                  <a:lnTo>
                    <a:pt x="4591" y="7793"/>
                  </a:lnTo>
                  <a:cubicBezTo>
                    <a:pt x="4698" y="7579"/>
                    <a:pt x="4591" y="7295"/>
                    <a:pt x="4377" y="7152"/>
                  </a:cubicBezTo>
                  <a:cubicBezTo>
                    <a:pt x="4271" y="7117"/>
                    <a:pt x="4199" y="7081"/>
                    <a:pt x="4093" y="7081"/>
                  </a:cubicBezTo>
                  <a:cubicBezTo>
                    <a:pt x="3950" y="7081"/>
                    <a:pt x="3772" y="7152"/>
                    <a:pt x="3666" y="7259"/>
                  </a:cubicBezTo>
                  <a:cubicBezTo>
                    <a:pt x="3310" y="7686"/>
                    <a:pt x="2776" y="7900"/>
                    <a:pt x="2242" y="7900"/>
                  </a:cubicBezTo>
                  <a:lnTo>
                    <a:pt x="1566" y="7900"/>
                  </a:lnTo>
                  <a:cubicBezTo>
                    <a:pt x="1104" y="6583"/>
                    <a:pt x="1104" y="5302"/>
                    <a:pt x="1566" y="3986"/>
                  </a:cubicBezTo>
                  <a:lnTo>
                    <a:pt x="2242" y="3986"/>
                  </a:lnTo>
                  <a:cubicBezTo>
                    <a:pt x="2776" y="3986"/>
                    <a:pt x="3310" y="4235"/>
                    <a:pt x="3666" y="4662"/>
                  </a:cubicBezTo>
                  <a:cubicBezTo>
                    <a:pt x="3777" y="4773"/>
                    <a:pt x="3930" y="4829"/>
                    <a:pt x="4090" y="4829"/>
                  </a:cubicBezTo>
                  <a:cubicBezTo>
                    <a:pt x="4186" y="4829"/>
                    <a:pt x="4284" y="4809"/>
                    <a:pt x="4377" y="4769"/>
                  </a:cubicBezTo>
                  <a:cubicBezTo>
                    <a:pt x="4591" y="4626"/>
                    <a:pt x="4698" y="4342"/>
                    <a:pt x="4591" y="4092"/>
                  </a:cubicBezTo>
                  <a:lnTo>
                    <a:pt x="3772" y="1673"/>
                  </a:lnTo>
                  <a:cubicBezTo>
                    <a:pt x="3701" y="1531"/>
                    <a:pt x="3737" y="1353"/>
                    <a:pt x="3844" y="1210"/>
                  </a:cubicBezTo>
                  <a:cubicBezTo>
                    <a:pt x="3950" y="1068"/>
                    <a:pt x="4093" y="997"/>
                    <a:pt x="4271" y="997"/>
                  </a:cubicBezTo>
                  <a:close/>
                  <a:moveTo>
                    <a:pt x="11316" y="8433"/>
                  </a:moveTo>
                  <a:cubicBezTo>
                    <a:pt x="11636" y="9145"/>
                    <a:pt x="12063" y="9821"/>
                    <a:pt x="12632" y="10390"/>
                  </a:cubicBezTo>
                  <a:cubicBezTo>
                    <a:pt x="12063" y="10675"/>
                    <a:pt x="11494" y="10853"/>
                    <a:pt x="10853" y="10888"/>
                  </a:cubicBezTo>
                  <a:cubicBezTo>
                    <a:pt x="10355" y="10284"/>
                    <a:pt x="9964" y="9572"/>
                    <a:pt x="9679" y="8860"/>
                  </a:cubicBezTo>
                  <a:lnTo>
                    <a:pt x="10248" y="8860"/>
                  </a:lnTo>
                  <a:cubicBezTo>
                    <a:pt x="10675" y="8860"/>
                    <a:pt x="11031" y="8682"/>
                    <a:pt x="11316" y="8433"/>
                  </a:cubicBezTo>
                  <a:close/>
                  <a:moveTo>
                    <a:pt x="4271" y="1"/>
                  </a:moveTo>
                  <a:cubicBezTo>
                    <a:pt x="3772" y="1"/>
                    <a:pt x="3274" y="214"/>
                    <a:pt x="2990" y="641"/>
                  </a:cubicBezTo>
                  <a:cubicBezTo>
                    <a:pt x="2705" y="1033"/>
                    <a:pt x="2634" y="1566"/>
                    <a:pt x="2812" y="2029"/>
                  </a:cubicBezTo>
                  <a:lnTo>
                    <a:pt x="3203" y="3132"/>
                  </a:lnTo>
                  <a:cubicBezTo>
                    <a:pt x="2883" y="3025"/>
                    <a:pt x="2563" y="2989"/>
                    <a:pt x="2242" y="2989"/>
                  </a:cubicBezTo>
                  <a:lnTo>
                    <a:pt x="890" y="2989"/>
                  </a:lnTo>
                  <a:lnTo>
                    <a:pt x="748" y="3310"/>
                  </a:lnTo>
                  <a:cubicBezTo>
                    <a:pt x="1" y="5053"/>
                    <a:pt x="1" y="6868"/>
                    <a:pt x="748" y="8611"/>
                  </a:cubicBezTo>
                  <a:lnTo>
                    <a:pt x="890" y="8931"/>
                  </a:lnTo>
                  <a:lnTo>
                    <a:pt x="2242" y="8931"/>
                  </a:lnTo>
                  <a:cubicBezTo>
                    <a:pt x="2563" y="8931"/>
                    <a:pt x="2883" y="8896"/>
                    <a:pt x="3203" y="8789"/>
                  </a:cubicBezTo>
                  <a:lnTo>
                    <a:pt x="3203" y="8789"/>
                  </a:lnTo>
                  <a:lnTo>
                    <a:pt x="2812" y="9892"/>
                  </a:lnTo>
                  <a:cubicBezTo>
                    <a:pt x="2634" y="10355"/>
                    <a:pt x="2705" y="10888"/>
                    <a:pt x="2990" y="11280"/>
                  </a:cubicBezTo>
                  <a:cubicBezTo>
                    <a:pt x="3310" y="11707"/>
                    <a:pt x="3772" y="11920"/>
                    <a:pt x="4271" y="11920"/>
                  </a:cubicBezTo>
                  <a:lnTo>
                    <a:pt x="10462" y="11920"/>
                  </a:lnTo>
                  <a:cubicBezTo>
                    <a:pt x="12347" y="11920"/>
                    <a:pt x="14055" y="11031"/>
                    <a:pt x="15123" y="9501"/>
                  </a:cubicBezTo>
                  <a:lnTo>
                    <a:pt x="17542" y="5943"/>
                  </a:lnTo>
                  <a:lnTo>
                    <a:pt x="15123" y="2420"/>
                  </a:lnTo>
                  <a:cubicBezTo>
                    <a:pt x="14055" y="890"/>
                    <a:pt x="12347" y="1"/>
                    <a:pt x="1046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1"/>
            <p:cNvSpPr/>
            <p:nvPr/>
          </p:nvSpPr>
          <p:spPr>
            <a:xfrm>
              <a:off x="10689259" y="6540857"/>
              <a:ext cx="77795" cy="77795"/>
            </a:xfrm>
            <a:custGeom>
              <a:avLst/>
              <a:gdLst/>
              <a:ahLst/>
              <a:cxnLst/>
              <a:rect l="l" t="t" r="r" b="b"/>
              <a:pathLst>
                <a:path w="1033" h="1033" extrusionOk="0">
                  <a:moveTo>
                    <a:pt x="1" y="1"/>
                  </a:moveTo>
                  <a:lnTo>
                    <a:pt x="1" y="1033"/>
                  </a:lnTo>
                  <a:lnTo>
                    <a:pt x="1033" y="1033"/>
                  </a:lnTo>
                  <a:lnTo>
                    <a:pt x="103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 name="Google Shape;407;p21"/>
          <p:cNvGrpSpPr/>
          <p:nvPr/>
        </p:nvGrpSpPr>
        <p:grpSpPr>
          <a:xfrm>
            <a:off x="11942188" y="4340118"/>
            <a:ext cx="1083284" cy="1083284"/>
            <a:chOff x="12029099" y="4027461"/>
            <a:chExt cx="1307683" cy="1307683"/>
          </a:xfrm>
        </p:grpSpPr>
        <p:sp>
          <p:nvSpPr>
            <p:cNvPr id="408" name="Google Shape;408;p21"/>
            <p:cNvSpPr/>
            <p:nvPr/>
          </p:nvSpPr>
          <p:spPr>
            <a:xfrm>
              <a:off x="12173769" y="4823262"/>
              <a:ext cx="75084" cy="77795"/>
            </a:xfrm>
            <a:custGeom>
              <a:avLst/>
              <a:gdLst/>
              <a:ahLst/>
              <a:cxnLst/>
              <a:rect l="l" t="t" r="r" b="b"/>
              <a:pathLst>
                <a:path w="997" h="1033" extrusionOk="0">
                  <a:moveTo>
                    <a:pt x="1" y="0"/>
                  </a:moveTo>
                  <a:lnTo>
                    <a:pt x="1" y="1032"/>
                  </a:lnTo>
                  <a:lnTo>
                    <a:pt x="997" y="1032"/>
                  </a:lnTo>
                  <a:lnTo>
                    <a:pt x="9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1"/>
            <p:cNvSpPr/>
            <p:nvPr/>
          </p:nvSpPr>
          <p:spPr>
            <a:xfrm>
              <a:off x="13151820" y="4054196"/>
              <a:ext cx="77795" cy="77795"/>
            </a:xfrm>
            <a:custGeom>
              <a:avLst/>
              <a:gdLst/>
              <a:ahLst/>
              <a:cxnLst/>
              <a:rect l="l" t="t" r="r" b="b"/>
              <a:pathLst>
                <a:path w="1033" h="1033" extrusionOk="0">
                  <a:moveTo>
                    <a:pt x="1" y="1"/>
                  </a:moveTo>
                  <a:lnTo>
                    <a:pt x="1" y="1033"/>
                  </a:lnTo>
                  <a:lnTo>
                    <a:pt x="1032" y="1033"/>
                  </a:lnTo>
                  <a:lnTo>
                    <a:pt x="10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1"/>
            <p:cNvSpPr/>
            <p:nvPr/>
          </p:nvSpPr>
          <p:spPr>
            <a:xfrm>
              <a:off x="13229540" y="4493706"/>
              <a:ext cx="77795" cy="77720"/>
            </a:xfrm>
            <a:custGeom>
              <a:avLst/>
              <a:gdLst/>
              <a:ahLst/>
              <a:cxnLst/>
              <a:rect l="l" t="t" r="r" b="b"/>
              <a:pathLst>
                <a:path w="1033" h="1032" extrusionOk="0">
                  <a:moveTo>
                    <a:pt x="0" y="0"/>
                  </a:moveTo>
                  <a:lnTo>
                    <a:pt x="0" y="1032"/>
                  </a:lnTo>
                  <a:lnTo>
                    <a:pt x="1032" y="1032"/>
                  </a:lnTo>
                  <a:lnTo>
                    <a:pt x="10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1"/>
            <p:cNvSpPr/>
            <p:nvPr/>
          </p:nvSpPr>
          <p:spPr>
            <a:xfrm>
              <a:off x="12047851" y="4678592"/>
              <a:ext cx="75084" cy="77720"/>
            </a:xfrm>
            <a:custGeom>
              <a:avLst/>
              <a:gdLst/>
              <a:ahLst/>
              <a:cxnLst/>
              <a:rect l="l" t="t" r="r" b="b"/>
              <a:pathLst>
                <a:path w="997" h="1032" extrusionOk="0">
                  <a:moveTo>
                    <a:pt x="0" y="0"/>
                  </a:moveTo>
                  <a:lnTo>
                    <a:pt x="0" y="1032"/>
                  </a:lnTo>
                  <a:lnTo>
                    <a:pt x="997" y="1032"/>
                  </a:lnTo>
                  <a:lnTo>
                    <a:pt x="9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1"/>
            <p:cNvSpPr/>
            <p:nvPr/>
          </p:nvSpPr>
          <p:spPr>
            <a:xfrm>
              <a:off x="12157728" y="4145322"/>
              <a:ext cx="77720" cy="75084"/>
            </a:xfrm>
            <a:custGeom>
              <a:avLst/>
              <a:gdLst/>
              <a:ahLst/>
              <a:cxnLst/>
              <a:rect l="l" t="t" r="r" b="b"/>
              <a:pathLst>
                <a:path w="1032" h="997" extrusionOk="0">
                  <a:moveTo>
                    <a:pt x="0" y="1"/>
                  </a:moveTo>
                  <a:lnTo>
                    <a:pt x="0" y="997"/>
                  </a:lnTo>
                  <a:lnTo>
                    <a:pt x="1032" y="997"/>
                  </a:lnTo>
                  <a:lnTo>
                    <a:pt x="10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1"/>
            <p:cNvSpPr/>
            <p:nvPr/>
          </p:nvSpPr>
          <p:spPr>
            <a:xfrm>
              <a:off x="12029099" y="4027461"/>
              <a:ext cx="1307683" cy="1307683"/>
            </a:xfrm>
            <a:custGeom>
              <a:avLst/>
              <a:gdLst/>
              <a:ahLst/>
              <a:cxnLst/>
              <a:rect l="l" t="t" r="r" b="b"/>
              <a:pathLst>
                <a:path w="17364" h="17364" extrusionOk="0">
                  <a:moveTo>
                    <a:pt x="6832" y="2989"/>
                  </a:moveTo>
                  <a:cubicBezTo>
                    <a:pt x="7116" y="2989"/>
                    <a:pt x="7615" y="3202"/>
                    <a:pt x="8077" y="3487"/>
                  </a:cubicBezTo>
                  <a:cubicBezTo>
                    <a:pt x="7615" y="3772"/>
                    <a:pt x="7116" y="3985"/>
                    <a:pt x="6832" y="3985"/>
                  </a:cubicBezTo>
                  <a:cubicBezTo>
                    <a:pt x="6156" y="3985"/>
                    <a:pt x="6156" y="3629"/>
                    <a:pt x="6156" y="3487"/>
                  </a:cubicBezTo>
                  <a:cubicBezTo>
                    <a:pt x="6156" y="3345"/>
                    <a:pt x="6156" y="2989"/>
                    <a:pt x="6832" y="2989"/>
                  </a:cubicBezTo>
                  <a:close/>
                  <a:moveTo>
                    <a:pt x="13806" y="2989"/>
                  </a:moveTo>
                  <a:cubicBezTo>
                    <a:pt x="14126" y="2989"/>
                    <a:pt x="14624" y="3202"/>
                    <a:pt x="15051" y="3487"/>
                  </a:cubicBezTo>
                  <a:cubicBezTo>
                    <a:pt x="14624" y="3772"/>
                    <a:pt x="14126" y="3985"/>
                    <a:pt x="13806" y="3985"/>
                  </a:cubicBezTo>
                  <a:cubicBezTo>
                    <a:pt x="13165" y="3985"/>
                    <a:pt x="13165" y="3629"/>
                    <a:pt x="13165" y="3487"/>
                  </a:cubicBezTo>
                  <a:cubicBezTo>
                    <a:pt x="13165" y="3345"/>
                    <a:pt x="13165" y="2989"/>
                    <a:pt x="13806" y="2989"/>
                  </a:cubicBezTo>
                  <a:close/>
                  <a:moveTo>
                    <a:pt x="3523" y="5693"/>
                  </a:moveTo>
                  <a:cubicBezTo>
                    <a:pt x="4199" y="5693"/>
                    <a:pt x="4199" y="6049"/>
                    <a:pt x="4199" y="6191"/>
                  </a:cubicBezTo>
                  <a:cubicBezTo>
                    <a:pt x="4199" y="6333"/>
                    <a:pt x="4199" y="6725"/>
                    <a:pt x="3523" y="6725"/>
                  </a:cubicBezTo>
                  <a:cubicBezTo>
                    <a:pt x="3238" y="6725"/>
                    <a:pt x="2740" y="6476"/>
                    <a:pt x="2277" y="6191"/>
                  </a:cubicBezTo>
                  <a:cubicBezTo>
                    <a:pt x="2740" y="5942"/>
                    <a:pt x="3238" y="5693"/>
                    <a:pt x="3523" y="5693"/>
                  </a:cubicBezTo>
                  <a:close/>
                  <a:moveTo>
                    <a:pt x="10532" y="5693"/>
                  </a:moveTo>
                  <a:cubicBezTo>
                    <a:pt x="11173" y="5693"/>
                    <a:pt x="11173" y="6049"/>
                    <a:pt x="11173" y="6191"/>
                  </a:cubicBezTo>
                  <a:cubicBezTo>
                    <a:pt x="11173" y="6333"/>
                    <a:pt x="11173" y="6725"/>
                    <a:pt x="10532" y="6725"/>
                  </a:cubicBezTo>
                  <a:cubicBezTo>
                    <a:pt x="10212" y="6725"/>
                    <a:pt x="9714" y="6476"/>
                    <a:pt x="9287" y="6191"/>
                  </a:cubicBezTo>
                  <a:cubicBezTo>
                    <a:pt x="9714" y="5942"/>
                    <a:pt x="10212" y="5693"/>
                    <a:pt x="10532" y="5693"/>
                  </a:cubicBezTo>
                  <a:close/>
                  <a:moveTo>
                    <a:pt x="6832" y="8824"/>
                  </a:moveTo>
                  <a:cubicBezTo>
                    <a:pt x="7116" y="8824"/>
                    <a:pt x="7615" y="9037"/>
                    <a:pt x="8077" y="9322"/>
                  </a:cubicBezTo>
                  <a:cubicBezTo>
                    <a:pt x="7615" y="9607"/>
                    <a:pt x="7116" y="9820"/>
                    <a:pt x="6832" y="9820"/>
                  </a:cubicBezTo>
                  <a:cubicBezTo>
                    <a:pt x="6156" y="9820"/>
                    <a:pt x="6156" y="9464"/>
                    <a:pt x="6156" y="9322"/>
                  </a:cubicBezTo>
                  <a:cubicBezTo>
                    <a:pt x="6156" y="9180"/>
                    <a:pt x="6156" y="8824"/>
                    <a:pt x="6832" y="8824"/>
                  </a:cubicBezTo>
                  <a:close/>
                  <a:moveTo>
                    <a:pt x="13806" y="8824"/>
                  </a:moveTo>
                  <a:cubicBezTo>
                    <a:pt x="14126" y="8824"/>
                    <a:pt x="14624" y="9073"/>
                    <a:pt x="15051" y="9322"/>
                  </a:cubicBezTo>
                  <a:cubicBezTo>
                    <a:pt x="14624" y="9607"/>
                    <a:pt x="14126" y="9820"/>
                    <a:pt x="13806" y="9820"/>
                  </a:cubicBezTo>
                  <a:cubicBezTo>
                    <a:pt x="13165" y="9820"/>
                    <a:pt x="13165" y="9464"/>
                    <a:pt x="13165" y="9322"/>
                  </a:cubicBezTo>
                  <a:cubicBezTo>
                    <a:pt x="13165" y="9180"/>
                    <a:pt x="13165" y="8824"/>
                    <a:pt x="13806" y="8824"/>
                  </a:cubicBezTo>
                  <a:close/>
                  <a:moveTo>
                    <a:pt x="3914" y="14090"/>
                  </a:moveTo>
                  <a:cubicBezTo>
                    <a:pt x="4199" y="14090"/>
                    <a:pt x="4483" y="14161"/>
                    <a:pt x="4732" y="14268"/>
                  </a:cubicBezTo>
                  <a:cubicBezTo>
                    <a:pt x="4519" y="14730"/>
                    <a:pt x="4412" y="15264"/>
                    <a:pt x="4412" y="15833"/>
                  </a:cubicBezTo>
                  <a:cubicBezTo>
                    <a:pt x="4412" y="16011"/>
                    <a:pt x="4448" y="16154"/>
                    <a:pt x="4483" y="16332"/>
                  </a:cubicBezTo>
                  <a:lnTo>
                    <a:pt x="1281" y="16332"/>
                  </a:lnTo>
                  <a:cubicBezTo>
                    <a:pt x="1139" y="16332"/>
                    <a:pt x="1032" y="16189"/>
                    <a:pt x="1032" y="16047"/>
                  </a:cubicBezTo>
                  <a:cubicBezTo>
                    <a:pt x="1032" y="14979"/>
                    <a:pt x="1886" y="14090"/>
                    <a:pt x="2953" y="14090"/>
                  </a:cubicBezTo>
                  <a:close/>
                  <a:moveTo>
                    <a:pt x="9287" y="13165"/>
                  </a:moveTo>
                  <a:cubicBezTo>
                    <a:pt x="10746" y="13165"/>
                    <a:pt x="11920" y="14375"/>
                    <a:pt x="11920" y="15833"/>
                  </a:cubicBezTo>
                  <a:cubicBezTo>
                    <a:pt x="11920" y="16082"/>
                    <a:pt x="11706" y="16332"/>
                    <a:pt x="11422" y="16332"/>
                  </a:cubicBezTo>
                  <a:lnTo>
                    <a:pt x="5907" y="16332"/>
                  </a:lnTo>
                  <a:cubicBezTo>
                    <a:pt x="5658" y="16332"/>
                    <a:pt x="5408" y="16118"/>
                    <a:pt x="5408" y="15833"/>
                  </a:cubicBezTo>
                  <a:cubicBezTo>
                    <a:pt x="5408" y="14375"/>
                    <a:pt x="6618" y="13165"/>
                    <a:pt x="8077" y="13165"/>
                  </a:cubicBezTo>
                  <a:close/>
                  <a:moveTo>
                    <a:pt x="14375" y="14090"/>
                  </a:moveTo>
                  <a:cubicBezTo>
                    <a:pt x="15442" y="14090"/>
                    <a:pt x="16332" y="14979"/>
                    <a:pt x="16332" y="16047"/>
                  </a:cubicBezTo>
                  <a:cubicBezTo>
                    <a:pt x="16332" y="16189"/>
                    <a:pt x="16189" y="16332"/>
                    <a:pt x="16047" y="16332"/>
                  </a:cubicBezTo>
                  <a:lnTo>
                    <a:pt x="12845" y="16332"/>
                  </a:lnTo>
                  <a:cubicBezTo>
                    <a:pt x="12916" y="16154"/>
                    <a:pt x="12952" y="16011"/>
                    <a:pt x="12952" y="15833"/>
                  </a:cubicBezTo>
                  <a:cubicBezTo>
                    <a:pt x="12952" y="15264"/>
                    <a:pt x="12809" y="14730"/>
                    <a:pt x="12596" y="14268"/>
                  </a:cubicBezTo>
                  <a:cubicBezTo>
                    <a:pt x="12845" y="14161"/>
                    <a:pt x="13130" y="14090"/>
                    <a:pt x="13450" y="14090"/>
                  </a:cubicBezTo>
                  <a:close/>
                  <a:moveTo>
                    <a:pt x="4804" y="0"/>
                  </a:moveTo>
                  <a:cubicBezTo>
                    <a:pt x="3985" y="854"/>
                    <a:pt x="3985" y="2206"/>
                    <a:pt x="4804" y="3060"/>
                  </a:cubicBezTo>
                  <a:lnTo>
                    <a:pt x="4839" y="3060"/>
                  </a:lnTo>
                  <a:cubicBezTo>
                    <a:pt x="5266" y="3522"/>
                    <a:pt x="5266" y="4234"/>
                    <a:pt x="4839" y="4661"/>
                  </a:cubicBezTo>
                  <a:lnTo>
                    <a:pt x="4804" y="4697"/>
                  </a:lnTo>
                  <a:cubicBezTo>
                    <a:pt x="4732" y="4768"/>
                    <a:pt x="4661" y="4875"/>
                    <a:pt x="4590" y="4981"/>
                  </a:cubicBezTo>
                  <a:cubicBezTo>
                    <a:pt x="4341" y="4803"/>
                    <a:pt x="4021" y="4661"/>
                    <a:pt x="3523" y="4661"/>
                  </a:cubicBezTo>
                  <a:cubicBezTo>
                    <a:pt x="2598" y="4661"/>
                    <a:pt x="1317" y="5622"/>
                    <a:pt x="1103" y="5800"/>
                  </a:cubicBezTo>
                  <a:lnTo>
                    <a:pt x="569" y="6191"/>
                  </a:lnTo>
                  <a:lnTo>
                    <a:pt x="1103" y="6618"/>
                  </a:lnTo>
                  <a:cubicBezTo>
                    <a:pt x="1317" y="6796"/>
                    <a:pt x="2598" y="7721"/>
                    <a:pt x="3523" y="7721"/>
                  </a:cubicBezTo>
                  <a:cubicBezTo>
                    <a:pt x="4021" y="7721"/>
                    <a:pt x="4341" y="7614"/>
                    <a:pt x="4590" y="7436"/>
                  </a:cubicBezTo>
                  <a:cubicBezTo>
                    <a:pt x="4661" y="7543"/>
                    <a:pt x="4732" y="7650"/>
                    <a:pt x="4804" y="7721"/>
                  </a:cubicBezTo>
                  <a:lnTo>
                    <a:pt x="4839" y="7721"/>
                  </a:lnTo>
                  <a:cubicBezTo>
                    <a:pt x="5266" y="8184"/>
                    <a:pt x="5266" y="8895"/>
                    <a:pt x="4839" y="9322"/>
                  </a:cubicBezTo>
                  <a:lnTo>
                    <a:pt x="4804" y="9358"/>
                  </a:lnTo>
                  <a:cubicBezTo>
                    <a:pt x="4412" y="9749"/>
                    <a:pt x="4199" y="10283"/>
                    <a:pt x="4199" y="10852"/>
                  </a:cubicBezTo>
                  <a:cubicBezTo>
                    <a:pt x="4199" y="11421"/>
                    <a:pt x="4412" y="11991"/>
                    <a:pt x="4804" y="12382"/>
                  </a:cubicBezTo>
                  <a:lnTo>
                    <a:pt x="4839" y="12382"/>
                  </a:lnTo>
                  <a:cubicBezTo>
                    <a:pt x="5088" y="12667"/>
                    <a:pt x="5195" y="13023"/>
                    <a:pt x="5159" y="13343"/>
                  </a:cubicBezTo>
                  <a:cubicBezTo>
                    <a:pt x="4768" y="13165"/>
                    <a:pt x="4341" y="13094"/>
                    <a:pt x="3914" y="13094"/>
                  </a:cubicBezTo>
                  <a:lnTo>
                    <a:pt x="2989" y="13094"/>
                  </a:lnTo>
                  <a:cubicBezTo>
                    <a:pt x="1352" y="13094"/>
                    <a:pt x="0" y="14410"/>
                    <a:pt x="0" y="16047"/>
                  </a:cubicBezTo>
                  <a:cubicBezTo>
                    <a:pt x="0" y="16759"/>
                    <a:pt x="569" y="17363"/>
                    <a:pt x="1281" y="17363"/>
                  </a:cubicBezTo>
                  <a:lnTo>
                    <a:pt x="16047" y="17363"/>
                  </a:lnTo>
                  <a:cubicBezTo>
                    <a:pt x="16759" y="17363"/>
                    <a:pt x="17364" y="16759"/>
                    <a:pt x="17364" y="16047"/>
                  </a:cubicBezTo>
                  <a:cubicBezTo>
                    <a:pt x="17364" y="14410"/>
                    <a:pt x="16012" y="13094"/>
                    <a:pt x="14375" y="13094"/>
                  </a:cubicBezTo>
                  <a:lnTo>
                    <a:pt x="13165" y="13094"/>
                  </a:lnTo>
                  <a:cubicBezTo>
                    <a:pt x="13130" y="12560"/>
                    <a:pt x="12916" y="12062"/>
                    <a:pt x="12525" y="11670"/>
                  </a:cubicBezTo>
                  <a:cubicBezTo>
                    <a:pt x="12133" y="11279"/>
                    <a:pt x="12098" y="10639"/>
                    <a:pt x="12382" y="10212"/>
                  </a:cubicBezTo>
                  <a:lnTo>
                    <a:pt x="12382" y="10212"/>
                  </a:lnTo>
                  <a:cubicBezTo>
                    <a:pt x="12453" y="10283"/>
                    <a:pt x="12525" y="10354"/>
                    <a:pt x="12560" y="10425"/>
                  </a:cubicBezTo>
                  <a:cubicBezTo>
                    <a:pt x="12774" y="10603"/>
                    <a:pt x="13165" y="10852"/>
                    <a:pt x="13806" y="10852"/>
                  </a:cubicBezTo>
                  <a:cubicBezTo>
                    <a:pt x="14766" y="10852"/>
                    <a:pt x="16012" y="9927"/>
                    <a:pt x="16261" y="9749"/>
                  </a:cubicBezTo>
                  <a:lnTo>
                    <a:pt x="16759" y="9322"/>
                  </a:lnTo>
                  <a:lnTo>
                    <a:pt x="16261" y="8931"/>
                  </a:lnTo>
                  <a:cubicBezTo>
                    <a:pt x="16012" y="8753"/>
                    <a:pt x="14766" y="7792"/>
                    <a:pt x="13806" y="7792"/>
                  </a:cubicBezTo>
                  <a:cubicBezTo>
                    <a:pt x="13521" y="7792"/>
                    <a:pt x="13272" y="7863"/>
                    <a:pt x="13058" y="7934"/>
                  </a:cubicBezTo>
                  <a:cubicBezTo>
                    <a:pt x="12987" y="7579"/>
                    <a:pt x="12809" y="7294"/>
                    <a:pt x="12525" y="7009"/>
                  </a:cubicBezTo>
                  <a:cubicBezTo>
                    <a:pt x="12098" y="6547"/>
                    <a:pt x="12098" y="5835"/>
                    <a:pt x="12525" y="5408"/>
                  </a:cubicBezTo>
                  <a:cubicBezTo>
                    <a:pt x="12703" y="5230"/>
                    <a:pt x="12845" y="5052"/>
                    <a:pt x="12916" y="4839"/>
                  </a:cubicBezTo>
                  <a:cubicBezTo>
                    <a:pt x="13165" y="4946"/>
                    <a:pt x="13450" y="5017"/>
                    <a:pt x="13806" y="5017"/>
                  </a:cubicBezTo>
                  <a:cubicBezTo>
                    <a:pt x="14766" y="5017"/>
                    <a:pt x="16012" y="4092"/>
                    <a:pt x="16261" y="3914"/>
                  </a:cubicBezTo>
                  <a:lnTo>
                    <a:pt x="16759" y="3487"/>
                  </a:lnTo>
                  <a:lnTo>
                    <a:pt x="16261" y="3096"/>
                  </a:lnTo>
                  <a:cubicBezTo>
                    <a:pt x="16012" y="2918"/>
                    <a:pt x="14766" y="1957"/>
                    <a:pt x="13806" y="1957"/>
                  </a:cubicBezTo>
                  <a:cubicBezTo>
                    <a:pt x="13165" y="1957"/>
                    <a:pt x="12809" y="2206"/>
                    <a:pt x="12596" y="2419"/>
                  </a:cubicBezTo>
                  <a:lnTo>
                    <a:pt x="12525" y="2348"/>
                  </a:lnTo>
                  <a:cubicBezTo>
                    <a:pt x="12311" y="2135"/>
                    <a:pt x="12204" y="1850"/>
                    <a:pt x="12204" y="1530"/>
                  </a:cubicBezTo>
                  <a:cubicBezTo>
                    <a:pt x="12204" y="1245"/>
                    <a:pt x="12311" y="961"/>
                    <a:pt x="12525" y="747"/>
                  </a:cubicBezTo>
                  <a:lnTo>
                    <a:pt x="11813" y="36"/>
                  </a:lnTo>
                  <a:cubicBezTo>
                    <a:pt x="10959" y="854"/>
                    <a:pt x="10959" y="2206"/>
                    <a:pt x="11813" y="3060"/>
                  </a:cubicBezTo>
                  <a:cubicBezTo>
                    <a:pt x="12240" y="3522"/>
                    <a:pt x="12240" y="4234"/>
                    <a:pt x="11813" y="4661"/>
                  </a:cubicBezTo>
                  <a:lnTo>
                    <a:pt x="11813" y="4697"/>
                  </a:lnTo>
                  <a:cubicBezTo>
                    <a:pt x="11706" y="4768"/>
                    <a:pt x="11635" y="4875"/>
                    <a:pt x="11564" y="4981"/>
                  </a:cubicBezTo>
                  <a:cubicBezTo>
                    <a:pt x="11350" y="4803"/>
                    <a:pt x="10995" y="4697"/>
                    <a:pt x="10497" y="4697"/>
                  </a:cubicBezTo>
                  <a:cubicBezTo>
                    <a:pt x="9571" y="4697"/>
                    <a:pt x="8326" y="5622"/>
                    <a:pt x="8077" y="5800"/>
                  </a:cubicBezTo>
                  <a:lnTo>
                    <a:pt x="7579" y="6227"/>
                  </a:lnTo>
                  <a:lnTo>
                    <a:pt x="8077" y="6618"/>
                  </a:lnTo>
                  <a:cubicBezTo>
                    <a:pt x="8326" y="6796"/>
                    <a:pt x="9571" y="7721"/>
                    <a:pt x="10497" y="7721"/>
                  </a:cubicBezTo>
                  <a:cubicBezTo>
                    <a:pt x="10995" y="7721"/>
                    <a:pt x="11350" y="7614"/>
                    <a:pt x="11564" y="7436"/>
                  </a:cubicBezTo>
                  <a:cubicBezTo>
                    <a:pt x="11635" y="7543"/>
                    <a:pt x="11706" y="7650"/>
                    <a:pt x="11813" y="7721"/>
                  </a:cubicBezTo>
                  <a:cubicBezTo>
                    <a:pt x="12240" y="8184"/>
                    <a:pt x="12240" y="8895"/>
                    <a:pt x="11813" y="9322"/>
                  </a:cubicBezTo>
                  <a:lnTo>
                    <a:pt x="11813" y="9358"/>
                  </a:lnTo>
                  <a:cubicBezTo>
                    <a:pt x="11386" y="9749"/>
                    <a:pt x="11173" y="10283"/>
                    <a:pt x="11173" y="10852"/>
                  </a:cubicBezTo>
                  <a:cubicBezTo>
                    <a:pt x="11173" y="11457"/>
                    <a:pt x="11386" y="11991"/>
                    <a:pt x="11813" y="12382"/>
                  </a:cubicBezTo>
                  <a:cubicBezTo>
                    <a:pt x="12062" y="12667"/>
                    <a:pt x="12169" y="13058"/>
                    <a:pt x="12133" y="13378"/>
                  </a:cubicBezTo>
                  <a:lnTo>
                    <a:pt x="12027" y="13414"/>
                  </a:lnTo>
                  <a:cubicBezTo>
                    <a:pt x="11386" y="12667"/>
                    <a:pt x="10390" y="12169"/>
                    <a:pt x="9287" y="12169"/>
                  </a:cubicBezTo>
                  <a:lnTo>
                    <a:pt x="8077" y="12169"/>
                  </a:lnTo>
                  <a:cubicBezTo>
                    <a:pt x="7365" y="12169"/>
                    <a:pt x="6689" y="12382"/>
                    <a:pt x="6120" y="12738"/>
                  </a:cubicBezTo>
                  <a:cubicBezTo>
                    <a:pt x="6049" y="12347"/>
                    <a:pt x="5835" y="11955"/>
                    <a:pt x="5551" y="11670"/>
                  </a:cubicBezTo>
                  <a:cubicBezTo>
                    <a:pt x="5124" y="11279"/>
                    <a:pt x="5088" y="10639"/>
                    <a:pt x="5408" y="10212"/>
                  </a:cubicBezTo>
                  <a:lnTo>
                    <a:pt x="5408" y="10212"/>
                  </a:lnTo>
                  <a:cubicBezTo>
                    <a:pt x="5480" y="10283"/>
                    <a:pt x="5515" y="10354"/>
                    <a:pt x="5586" y="10425"/>
                  </a:cubicBezTo>
                  <a:cubicBezTo>
                    <a:pt x="5800" y="10603"/>
                    <a:pt x="6191" y="10852"/>
                    <a:pt x="6832" y="10852"/>
                  </a:cubicBezTo>
                  <a:cubicBezTo>
                    <a:pt x="7792" y="10852"/>
                    <a:pt x="9038" y="9927"/>
                    <a:pt x="9287" y="9749"/>
                  </a:cubicBezTo>
                  <a:lnTo>
                    <a:pt x="9785" y="9322"/>
                  </a:lnTo>
                  <a:lnTo>
                    <a:pt x="9287" y="8931"/>
                  </a:lnTo>
                  <a:cubicBezTo>
                    <a:pt x="9038" y="8753"/>
                    <a:pt x="7792" y="7792"/>
                    <a:pt x="6832" y="7792"/>
                  </a:cubicBezTo>
                  <a:cubicBezTo>
                    <a:pt x="6547" y="7792"/>
                    <a:pt x="6298" y="7863"/>
                    <a:pt x="6085" y="7934"/>
                  </a:cubicBezTo>
                  <a:cubicBezTo>
                    <a:pt x="5978" y="7579"/>
                    <a:pt x="5800" y="7294"/>
                    <a:pt x="5551" y="7009"/>
                  </a:cubicBezTo>
                  <a:cubicBezTo>
                    <a:pt x="5088" y="6547"/>
                    <a:pt x="5088" y="5835"/>
                    <a:pt x="5551" y="5408"/>
                  </a:cubicBezTo>
                  <a:lnTo>
                    <a:pt x="5551" y="5373"/>
                  </a:lnTo>
                  <a:cubicBezTo>
                    <a:pt x="5729" y="5230"/>
                    <a:pt x="5835" y="5017"/>
                    <a:pt x="5942" y="4839"/>
                  </a:cubicBezTo>
                  <a:cubicBezTo>
                    <a:pt x="6156" y="4946"/>
                    <a:pt x="6440" y="5017"/>
                    <a:pt x="6832" y="5017"/>
                  </a:cubicBezTo>
                  <a:cubicBezTo>
                    <a:pt x="7792" y="5017"/>
                    <a:pt x="9038" y="4092"/>
                    <a:pt x="9287" y="3878"/>
                  </a:cubicBezTo>
                  <a:lnTo>
                    <a:pt x="9785" y="3487"/>
                  </a:lnTo>
                  <a:lnTo>
                    <a:pt x="9287" y="3096"/>
                  </a:lnTo>
                  <a:cubicBezTo>
                    <a:pt x="9038" y="2918"/>
                    <a:pt x="7792" y="1957"/>
                    <a:pt x="6832" y="1957"/>
                  </a:cubicBezTo>
                  <a:cubicBezTo>
                    <a:pt x="6191" y="1957"/>
                    <a:pt x="5800" y="2206"/>
                    <a:pt x="5586" y="2384"/>
                  </a:cubicBezTo>
                  <a:cubicBezTo>
                    <a:pt x="5586" y="2384"/>
                    <a:pt x="5551" y="2348"/>
                    <a:pt x="5551" y="2348"/>
                  </a:cubicBezTo>
                  <a:cubicBezTo>
                    <a:pt x="5337" y="2135"/>
                    <a:pt x="5195" y="1850"/>
                    <a:pt x="5195" y="1530"/>
                  </a:cubicBezTo>
                  <a:cubicBezTo>
                    <a:pt x="5195" y="1245"/>
                    <a:pt x="5337" y="961"/>
                    <a:pt x="5551" y="747"/>
                  </a:cubicBezTo>
                  <a:lnTo>
                    <a:pt x="480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21"/>
          <p:cNvGrpSpPr/>
          <p:nvPr/>
        </p:nvGrpSpPr>
        <p:grpSpPr>
          <a:xfrm>
            <a:off x="10039827" y="4340118"/>
            <a:ext cx="1081101" cy="1083284"/>
            <a:chOff x="9732671" y="4027461"/>
            <a:chExt cx="1305047" cy="1307683"/>
          </a:xfrm>
        </p:grpSpPr>
        <p:sp>
          <p:nvSpPr>
            <p:cNvPr id="415" name="Google Shape;415;p21"/>
            <p:cNvSpPr/>
            <p:nvPr/>
          </p:nvSpPr>
          <p:spPr>
            <a:xfrm>
              <a:off x="10078344" y="4330208"/>
              <a:ext cx="610990" cy="439509"/>
            </a:xfrm>
            <a:custGeom>
              <a:avLst/>
              <a:gdLst/>
              <a:ahLst/>
              <a:cxnLst/>
              <a:rect l="l" t="t" r="r" b="b"/>
              <a:pathLst>
                <a:path w="8113" h="5836" extrusionOk="0">
                  <a:moveTo>
                    <a:pt x="4057" y="997"/>
                  </a:moveTo>
                  <a:cubicBezTo>
                    <a:pt x="5266" y="997"/>
                    <a:pt x="6334" y="1708"/>
                    <a:pt x="6796" y="2776"/>
                  </a:cubicBezTo>
                  <a:lnTo>
                    <a:pt x="6405" y="2954"/>
                  </a:lnTo>
                  <a:lnTo>
                    <a:pt x="5231" y="2385"/>
                  </a:lnTo>
                  <a:lnTo>
                    <a:pt x="4057" y="2954"/>
                  </a:lnTo>
                  <a:lnTo>
                    <a:pt x="2882" y="2385"/>
                  </a:lnTo>
                  <a:lnTo>
                    <a:pt x="1708" y="2954"/>
                  </a:lnTo>
                  <a:lnTo>
                    <a:pt x="1317" y="2776"/>
                  </a:lnTo>
                  <a:cubicBezTo>
                    <a:pt x="1815" y="1744"/>
                    <a:pt x="2847" y="997"/>
                    <a:pt x="4057" y="997"/>
                  </a:cubicBezTo>
                  <a:close/>
                  <a:moveTo>
                    <a:pt x="5231" y="3523"/>
                  </a:moveTo>
                  <a:lnTo>
                    <a:pt x="6405" y="4092"/>
                  </a:lnTo>
                  <a:lnTo>
                    <a:pt x="7081" y="3772"/>
                  </a:lnTo>
                  <a:cubicBezTo>
                    <a:pt x="7081" y="3843"/>
                    <a:pt x="7081" y="3950"/>
                    <a:pt x="7081" y="4057"/>
                  </a:cubicBezTo>
                  <a:lnTo>
                    <a:pt x="7081" y="4840"/>
                  </a:lnTo>
                  <a:lnTo>
                    <a:pt x="1032" y="4840"/>
                  </a:lnTo>
                  <a:lnTo>
                    <a:pt x="1032" y="4057"/>
                  </a:lnTo>
                  <a:cubicBezTo>
                    <a:pt x="1032" y="3950"/>
                    <a:pt x="1032" y="3843"/>
                    <a:pt x="1032" y="3772"/>
                  </a:cubicBezTo>
                  <a:lnTo>
                    <a:pt x="1708" y="4092"/>
                  </a:lnTo>
                  <a:lnTo>
                    <a:pt x="2882" y="3523"/>
                  </a:lnTo>
                  <a:lnTo>
                    <a:pt x="4057" y="4092"/>
                  </a:lnTo>
                  <a:lnTo>
                    <a:pt x="5231" y="3523"/>
                  </a:lnTo>
                  <a:close/>
                  <a:moveTo>
                    <a:pt x="4057" y="1"/>
                  </a:moveTo>
                  <a:cubicBezTo>
                    <a:pt x="1815" y="1"/>
                    <a:pt x="0" y="1815"/>
                    <a:pt x="0" y="4057"/>
                  </a:cubicBezTo>
                  <a:lnTo>
                    <a:pt x="0" y="5836"/>
                  </a:lnTo>
                  <a:lnTo>
                    <a:pt x="8113" y="5836"/>
                  </a:lnTo>
                  <a:lnTo>
                    <a:pt x="8113" y="4057"/>
                  </a:lnTo>
                  <a:cubicBezTo>
                    <a:pt x="8113" y="1815"/>
                    <a:pt x="6298" y="1"/>
                    <a:pt x="40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1"/>
            <p:cNvSpPr/>
            <p:nvPr/>
          </p:nvSpPr>
          <p:spPr>
            <a:xfrm>
              <a:off x="9732671" y="4027461"/>
              <a:ext cx="1305047" cy="1307683"/>
            </a:xfrm>
            <a:custGeom>
              <a:avLst/>
              <a:gdLst/>
              <a:ahLst/>
              <a:cxnLst/>
              <a:rect l="l" t="t" r="r" b="b"/>
              <a:pathLst>
                <a:path w="17329" h="17364" extrusionOk="0">
                  <a:moveTo>
                    <a:pt x="8647" y="1023"/>
                  </a:moveTo>
                  <a:cubicBezTo>
                    <a:pt x="8771" y="1023"/>
                    <a:pt x="8896" y="1050"/>
                    <a:pt x="9002" y="1103"/>
                  </a:cubicBezTo>
                  <a:cubicBezTo>
                    <a:pt x="9394" y="1281"/>
                    <a:pt x="10710" y="2028"/>
                    <a:pt x="11884" y="3558"/>
                  </a:cubicBezTo>
                  <a:cubicBezTo>
                    <a:pt x="13735" y="5835"/>
                    <a:pt x="13806" y="8326"/>
                    <a:pt x="13699" y="11101"/>
                  </a:cubicBezTo>
                  <a:cubicBezTo>
                    <a:pt x="13592" y="11172"/>
                    <a:pt x="13450" y="11208"/>
                    <a:pt x="13308" y="11279"/>
                  </a:cubicBezTo>
                  <a:cubicBezTo>
                    <a:pt x="12934" y="11475"/>
                    <a:pt x="12418" y="11573"/>
                    <a:pt x="11902" y="11573"/>
                  </a:cubicBezTo>
                  <a:cubicBezTo>
                    <a:pt x="11386" y="11573"/>
                    <a:pt x="10870" y="11475"/>
                    <a:pt x="10497" y="11279"/>
                  </a:cubicBezTo>
                  <a:cubicBezTo>
                    <a:pt x="9981" y="11012"/>
                    <a:pt x="9314" y="10879"/>
                    <a:pt x="8647" y="10879"/>
                  </a:cubicBezTo>
                  <a:cubicBezTo>
                    <a:pt x="7979" y="10879"/>
                    <a:pt x="7312" y="11012"/>
                    <a:pt x="6796" y="11279"/>
                  </a:cubicBezTo>
                  <a:cubicBezTo>
                    <a:pt x="6423" y="11475"/>
                    <a:pt x="5907" y="11573"/>
                    <a:pt x="5391" y="11573"/>
                  </a:cubicBezTo>
                  <a:cubicBezTo>
                    <a:pt x="4875" y="11573"/>
                    <a:pt x="4359" y="11475"/>
                    <a:pt x="3985" y="11279"/>
                  </a:cubicBezTo>
                  <a:cubicBezTo>
                    <a:pt x="3843" y="11208"/>
                    <a:pt x="3736" y="11172"/>
                    <a:pt x="3594" y="11101"/>
                  </a:cubicBezTo>
                  <a:lnTo>
                    <a:pt x="3594" y="8860"/>
                  </a:lnTo>
                  <a:cubicBezTo>
                    <a:pt x="3416" y="5586"/>
                    <a:pt x="5978" y="2242"/>
                    <a:pt x="8291" y="1103"/>
                  </a:cubicBezTo>
                  <a:cubicBezTo>
                    <a:pt x="8397" y="1050"/>
                    <a:pt x="8522" y="1023"/>
                    <a:pt x="8647" y="1023"/>
                  </a:cubicBezTo>
                  <a:close/>
                  <a:moveTo>
                    <a:pt x="15208" y="11901"/>
                  </a:moveTo>
                  <a:cubicBezTo>
                    <a:pt x="15595" y="11901"/>
                    <a:pt x="15978" y="11956"/>
                    <a:pt x="16296" y="12062"/>
                  </a:cubicBezTo>
                  <a:lnTo>
                    <a:pt x="16296" y="13770"/>
                  </a:lnTo>
                  <a:cubicBezTo>
                    <a:pt x="15931" y="13675"/>
                    <a:pt x="15529" y="13626"/>
                    <a:pt x="15126" y="13626"/>
                  </a:cubicBezTo>
                  <a:cubicBezTo>
                    <a:pt x="14471" y="13626"/>
                    <a:pt x="13814" y="13754"/>
                    <a:pt x="13308" y="14019"/>
                  </a:cubicBezTo>
                  <a:cubicBezTo>
                    <a:pt x="12934" y="14214"/>
                    <a:pt x="12418" y="14312"/>
                    <a:pt x="11902" y="14312"/>
                  </a:cubicBezTo>
                  <a:cubicBezTo>
                    <a:pt x="11386" y="14312"/>
                    <a:pt x="10870" y="14214"/>
                    <a:pt x="10497" y="14019"/>
                  </a:cubicBezTo>
                  <a:cubicBezTo>
                    <a:pt x="9989" y="13756"/>
                    <a:pt x="9335" y="13623"/>
                    <a:pt x="8675" y="13623"/>
                  </a:cubicBezTo>
                  <a:cubicBezTo>
                    <a:pt x="7992" y="13623"/>
                    <a:pt x="7303" y="13765"/>
                    <a:pt x="6761" y="14054"/>
                  </a:cubicBezTo>
                  <a:cubicBezTo>
                    <a:pt x="6396" y="14228"/>
                    <a:pt x="5904" y="14317"/>
                    <a:pt x="5409" y="14317"/>
                  </a:cubicBezTo>
                  <a:cubicBezTo>
                    <a:pt x="4890" y="14317"/>
                    <a:pt x="4368" y="14219"/>
                    <a:pt x="3985" y="14019"/>
                  </a:cubicBezTo>
                  <a:cubicBezTo>
                    <a:pt x="3479" y="13754"/>
                    <a:pt x="2822" y="13626"/>
                    <a:pt x="2167" y="13626"/>
                  </a:cubicBezTo>
                  <a:cubicBezTo>
                    <a:pt x="1764" y="13626"/>
                    <a:pt x="1363" y="13675"/>
                    <a:pt x="997" y="13770"/>
                  </a:cubicBezTo>
                  <a:lnTo>
                    <a:pt x="997" y="12062"/>
                  </a:lnTo>
                  <a:cubicBezTo>
                    <a:pt x="1315" y="11956"/>
                    <a:pt x="1698" y="11901"/>
                    <a:pt x="2085" y="11901"/>
                  </a:cubicBezTo>
                  <a:cubicBezTo>
                    <a:pt x="2606" y="11901"/>
                    <a:pt x="3135" y="12000"/>
                    <a:pt x="3523" y="12204"/>
                  </a:cubicBezTo>
                  <a:lnTo>
                    <a:pt x="3523" y="12169"/>
                  </a:lnTo>
                  <a:cubicBezTo>
                    <a:pt x="4047" y="12458"/>
                    <a:pt x="4728" y="12600"/>
                    <a:pt x="5410" y="12600"/>
                  </a:cubicBezTo>
                  <a:cubicBezTo>
                    <a:pt x="6071" y="12600"/>
                    <a:pt x="6734" y="12467"/>
                    <a:pt x="7259" y="12204"/>
                  </a:cubicBezTo>
                  <a:cubicBezTo>
                    <a:pt x="7641" y="12004"/>
                    <a:pt x="8164" y="11906"/>
                    <a:pt x="8683" y="11906"/>
                  </a:cubicBezTo>
                  <a:cubicBezTo>
                    <a:pt x="9178" y="11906"/>
                    <a:pt x="9669" y="11995"/>
                    <a:pt x="10034" y="12169"/>
                  </a:cubicBezTo>
                  <a:cubicBezTo>
                    <a:pt x="10577" y="12458"/>
                    <a:pt x="11266" y="12600"/>
                    <a:pt x="11948" y="12600"/>
                  </a:cubicBezTo>
                  <a:cubicBezTo>
                    <a:pt x="12609" y="12600"/>
                    <a:pt x="13263" y="12467"/>
                    <a:pt x="13770" y="12204"/>
                  </a:cubicBezTo>
                  <a:cubicBezTo>
                    <a:pt x="14158" y="12000"/>
                    <a:pt x="14687" y="11901"/>
                    <a:pt x="15208" y="11901"/>
                  </a:cubicBezTo>
                  <a:close/>
                  <a:moveTo>
                    <a:pt x="15208" y="14641"/>
                  </a:moveTo>
                  <a:cubicBezTo>
                    <a:pt x="15595" y="14641"/>
                    <a:pt x="15978" y="14695"/>
                    <a:pt x="16296" y="14802"/>
                  </a:cubicBezTo>
                  <a:lnTo>
                    <a:pt x="16296" y="16332"/>
                  </a:lnTo>
                  <a:lnTo>
                    <a:pt x="997" y="16332"/>
                  </a:lnTo>
                  <a:lnTo>
                    <a:pt x="997" y="14802"/>
                  </a:lnTo>
                  <a:cubicBezTo>
                    <a:pt x="1315" y="14695"/>
                    <a:pt x="1698" y="14641"/>
                    <a:pt x="2085" y="14641"/>
                  </a:cubicBezTo>
                  <a:cubicBezTo>
                    <a:pt x="2606" y="14641"/>
                    <a:pt x="3135" y="14740"/>
                    <a:pt x="3523" y="14944"/>
                  </a:cubicBezTo>
                  <a:cubicBezTo>
                    <a:pt x="4057" y="15211"/>
                    <a:pt x="4733" y="15344"/>
                    <a:pt x="5404" y="15344"/>
                  </a:cubicBezTo>
                  <a:cubicBezTo>
                    <a:pt x="6076" y="15344"/>
                    <a:pt x="6743" y="15211"/>
                    <a:pt x="7259" y="14944"/>
                  </a:cubicBezTo>
                  <a:cubicBezTo>
                    <a:pt x="7632" y="14748"/>
                    <a:pt x="8140" y="14650"/>
                    <a:pt x="8647" y="14650"/>
                  </a:cubicBezTo>
                  <a:cubicBezTo>
                    <a:pt x="9154" y="14650"/>
                    <a:pt x="9661" y="14748"/>
                    <a:pt x="10034" y="14944"/>
                  </a:cubicBezTo>
                  <a:cubicBezTo>
                    <a:pt x="10568" y="15193"/>
                    <a:pt x="11244" y="15335"/>
                    <a:pt x="11920" y="15335"/>
                  </a:cubicBezTo>
                  <a:cubicBezTo>
                    <a:pt x="12596" y="15335"/>
                    <a:pt x="13272" y="15193"/>
                    <a:pt x="13770" y="14944"/>
                  </a:cubicBezTo>
                  <a:cubicBezTo>
                    <a:pt x="14158" y="14740"/>
                    <a:pt x="14687" y="14641"/>
                    <a:pt x="15208" y="14641"/>
                  </a:cubicBezTo>
                  <a:close/>
                  <a:moveTo>
                    <a:pt x="8647" y="0"/>
                  </a:moveTo>
                  <a:cubicBezTo>
                    <a:pt x="8362" y="0"/>
                    <a:pt x="8077" y="71"/>
                    <a:pt x="7828" y="213"/>
                  </a:cubicBezTo>
                  <a:cubicBezTo>
                    <a:pt x="7401" y="427"/>
                    <a:pt x="5942" y="1245"/>
                    <a:pt x="4626" y="2918"/>
                  </a:cubicBezTo>
                  <a:cubicBezTo>
                    <a:pt x="2705" y="5302"/>
                    <a:pt x="2455" y="7970"/>
                    <a:pt x="2562" y="10888"/>
                  </a:cubicBezTo>
                  <a:cubicBezTo>
                    <a:pt x="2430" y="10878"/>
                    <a:pt x="2299" y="10872"/>
                    <a:pt x="2168" y="10872"/>
                  </a:cubicBezTo>
                  <a:cubicBezTo>
                    <a:pt x="1386" y="10872"/>
                    <a:pt x="641" y="11055"/>
                    <a:pt x="0" y="11421"/>
                  </a:cubicBezTo>
                  <a:lnTo>
                    <a:pt x="0" y="17363"/>
                  </a:lnTo>
                  <a:lnTo>
                    <a:pt x="17328" y="17363"/>
                  </a:lnTo>
                  <a:lnTo>
                    <a:pt x="17328" y="11421"/>
                  </a:lnTo>
                  <a:lnTo>
                    <a:pt x="17044" y="11279"/>
                  </a:lnTo>
                  <a:cubicBezTo>
                    <a:pt x="16511" y="11013"/>
                    <a:pt x="15832" y="10870"/>
                    <a:pt x="15148" y="10870"/>
                  </a:cubicBezTo>
                  <a:cubicBezTo>
                    <a:pt x="15009" y="10870"/>
                    <a:pt x="14869" y="10876"/>
                    <a:pt x="14731" y="10888"/>
                  </a:cubicBezTo>
                  <a:lnTo>
                    <a:pt x="14731" y="8860"/>
                  </a:lnTo>
                  <a:cubicBezTo>
                    <a:pt x="14909" y="5195"/>
                    <a:pt x="12062" y="1459"/>
                    <a:pt x="9465" y="213"/>
                  </a:cubicBezTo>
                  <a:cubicBezTo>
                    <a:pt x="9216" y="71"/>
                    <a:pt x="8931" y="0"/>
                    <a:pt x="864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21"/>
          <p:cNvGrpSpPr/>
          <p:nvPr/>
        </p:nvGrpSpPr>
        <p:grpSpPr>
          <a:xfrm>
            <a:off x="8261803" y="13217366"/>
            <a:ext cx="1089960" cy="779211"/>
            <a:chOff x="7586336" y="12610090"/>
            <a:chExt cx="1315741" cy="940622"/>
          </a:xfrm>
        </p:grpSpPr>
        <p:sp>
          <p:nvSpPr>
            <p:cNvPr id="418" name="Google Shape;418;p21"/>
            <p:cNvSpPr/>
            <p:nvPr/>
          </p:nvSpPr>
          <p:spPr>
            <a:xfrm>
              <a:off x="7586336" y="12610090"/>
              <a:ext cx="1315741" cy="940622"/>
            </a:xfrm>
            <a:custGeom>
              <a:avLst/>
              <a:gdLst/>
              <a:ahLst/>
              <a:cxnLst/>
              <a:rect l="l" t="t" r="r" b="b"/>
              <a:pathLst>
                <a:path w="17471" h="12490" extrusionOk="0">
                  <a:moveTo>
                    <a:pt x="10247" y="1033"/>
                  </a:moveTo>
                  <a:cubicBezTo>
                    <a:pt x="11137" y="1033"/>
                    <a:pt x="11920" y="1460"/>
                    <a:pt x="12382" y="2136"/>
                  </a:cubicBezTo>
                  <a:cubicBezTo>
                    <a:pt x="11706" y="2029"/>
                    <a:pt x="10995" y="1958"/>
                    <a:pt x="10247" y="1958"/>
                  </a:cubicBezTo>
                  <a:cubicBezTo>
                    <a:pt x="9998" y="1958"/>
                    <a:pt x="9749" y="1958"/>
                    <a:pt x="9465" y="1994"/>
                  </a:cubicBezTo>
                  <a:lnTo>
                    <a:pt x="9465" y="1531"/>
                  </a:lnTo>
                  <a:cubicBezTo>
                    <a:pt x="9465" y="1246"/>
                    <a:pt x="9714" y="1033"/>
                    <a:pt x="9998" y="1033"/>
                  </a:cubicBezTo>
                  <a:close/>
                  <a:moveTo>
                    <a:pt x="6938" y="1567"/>
                  </a:moveTo>
                  <a:cubicBezTo>
                    <a:pt x="7437" y="1567"/>
                    <a:pt x="7863" y="1816"/>
                    <a:pt x="8113" y="2171"/>
                  </a:cubicBezTo>
                  <a:cubicBezTo>
                    <a:pt x="7259" y="2314"/>
                    <a:pt x="6440" y="2563"/>
                    <a:pt x="5764" y="2883"/>
                  </a:cubicBezTo>
                  <a:lnTo>
                    <a:pt x="5764" y="1602"/>
                  </a:lnTo>
                  <a:lnTo>
                    <a:pt x="5764" y="1567"/>
                  </a:lnTo>
                  <a:close/>
                  <a:moveTo>
                    <a:pt x="2455" y="4306"/>
                  </a:moveTo>
                  <a:cubicBezTo>
                    <a:pt x="2882" y="4306"/>
                    <a:pt x="3274" y="4449"/>
                    <a:pt x="3629" y="4698"/>
                  </a:cubicBezTo>
                  <a:cubicBezTo>
                    <a:pt x="3131" y="5729"/>
                    <a:pt x="3131" y="6761"/>
                    <a:pt x="3629" y="7793"/>
                  </a:cubicBezTo>
                  <a:cubicBezTo>
                    <a:pt x="3274" y="8042"/>
                    <a:pt x="2882" y="8185"/>
                    <a:pt x="2455" y="8185"/>
                  </a:cubicBezTo>
                  <a:lnTo>
                    <a:pt x="1850" y="8185"/>
                  </a:lnTo>
                  <a:cubicBezTo>
                    <a:pt x="1601" y="8185"/>
                    <a:pt x="1423" y="8042"/>
                    <a:pt x="1352" y="7829"/>
                  </a:cubicBezTo>
                  <a:cubicBezTo>
                    <a:pt x="1032" y="6761"/>
                    <a:pt x="1032" y="5729"/>
                    <a:pt x="1352" y="4662"/>
                  </a:cubicBezTo>
                  <a:cubicBezTo>
                    <a:pt x="1423" y="4449"/>
                    <a:pt x="1601" y="4306"/>
                    <a:pt x="1850" y="4306"/>
                  </a:cubicBezTo>
                  <a:close/>
                  <a:moveTo>
                    <a:pt x="13628" y="3523"/>
                  </a:moveTo>
                  <a:cubicBezTo>
                    <a:pt x="14019" y="3666"/>
                    <a:pt x="14410" y="3844"/>
                    <a:pt x="14731" y="4022"/>
                  </a:cubicBezTo>
                  <a:cubicBezTo>
                    <a:pt x="15834" y="4626"/>
                    <a:pt x="16438" y="5445"/>
                    <a:pt x="16438" y="6228"/>
                  </a:cubicBezTo>
                  <a:cubicBezTo>
                    <a:pt x="16438" y="7046"/>
                    <a:pt x="15834" y="7864"/>
                    <a:pt x="14731" y="8469"/>
                  </a:cubicBezTo>
                  <a:cubicBezTo>
                    <a:pt x="14410" y="8647"/>
                    <a:pt x="14019" y="8825"/>
                    <a:pt x="13628" y="8967"/>
                  </a:cubicBezTo>
                  <a:cubicBezTo>
                    <a:pt x="12596" y="7117"/>
                    <a:pt x="12596" y="5338"/>
                    <a:pt x="13628" y="3523"/>
                  </a:cubicBezTo>
                  <a:close/>
                  <a:moveTo>
                    <a:pt x="7650" y="3310"/>
                  </a:moveTo>
                  <a:lnTo>
                    <a:pt x="7650" y="3310"/>
                  </a:lnTo>
                  <a:cubicBezTo>
                    <a:pt x="6796" y="5267"/>
                    <a:pt x="6796" y="7224"/>
                    <a:pt x="7650" y="9181"/>
                  </a:cubicBezTo>
                  <a:cubicBezTo>
                    <a:pt x="6369" y="8861"/>
                    <a:pt x="5302" y="8327"/>
                    <a:pt x="4661" y="7615"/>
                  </a:cubicBezTo>
                  <a:cubicBezTo>
                    <a:pt x="4127" y="6690"/>
                    <a:pt x="4127" y="5801"/>
                    <a:pt x="4661" y="4876"/>
                  </a:cubicBezTo>
                  <a:cubicBezTo>
                    <a:pt x="5302" y="4164"/>
                    <a:pt x="6369" y="3630"/>
                    <a:pt x="7650" y="3310"/>
                  </a:cubicBezTo>
                  <a:close/>
                  <a:moveTo>
                    <a:pt x="10247" y="2990"/>
                  </a:moveTo>
                  <a:cubicBezTo>
                    <a:pt x="11101" y="2990"/>
                    <a:pt x="11884" y="3061"/>
                    <a:pt x="12631" y="3239"/>
                  </a:cubicBezTo>
                  <a:cubicBezTo>
                    <a:pt x="11599" y="5231"/>
                    <a:pt x="11599" y="7259"/>
                    <a:pt x="12631" y="9252"/>
                  </a:cubicBezTo>
                  <a:cubicBezTo>
                    <a:pt x="11884" y="9430"/>
                    <a:pt x="11101" y="9501"/>
                    <a:pt x="10247" y="9501"/>
                  </a:cubicBezTo>
                  <a:cubicBezTo>
                    <a:pt x="9785" y="9501"/>
                    <a:pt x="9322" y="9465"/>
                    <a:pt x="8895" y="9430"/>
                  </a:cubicBezTo>
                  <a:cubicBezTo>
                    <a:pt x="8290" y="8362"/>
                    <a:pt x="8006" y="7295"/>
                    <a:pt x="8006" y="6228"/>
                  </a:cubicBezTo>
                  <a:cubicBezTo>
                    <a:pt x="8006" y="5196"/>
                    <a:pt x="8290" y="4128"/>
                    <a:pt x="8895" y="3061"/>
                  </a:cubicBezTo>
                  <a:cubicBezTo>
                    <a:pt x="9322" y="3025"/>
                    <a:pt x="9785" y="2990"/>
                    <a:pt x="10247" y="2990"/>
                  </a:cubicBezTo>
                  <a:close/>
                  <a:moveTo>
                    <a:pt x="5764" y="9608"/>
                  </a:moveTo>
                  <a:cubicBezTo>
                    <a:pt x="6440" y="9928"/>
                    <a:pt x="7259" y="10177"/>
                    <a:pt x="8113" y="10355"/>
                  </a:cubicBezTo>
                  <a:cubicBezTo>
                    <a:pt x="7828" y="10675"/>
                    <a:pt x="7401" y="10924"/>
                    <a:pt x="6938" y="10924"/>
                  </a:cubicBezTo>
                  <a:lnTo>
                    <a:pt x="5764" y="10924"/>
                  </a:lnTo>
                  <a:lnTo>
                    <a:pt x="5764" y="9608"/>
                  </a:lnTo>
                  <a:close/>
                  <a:moveTo>
                    <a:pt x="12382" y="10355"/>
                  </a:moveTo>
                  <a:lnTo>
                    <a:pt x="12382" y="10355"/>
                  </a:lnTo>
                  <a:cubicBezTo>
                    <a:pt x="11920" y="11031"/>
                    <a:pt x="11137" y="11494"/>
                    <a:pt x="10247" y="11494"/>
                  </a:cubicBezTo>
                  <a:lnTo>
                    <a:pt x="10247" y="11458"/>
                  </a:lnTo>
                  <a:lnTo>
                    <a:pt x="9998" y="11458"/>
                  </a:lnTo>
                  <a:cubicBezTo>
                    <a:pt x="9714" y="11458"/>
                    <a:pt x="9465" y="11244"/>
                    <a:pt x="9465" y="10960"/>
                  </a:cubicBezTo>
                  <a:lnTo>
                    <a:pt x="9465" y="10497"/>
                  </a:lnTo>
                  <a:cubicBezTo>
                    <a:pt x="9749" y="10533"/>
                    <a:pt x="9998" y="10533"/>
                    <a:pt x="10247" y="10533"/>
                  </a:cubicBezTo>
                  <a:cubicBezTo>
                    <a:pt x="10995" y="10533"/>
                    <a:pt x="11706" y="10462"/>
                    <a:pt x="12382" y="10355"/>
                  </a:cubicBezTo>
                  <a:close/>
                  <a:moveTo>
                    <a:pt x="9998" y="1"/>
                  </a:moveTo>
                  <a:cubicBezTo>
                    <a:pt x="9287" y="1"/>
                    <a:pt x="8682" y="464"/>
                    <a:pt x="8504" y="1104"/>
                  </a:cubicBezTo>
                  <a:cubicBezTo>
                    <a:pt x="8077" y="784"/>
                    <a:pt x="7543" y="570"/>
                    <a:pt x="6938" y="570"/>
                  </a:cubicBezTo>
                  <a:lnTo>
                    <a:pt x="5586" y="570"/>
                  </a:lnTo>
                  <a:cubicBezTo>
                    <a:pt x="5124" y="570"/>
                    <a:pt x="4732" y="962"/>
                    <a:pt x="4732" y="1424"/>
                  </a:cubicBezTo>
                  <a:lnTo>
                    <a:pt x="4732" y="3488"/>
                  </a:lnTo>
                  <a:cubicBezTo>
                    <a:pt x="4554" y="3595"/>
                    <a:pt x="4377" y="3737"/>
                    <a:pt x="4234" y="3879"/>
                  </a:cubicBezTo>
                  <a:cubicBezTo>
                    <a:pt x="3736" y="3488"/>
                    <a:pt x="3096" y="3274"/>
                    <a:pt x="2455" y="3274"/>
                  </a:cubicBezTo>
                  <a:lnTo>
                    <a:pt x="1850" y="3274"/>
                  </a:lnTo>
                  <a:cubicBezTo>
                    <a:pt x="1174" y="3274"/>
                    <a:pt x="569" y="3737"/>
                    <a:pt x="356" y="4377"/>
                  </a:cubicBezTo>
                  <a:cubicBezTo>
                    <a:pt x="0" y="5623"/>
                    <a:pt x="0" y="6868"/>
                    <a:pt x="356" y="8113"/>
                  </a:cubicBezTo>
                  <a:cubicBezTo>
                    <a:pt x="569" y="8754"/>
                    <a:pt x="1174" y="9216"/>
                    <a:pt x="1850" y="9216"/>
                  </a:cubicBezTo>
                  <a:lnTo>
                    <a:pt x="2455" y="9216"/>
                  </a:lnTo>
                  <a:cubicBezTo>
                    <a:pt x="3096" y="9216"/>
                    <a:pt x="3736" y="9003"/>
                    <a:pt x="4234" y="8612"/>
                  </a:cubicBezTo>
                  <a:cubicBezTo>
                    <a:pt x="4377" y="8754"/>
                    <a:pt x="4554" y="8896"/>
                    <a:pt x="4732" y="9003"/>
                  </a:cubicBezTo>
                  <a:lnTo>
                    <a:pt x="4732" y="11067"/>
                  </a:lnTo>
                  <a:cubicBezTo>
                    <a:pt x="4732" y="11529"/>
                    <a:pt x="5124" y="11921"/>
                    <a:pt x="5586" y="11921"/>
                  </a:cubicBezTo>
                  <a:lnTo>
                    <a:pt x="6938" y="11921"/>
                  </a:lnTo>
                  <a:cubicBezTo>
                    <a:pt x="7543" y="11921"/>
                    <a:pt x="8077" y="11707"/>
                    <a:pt x="8504" y="11351"/>
                  </a:cubicBezTo>
                  <a:cubicBezTo>
                    <a:pt x="8682" y="12027"/>
                    <a:pt x="9287" y="12490"/>
                    <a:pt x="9998" y="12490"/>
                  </a:cubicBezTo>
                  <a:lnTo>
                    <a:pt x="10247" y="12490"/>
                  </a:lnTo>
                  <a:cubicBezTo>
                    <a:pt x="11849" y="12490"/>
                    <a:pt x="13165" y="11458"/>
                    <a:pt x="13628" y="10035"/>
                  </a:cubicBezTo>
                  <a:cubicBezTo>
                    <a:pt x="14232" y="9857"/>
                    <a:pt x="14766" y="9608"/>
                    <a:pt x="15229" y="9359"/>
                  </a:cubicBezTo>
                  <a:cubicBezTo>
                    <a:pt x="16652" y="8540"/>
                    <a:pt x="17470" y="7437"/>
                    <a:pt x="17470" y="6228"/>
                  </a:cubicBezTo>
                  <a:cubicBezTo>
                    <a:pt x="17470" y="5053"/>
                    <a:pt x="16652" y="3950"/>
                    <a:pt x="15229" y="3132"/>
                  </a:cubicBezTo>
                  <a:cubicBezTo>
                    <a:pt x="14766" y="2847"/>
                    <a:pt x="14232" y="2634"/>
                    <a:pt x="13628" y="2456"/>
                  </a:cubicBezTo>
                  <a:cubicBezTo>
                    <a:pt x="13165" y="1033"/>
                    <a:pt x="11849" y="1"/>
                    <a:pt x="102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1"/>
            <p:cNvSpPr/>
            <p:nvPr/>
          </p:nvSpPr>
          <p:spPr>
            <a:xfrm>
              <a:off x="8625990" y="12963821"/>
              <a:ext cx="75084" cy="77795"/>
            </a:xfrm>
            <a:custGeom>
              <a:avLst/>
              <a:gdLst/>
              <a:ahLst/>
              <a:cxnLst/>
              <a:rect l="l" t="t" r="r" b="b"/>
              <a:pathLst>
                <a:path w="997" h="1033" extrusionOk="0">
                  <a:moveTo>
                    <a:pt x="0" y="1"/>
                  </a:moveTo>
                  <a:lnTo>
                    <a:pt x="0" y="1032"/>
                  </a:lnTo>
                  <a:lnTo>
                    <a:pt x="997" y="1032"/>
                  </a:lnTo>
                  <a:lnTo>
                    <a:pt x="9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21"/>
          <p:cNvSpPr/>
          <p:nvPr/>
        </p:nvSpPr>
        <p:spPr>
          <a:xfrm>
            <a:off x="8268138" y="10959239"/>
            <a:ext cx="1083272" cy="1081026"/>
          </a:xfrm>
          <a:custGeom>
            <a:avLst/>
            <a:gdLst/>
            <a:ahLst/>
            <a:cxnLst/>
            <a:rect l="l" t="t" r="r" b="b"/>
            <a:pathLst>
              <a:path w="17365" h="17329" extrusionOk="0">
                <a:moveTo>
                  <a:pt x="6121" y="3096"/>
                </a:moveTo>
                <a:lnTo>
                  <a:pt x="6121" y="3096"/>
                </a:lnTo>
                <a:cubicBezTo>
                  <a:pt x="5765" y="3879"/>
                  <a:pt x="5480" y="4733"/>
                  <a:pt x="5302" y="5623"/>
                </a:cubicBezTo>
                <a:lnTo>
                  <a:pt x="4591" y="5196"/>
                </a:lnTo>
                <a:cubicBezTo>
                  <a:pt x="4448" y="5124"/>
                  <a:pt x="4342" y="4947"/>
                  <a:pt x="4342" y="4804"/>
                </a:cubicBezTo>
                <a:cubicBezTo>
                  <a:pt x="4306" y="4626"/>
                  <a:pt x="4377" y="4448"/>
                  <a:pt x="4520" y="4342"/>
                </a:cubicBezTo>
                <a:lnTo>
                  <a:pt x="6121" y="3096"/>
                </a:lnTo>
                <a:close/>
                <a:moveTo>
                  <a:pt x="11209" y="3096"/>
                </a:moveTo>
                <a:lnTo>
                  <a:pt x="12846" y="4342"/>
                </a:lnTo>
                <a:cubicBezTo>
                  <a:pt x="12952" y="4448"/>
                  <a:pt x="13023" y="4626"/>
                  <a:pt x="13023" y="4804"/>
                </a:cubicBezTo>
                <a:cubicBezTo>
                  <a:pt x="12988" y="4947"/>
                  <a:pt x="12917" y="5124"/>
                  <a:pt x="12774" y="5196"/>
                </a:cubicBezTo>
                <a:lnTo>
                  <a:pt x="12027" y="5623"/>
                </a:lnTo>
                <a:cubicBezTo>
                  <a:pt x="11885" y="4733"/>
                  <a:pt x="11600" y="3879"/>
                  <a:pt x="11209" y="3096"/>
                </a:cubicBezTo>
                <a:close/>
                <a:moveTo>
                  <a:pt x="8683" y="1068"/>
                </a:moveTo>
                <a:lnTo>
                  <a:pt x="8754" y="1175"/>
                </a:lnTo>
                <a:cubicBezTo>
                  <a:pt x="10319" y="2918"/>
                  <a:pt x="11209" y="5231"/>
                  <a:pt x="11209" y="7615"/>
                </a:cubicBezTo>
                <a:lnTo>
                  <a:pt x="11209" y="9323"/>
                </a:lnTo>
                <a:lnTo>
                  <a:pt x="6156" y="9323"/>
                </a:lnTo>
                <a:lnTo>
                  <a:pt x="6156" y="7615"/>
                </a:lnTo>
                <a:cubicBezTo>
                  <a:pt x="6156" y="5231"/>
                  <a:pt x="7010" y="2918"/>
                  <a:pt x="8611" y="1175"/>
                </a:cubicBezTo>
                <a:lnTo>
                  <a:pt x="8683" y="1068"/>
                </a:lnTo>
                <a:close/>
                <a:moveTo>
                  <a:pt x="10711" y="10319"/>
                </a:moveTo>
                <a:lnTo>
                  <a:pt x="10711" y="10817"/>
                </a:lnTo>
                <a:cubicBezTo>
                  <a:pt x="10711" y="11102"/>
                  <a:pt x="10497" y="11351"/>
                  <a:pt x="10213" y="11351"/>
                </a:cubicBezTo>
                <a:lnTo>
                  <a:pt x="7153" y="11351"/>
                </a:lnTo>
                <a:cubicBezTo>
                  <a:pt x="6868" y="11351"/>
                  <a:pt x="6654" y="11102"/>
                  <a:pt x="6654" y="10817"/>
                </a:cubicBezTo>
                <a:lnTo>
                  <a:pt x="6654" y="10319"/>
                </a:lnTo>
                <a:close/>
                <a:moveTo>
                  <a:pt x="2207" y="15301"/>
                </a:moveTo>
                <a:lnTo>
                  <a:pt x="2207" y="16332"/>
                </a:lnTo>
                <a:lnTo>
                  <a:pt x="1033" y="16332"/>
                </a:lnTo>
                <a:lnTo>
                  <a:pt x="1033" y="15799"/>
                </a:lnTo>
                <a:cubicBezTo>
                  <a:pt x="1033" y="15514"/>
                  <a:pt x="1246" y="15301"/>
                  <a:pt x="1531" y="15301"/>
                </a:cubicBezTo>
                <a:close/>
                <a:moveTo>
                  <a:pt x="15834" y="15301"/>
                </a:moveTo>
                <a:cubicBezTo>
                  <a:pt x="16119" y="15301"/>
                  <a:pt x="16332" y="15514"/>
                  <a:pt x="16332" y="15799"/>
                </a:cubicBezTo>
                <a:lnTo>
                  <a:pt x="16332" y="16297"/>
                </a:lnTo>
                <a:lnTo>
                  <a:pt x="16332" y="16332"/>
                </a:lnTo>
                <a:lnTo>
                  <a:pt x="15123" y="16332"/>
                </a:lnTo>
                <a:lnTo>
                  <a:pt x="15123" y="15301"/>
                </a:lnTo>
                <a:close/>
                <a:moveTo>
                  <a:pt x="8683" y="1"/>
                </a:moveTo>
                <a:cubicBezTo>
                  <a:pt x="8434" y="1"/>
                  <a:pt x="8220" y="72"/>
                  <a:pt x="8042" y="250"/>
                </a:cubicBezTo>
                <a:lnTo>
                  <a:pt x="8007" y="285"/>
                </a:lnTo>
                <a:lnTo>
                  <a:pt x="3879" y="3559"/>
                </a:lnTo>
                <a:cubicBezTo>
                  <a:pt x="3488" y="3879"/>
                  <a:pt x="3274" y="4377"/>
                  <a:pt x="3310" y="4875"/>
                </a:cubicBezTo>
                <a:cubicBezTo>
                  <a:pt x="3345" y="5373"/>
                  <a:pt x="3630" y="5836"/>
                  <a:pt x="4093" y="6085"/>
                </a:cubicBezTo>
                <a:lnTo>
                  <a:pt x="5160" y="6690"/>
                </a:lnTo>
                <a:cubicBezTo>
                  <a:pt x="5124" y="7010"/>
                  <a:pt x="5124" y="7295"/>
                  <a:pt x="5124" y="7615"/>
                </a:cubicBezTo>
                <a:lnTo>
                  <a:pt x="5124" y="10319"/>
                </a:lnTo>
                <a:lnTo>
                  <a:pt x="5623" y="10319"/>
                </a:lnTo>
                <a:lnTo>
                  <a:pt x="5623" y="10853"/>
                </a:lnTo>
                <a:cubicBezTo>
                  <a:pt x="5623" y="11280"/>
                  <a:pt x="5836" y="11707"/>
                  <a:pt x="6121" y="11956"/>
                </a:cubicBezTo>
                <a:lnTo>
                  <a:pt x="6121" y="13771"/>
                </a:lnTo>
                <a:cubicBezTo>
                  <a:pt x="6121" y="14055"/>
                  <a:pt x="5907" y="14269"/>
                  <a:pt x="5623" y="14269"/>
                </a:cubicBezTo>
                <a:cubicBezTo>
                  <a:pt x="5338" y="14269"/>
                  <a:pt x="5124" y="14055"/>
                  <a:pt x="5124" y="13771"/>
                </a:cubicBezTo>
                <a:lnTo>
                  <a:pt x="5124" y="12205"/>
                </a:lnTo>
                <a:cubicBezTo>
                  <a:pt x="5124" y="11351"/>
                  <a:pt x="4448" y="10675"/>
                  <a:pt x="3595" y="10675"/>
                </a:cubicBezTo>
                <a:cubicBezTo>
                  <a:pt x="2741" y="10675"/>
                  <a:pt x="2065" y="11351"/>
                  <a:pt x="2065" y="12205"/>
                </a:cubicBezTo>
                <a:lnTo>
                  <a:pt x="2065" y="12774"/>
                </a:lnTo>
                <a:lnTo>
                  <a:pt x="3096" y="12774"/>
                </a:lnTo>
                <a:lnTo>
                  <a:pt x="3096" y="12205"/>
                </a:lnTo>
                <a:cubicBezTo>
                  <a:pt x="3096" y="11920"/>
                  <a:pt x="3310" y="11671"/>
                  <a:pt x="3595" y="11671"/>
                </a:cubicBezTo>
                <a:cubicBezTo>
                  <a:pt x="3879" y="11671"/>
                  <a:pt x="4093" y="11920"/>
                  <a:pt x="4093" y="12205"/>
                </a:cubicBezTo>
                <a:lnTo>
                  <a:pt x="4093" y="13771"/>
                </a:lnTo>
                <a:cubicBezTo>
                  <a:pt x="4093" y="14624"/>
                  <a:pt x="4769" y="15301"/>
                  <a:pt x="5623" y="15301"/>
                </a:cubicBezTo>
                <a:cubicBezTo>
                  <a:pt x="6477" y="15301"/>
                  <a:pt x="7153" y="14624"/>
                  <a:pt x="7153" y="13771"/>
                </a:cubicBezTo>
                <a:lnTo>
                  <a:pt x="7153" y="12347"/>
                </a:lnTo>
                <a:lnTo>
                  <a:pt x="8184" y="12347"/>
                </a:lnTo>
                <a:lnTo>
                  <a:pt x="8184" y="13771"/>
                </a:lnTo>
                <a:cubicBezTo>
                  <a:pt x="8184" y="15194"/>
                  <a:pt x="7046" y="16332"/>
                  <a:pt x="5623" y="16332"/>
                </a:cubicBezTo>
                <a:lnTo>
                  <a:pt x="3239" y="16332"/>
                </a:lnTo>
                <a:lnTo>
                  <a:pt x="3239" y="14269"/>
                </a:lnTo>
                <a:lnTo>
                  <a:pt x="1531" y="14269"/>
                </a:lnTo>
                <a:cubicBezTo>
                  <a:pt x="677" y="14269"/>
                  <a:pt x="1" y="14980"/>
                  <a:pt x="1" y="15799"/>
                </a:cubicBezTo>
                <a:lnTo>
                  <a:pt x="1" y="17329"/>
                </a:lnTo>
                <a:lnTo>
                  <a:pt x="5623" y="17329"/>
                </a:lnTo>
                <a:cubicBezTo>
                  <a:pt x="6939" y="17329"/>
                  <a:pt x="8042" y="16653"/>
                  <a:pt x="8683" y="15621"/>
                </a:cubicBezTo>
                <a:cubicBezTo>
                  <a:pt x="9287" y="16653"/>
                  <a:pt x="10426" y="17329"/>
                  <a:pt x="11743" y="17329"/>
                </a:cubicBezTo>
                <a:lnTo>
                  <a:pt x="17364" y="17329"/>
                </a:lnTo>
                <a:lnTo>
                  <a:pt x="17364" y="15799"/>
                </a:lnTo>
                <a:cubicBezTo>
                  <a:pt x="17364" y="14980"/>
                  <a:pt x="16653" y="14269"/>
                  <a:pt x="15834" y="14269"/>
                </a:cubicBezTo>
                <a:lnTo>
                  <a:pt x="14126" y="14269"/>
                </a:lnTo>
                <a:lnTo>
                  <a:pt x="14126" y="16332"/>
                </a:lnTo>
                <a:lnTo>
                  <a:pt x="11743" y="16332"/>
                </a:lnTo>
                <a:cubicBezTo>
                  <a:pt x="10319" y="16332"/>
                  <a:pt x="9181" y="15194"/>
                  <a:pt x="9181" y="13771"/>
                </a:cubicBezTo>
                <a:lnTo>
                  <a:pt x="9181" y="12347"/>
                </a:lnTo>
                <a:lnTo>
                  <a:pt x="10213" y="12347"/>
                </a:lnTo>
                <a:lnTo>
                  <a:pt x="10213" y="13771"/>
                </a:lnTo>
                <a:cubicBezTo>
                  <a:pt x="10213" y="14624"/>
                  <a:pt x="10889" y="15301"/>
                  <a:pt x="11743" y="15301"/>
                </a:cubicBezTo>
                <a:cubicBezTo>
                  <a:pt x="12561" y="15301"/>
                  <a:pt x="13273" y="14624"/>
                  <a:pt x="13273" y="13771"/>
                </a:cubicBezTo>
                <a:lnTo>
                  <a:pt x="13273" y="12205"/>
                </a:lnTo>
                <a:cubicBezTo>
                  <a:pt x="13273" y="11920"/>
                  <a:pt x="13486" y="11671"/>
                  <a:pt x="13771" y="11671"/>
                </a:cubicBezTo>
                <a:cubicBezTo>
                  <a:pt x="14055" y="11671"/>
                  <a:pt x="14269" y="11920"/>
                  <a:pt x="14269" y="12205"/>
                </a:cubicBezTo>
                <a:lnTo>
                  <a:pt x="14269" y="12774"/>
                </a:lnTo>
                <a:lnTo>
                  <a:pt x="15301" y="12774"/>
                </a:lnTo>
                <a:lnTo>
                  <a:pt x="15301" y="12205"/>
                </a:lnTo>
                <a:cubicBezTo>
                  <a:pt x="15301" y="11351"/>
                  <a:pt x="14589" y="10675"/>
                  <a:pt x="13771" y="10675"/>
                </a:cubicBezTo>
                <a:cubicBezTo>
                  <a:pt x="12917" y="10675"/>
                  <a:pt x="12241" y="11351"/>
                  <a:pt x="12241" y="12205"/>
                </a:cubicBezTo>
                <a:lnTo>
                  <a:pt x="12241" y="13771"/>
                </a:lnTo>
                <a:cubicBezTo>
                  <a:pt x="12241" y="14055"/>
                  <a:pt x="11992" y="14269"/>
                  <a:pt x="11743" y="14269"/>
                </a:cubicBezTo>
                <a:cubicBezTo>
                  <a:pt x="11458" y="14269"/>
                  <a:pt x="11209" y="14055"/>
                  <a:pt x="11209" y="13771"/>
                </a:cubicBezTo>
                <a:lnTo>
                  <a:pt x="11209" y="11956"/>
                </a:lnTo>
                <a:cubicBezTo>
                  <a:pt x="11529" y="11707"/>
                  <a:pt x="11743" y="11280"/>
                  <a:pt x="11743" y="10853"/>
                </a:cubicBezTo>
                <a:lnTo>
                  <a:pt x="11743" y="10319"/>
                </a:lnTo>
                <a:lnTo>
                  <a:pt x="12241" y="10319"/>
                </a:lnTo>
                <a:lnTo>
                  <a:pt x="12241" y="7615"/>
                </a:lnTo>
                <a:cubicBezTo>
                  <a:pt x="12241" y="7295"/>
                  <a:pt x="12205" y="7010"/>
                  <a:pt x="12205" y="6690"/>
                </a:cubicBezTo>
                <a:lnTo>
                  <a:pt x="13273" y="6085"/>
                </a:lnTo>
                <a:cubicBezTo>
                  <a:pt x="13699" y="5836"/>
                  <a:pt x="13984" y="5373"/>
                  <a:pt x="14020" y="4875"/>
                </a:cubicBezTo>
                <a:cubicBezTo>
                  <a:pt x="14055" y="4377"/>
                  <a:pt x="13842" y="3879"/>
                  <a:pt x="13450" y="3559"/>
                </a:cubicBezTo>
                <a:lnTo>
                  <a:pt x="9323" y="285"/>
                </a:lnTo>
                <a:lnTo>
                  <a:pt x="9323" y="250"/>
                </a:lnTo>
                <a:cubicBezTo>
                  <a:pt x="9145" y="72"/>
                  <a:pt x="8932" y="1"/>
                  <a:pt x="8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 name="Google Shape;421;p21"/>
          <p:cNvGrpSpPr/>
          <p:nvPr/>
        </p:nvGrpSpPr>
        <p:grpSpPr>
          <a:xfrm>
            <a:off x="8268416" y="8699663"/>
            <a:ext cx="1081101" cy="1083284"/>
            <a:chOff x="7594319" y="8116493"/>
            <a:chExt cx="1305047" cy="1307683"/>
          </a:xfrm>
        </p:grpSpPr>
        <p:sp>
          <p:nvSpPr>
            <p:cNvPr id="422" name="Google Shape;422;p21"/>
            <p:cNvSpPr/>
            <p:nvPr/>
          </p:nvSpPr>
          <p:spPr>
            <a:xfrm>
              <a:off x="7594319" y="8116493"/>
              <a:ext cx="613701" cy="1307683"/>
            </a:xfrm>
            <a:custGeom>
              <a:avLst/>
              <a:gdLst/>
              <a:ahLst/>
              <a:cxnLst/>
              <a:rect l="l" t="t" r="r" b="b"/>
              <a:pathLst>
                <a:path w="8149" h="17364" extrusionOk="0">
                  <a:moveTo>
                    <a:pt x="4093" y="1032"/>
                  </a:moveTo>
                  <a:cubicBezTo>
                    <a:pt x="4271" y="1032"/>
                    <a:pt x="4448" y="1068"/>
                    <a:pt x="4591" y="1174"/>
                  </a:cubicBezTo>
                  <a:lnTo>
                    <a:pt x="4591" y="6974"/>
                  </a:lnTo>
                  <a:cubicBezTo>
                    <a:pt x="4591" y="7223"/>
                    <a:pt x="4591" y="7508"/>
                    <a:pt x="4555" y="7757"/>
                  </a:cubicBezTo>
                  <a:cubicBezTo>
                    <a:pt x="4377" y="7721"/>
                    <a:pt x="4235" y="7721"/>
                    <a:pt x="4093" y="7721"/>
                  </a:cubicBezTo>
                  <a:cubicBezTo>
                    <a:pt x="3950" y="7721"/>
                    <a:pt x="3772" y="7721"/>
                    <a:pt x="3630" y="7757"/>
                  </a:cubicBezTo>
                  <a:cubicBezTo>
                    <a:pt x="3595" y="7508"/>
                    <a:pt x="3595" y="7223"/>
                    <a:pt x="3595" y="6974"/>
                  </a:cubicBezTo>
                  <a:lnTo>
                    <a:pt x="3595" y="1174"/>
                  </a:lnTo>
                  <a:cubicBezTo>
                    <a:pt x="3737" y="1068"/>
                    <a:pt x="3915" y="1032"/>
                    <a:pt x="4093" y="1032"/>
                  </a:cubicBezTo>
                  <a:close/>
                  <a:moveTo>
                    <a:pt x="2065" y="1032"/>
                  </a:moveTo>
                  <a:cubicBezTo>
                    <a:pt x="2242" y="1032"/>
                    <a:pt x="2420" y="1068"/>
                    <a:pt x="2563" y="1174"/>
                  </a:cubicBezTo>
                  <a:lnTo>
                    <a:pt x="2563" y="6974"/>
                  </a:lnTo>
                  <a:cubicBezTo>
                    <a:pt x="2563" y="7365"/>
                    <a:pt x="2598" y="7721"/>
                    <a:pt x="2669" y="8113"/>
                  </a:cubicBezTo>
                  <a:cubicBezTo>
                    <a:pt x="1887" y="8611"/>
                    <a:pt x="1353" y="9465"/>
                    <a:pt x="1353" y="10461"/>
                  </a:cubicBezTo>
                  <a:lnTo>
                    <a:pt x="1353" y="10532"/>
                  </a:lnTo>
                  <a:cubicBezTo>
                    <a:pt x="1139" y="9927"/>
                    <a:pt x="1033" y="9287"/>
                    <a:pt x="1033" y="8646"/>
                  </a:cubicBezTo>
                  <a:lnTo>
                    <a:pt x="1033" y="2099"/>
                  </a:lnTo>
                  <a:cubicBezTo>
                    <a:pt x="1033" y="1815"/>
                    <a:pt x="1139" y="1530"/>
                    <a:pt x="1353" y="1352"/>
                  </a:cubicBezTo>
                  <a:cubicBezTo>
                    <a:pt x="1531" y="1139"/>
                    <a:pt x="1780" y="1032"/>
                    <a:pt x="2065" y="1032"/>
                  </a:cubicBezTo>
                  <a:close/>
                  <a:moveTo>
                    <a:pt x="6121" y="1032"/>
                  </a:moveTo>
                  <a:cubicBezTo>
                    <a:pt x="6370" y="1032"/>
                    <a:pt x="6654" y="1139"/>
                    <a:pt x="6832" y="1352"/>
                  </a:cubicBezTo>
                  <a:cubicBezTo>
                    <a:pt x="7046" y="1530"/>
                    <a:pt x="7153" y="1815"/>
                    <a:pt x="7153" y="2099"/>
                  </a:cubicBezTo>
                  <a:lnTo>
                    <a:pt x="7153" y="8646"/>
                  </a:lnTo>
                  <a:cubicBezTo>
                    <a:pt x="7153" y="9287"/>
                    <a:pt x="7046" y="9927"/>
                    <a:pt x="6832" y="10532"/>
                  </a:cubicBezTo>
                  <a:lnTo>
                    <a:pt x="6832" y="10461"/>
                  </a:lnTo>
                  <a:cubicBezTo>
                    <a:pt x="6832" y="9465"/>
                    <a:pt x="6299" y="8611"/>
                    <a:pt x="5516" y="8113"/>
                  </a:cubicBezTo>
                  <a:cubicBezTo>
                    <a:pt x="5587" y="7757"/>
                    <a:pt x="5623" y="7365"/>
                    <a:pt x="5623" y="6974"/>
                  </a:cubicBezTo>
                  <a:lnTo>
                    <a:pt x="5623" y="1174"/>
                  </a:lnTo>
                  <a:cubicBezTo>
                    <a:pt x="5765" y="1068"/>
                    <a:pt x="5943" y="1032"/>
                    <a:pt x="6121" y="1032"/>
                  </a:cubicBezTo>
                  <a:close/>
                  <a:moveTo>
                    <a:pt x="4093" y="8753"/>
                  </a:moveTo>
                  <a:cubicBezTo>
                    <a:pt x="5053" y="8753"/>
                    <a:pt x="5801" y="9500"/>
                    <a:pt x="5801" y="10461"/>
                  </a:cubicBezTo>
                  <a:lnTo>
                    <a:pt x="5801" y="11386"/>
                  </a:lnTo>
                  <a:cubicBezTo>
                    <a:pt x="5338" y="10995"/>
                    <a:pt x="4733" y="10781"/>
                    <a:pt x="4093" y="10781"/>
                  </a:cubicBezTo>
                  <a:cubicBezTo>
                    <a:pt x="3452" y="10781"/>
                    <a:pt x="2847" y="10995"/>
                    <a:pt x="2349" y="11386"/>
                  </a:cubicBezTo>
                  <a:lnTo>
                    <a:pt x="2349" y="10461"/>
                  </a:lnTo>
                  <a:cubicBezTo>
                    <a:pt x="2349" y="9500"/>
                    <a:pt x="3132" y="8753"/>
                    <a:pt x="4093" y="8753"/>
                  </a:cubicBezTo>
                  <a:close/>
                  <a:moveTo>
                    <a:pt x="4093" y="11777"/>
                  </a:moveTo>
                  <a:cubicBezTo>
                    <a:pt x="5053" y="11777"/>
                    <a:pt x="5801" y="12560"/>
                    <a:pt x="5801" y="13521"/>
                  </a:cubicBezTo>
                  <a:lnTo>
                    <a:pt x="5801" y="14624"/>
                  </a:lnTo>
                  <a:cubicBezTo>
                    <a:pt x="5801" y="15584"/>
                    <a:pt x="5053" y="16367"/>
                    <a:pt x="4093" y="16367"/>
                  </a:cubicBezTo>
                  <a:cubicBezTo>
                    <a:pt x="3132" y="16367"/>
                    <a:pt x="2349" y="15584"/>
                    <a:pt x="2349" y="14624"/>
                  </a:cubicBezTo>
                  <a:lnTo>
                    <a:pt x="2349" y="13521"/>
                  </a:lnTo>
                  <a:cubicBezTo>
                    <a:pt x="2349" y="12560"/>
                    <a:pt x="3132" y="11777"/>
                    <a:pt x="4093" y="11777"/>
                  </a:cubicBezTo>
                  <a:close/>
                  <a:moveTo>
                    <a:pt x="2065" y="0"/>
                  </a:moveTo>
                  <a:cubicBezTo>
                    <a:pt x="1531" y="0"/>
                    <a:pt x="1033" y="214"/>
                    <a:pt x="641" y="605"/>
                  </a:cubicBezTo>
                  <a:cubicBezTo>
                    <a:pt x="250" y="996"/>
                    <a:pt x="1" y="1530"/>
                    <a:pt x="1" y="2099"/>
                  </a:cubicBezTo>
                  <a:lnTo>
                    <a:pt x="1" y="8646"/>
                  </a:lnTo>
                  <a:cubicBezTo>
                    <a:pt x="1" y="9393"/>
                    <a:pt x="143" y="10176"/>
                    <a:pt x="392" y="10888"/>
                  </a:cubicBezTo>
                  <a:lnTo>
                    <a:pt x="1353" y="13521"/>
                  </a:lnTo>
                  <a:lnTo>
                    <a:pt x="1353" y="14624"/>
                  </a:lnTo>
                  <a:cubicBezTo>
                    <a:pt x="1353" y="16118"/>
                    <a:pt x="2563" y="17364"/>
                    <a:pt x="4093" y="17364"/>
                  </a:cubicBezTo>
                  <a:cubicBezTo>
                    <a:pt x="5587" y="17364"/>
                    <a:pt x="6832" y="16118"/>
                    <a:pt x="6832" y="14624"/>
                  </a:cubicBezTo>
                  <a:lnTo>
                    <a:pt x="6832" y="13521"/>
                  </a:lnTo>
                  <a:lnTo>
                    <a:pt x="7757" y="10888"/>
                  </a:lnTo>
                  <a:cubicBezTo>
                    <a:pt x="8042" y="10176"/>
                    <a:pt x="8149" y="9429"/>
                    <a:pt x="8149" y="8646"/>
                  </a:cubicBezTo>
                  <a:lnTo>
                    <a:pt x="8149" y="2099"/>
                  </a:lnTo>
                  <a:cubicBezTo>
                    <a:pt x="8149" y="1530"/>
                    <a:pt x="7935" y="996"/>
                    <a:pt x="7544" y="605"/>
                  </a:cubicBezTo>
                  <a:cubicBezTo>
                    <a:pt x="7153" y="214"/>
                    <a:pt x="6654" y="0"/>
                    <a:pt x="6121" y="0"/>
                  </a:cubicBezTo>
                  <a:cubicBezTo>
                    <a:pt x="5765" y="0"/>
                    <a:pt x="5409" y="107"/>
                    <a:pt x="5089" y="285"/>
                  </a:cubicBezTo>
                  <a:cubicBezTo>
                    <a:pt x="4804" y="107"/>
                    <a:pt x="4448" y="0"/>
                    <a:pt x="4093" y="0"/>
                  </a:cubicBezTo>
                  <a:cubicBezTo>
                    <a:pt x="3737" y="0"/>
                    <a:pt x="3381" y="107"/>
                    <a:pt x="3061" y="285"/>
                  </a:cubicBezTo>
                  <a:cubicBezTo>
                    <a:pt x="2776" y="107"/>
                    <a:pt x="2420" y="36"/>
                    <a:pt x="20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1"/>
            <p:cNvSpPr/>
            <p:nvPr/>
          </p:nvSpPr>
          <p:spPr>
            <a:xfrm>
              <a:off x="8285665" y="8116493"/>
              <a:ext cx="613701" cy="1307683"/>
            </a:xfrm>
            <a:custGeom>
              <a:avLst/>
              <a:gdLst/>
              <a:ahLst/>
              <a:cxnLst/>
              <a:rect l="l" t="t" r="r" b="b"/>
              <a:pathLst>
                <a:path w="8149" h="17364" extrusionOk="0">
                  <a:moveTo>
                    <a:pt x="4093" y="1032"/>
                  </a:moveTo>
                  <a:cubicBezTo>
                    <a:pt x="4270" y="1032"/>
                    <a:pt x="4448" y="1068"/>
                    <a:pt x="4591" y="1174"/>
                  </a:cubicBezTo>
                  <a:lnTo>
                    <a:pt x="4591" y="6974"/>
                  </a:lnTo>
                  <a:cubicBezTo>
                    <a:pt x="4591" y="7223"/>
                    <a:pt x="4555" y="7508"/>
                    <a:pt x="4519" y="7757"/>
                  </a:cubicBezTo>
                  <a:cubicBezTo>
                    <a:pt x="4377" y="7721"/>
                    <a:pt x="4235" y="7721"/>
                    <a:pt x="4093" y="7721"/>
                  </a:cubicBezTo>
                  <a:cubicBezTo>
                    <a:pt x="3915" y="7721"/>
                    <a:pt x="3772" y="7721"/>
                    <a:pt x="3630" y="7757"/>
                  </a:cubicBezTo>
                  <a:cubicBezTo>
                    <a:pt x="3594" y="7508"/>
                    <a:pt x="3559" y="7223"/>
                    <a:pt x="3559" y="6974"/>
                  </a:cubicBezTo>
                  <a:lnTo>
                    <a:pt x="3559" y="1174"/>
                  </a:lnTo>
                  <a:cubicBezTo>
                    <a:pt x="3737" y="1068"/>
                    <a:pt x="3915" y="1032"/>
                    <a:pt x="4093" y="1032"/>
                  </a:cubicBezTo>
                  <a:close/>
                  <a:moveTo>
                    <a:pt x="2064" y="1032"/>
                  </a:moveTo>
                  <a:cubicBezTo>
                    <a:pt x="2242" y="1032"/>
                    <a:pt x="2385" y="1068"/>
                    <a:pt x="2563" y="1174"/>
                  </a:cubicBezTo>
                  <a:lnTo>
                    <a:pt x="2563" y="6974"/>
                  </a:lnTo>
                  <a:cubicBezTo>
                    <a:pt x="2563" y="7365"/>
                    <a:pt x="2598" y="7721"/>
                    <a:pt x="2669" y="8113"/>
                  </a:cubicBezTo>
                  <a:cubicBezTo>
                    <a:pt x="1851" y="8611"/>
                    <a:pt x="1317" y="9465"/>
                    <a:pt x="1317" y="10461"/>
                  </a:cubicBezTo>
                  <a:lnTo>
                    <a:pt x="1317" y="10532"/>
                  </a:lnTo>
                  <a:cubicBezTo>
                    <a:pt x="1104" y="9927"/>
                    <a:pt x="997" y="9287"/>
                    <a:pt x="997" y="8646"/>
                  </a:cubicBezTo>
                  <a:lnTo>
                    <a:pt x="1033" y="2099"/>
                  </a:lnTo>
                  <a:cubicBezTo>
                    <a:pt x="1033" y="1815"/>
                    <a:pt x="1139" y="1530"/>
                    <a:pt x="1353" y="1352"/>
                  </a:cubicBezTo>
                  <a:cubicBezTo>
                    <a:pt x="1531" y="1139"/>
                    <a:pt x="1780" y="1032"/>
                    <a:pt x="2064" y="1032"/>
                  </a:cubicBezTo>
                  <a:close/>
                  <a:moveTo>
                    <a:pt x="6121" y="1032"/>
                  </a:moveTo>
                  <a:cubicBezTo>
                    <a:pt x="6370" y="1032"/>
                    <a:pt x="6619" y="1139"/>
                    <a:pt x="6832" y="1352"/>
                  </a:cubicBezTo>
                  <a:cubicBezTo>
                    <a:pt x="7010" y="1530"/>
                    <a:pt x="7152" y="1815"/>
                    <a:pt x="7152" y="2099"/>
                  </a:cubicBezTo>
                  <a:lnTo>
                    <a:pt x="7152" y="8646"/>
                  </a:lnTo>
                  <a:cubicBezTo>
                    <a:pt x="7152" y="9287"/>
                    <a:pt x="7046" y="9927"/>
                    <a:pt x="6832" y="10532"/>
                  </a:cubicBezTo>
                  <a:lnTo>
                    <a:pt x="6832" y="10461"/>
                  </a:lnTo>
                  <a:cubicBezTo>
                    <a:pt x="6832" y="9465"/>
                    <a:pt x="6299" y="8611"/>
                    <a:pt x="5516" y="8113"/>
                  </a:cubicBezTo>
                  <a:cubicBezTo>
                    <a:pt x="5551" y="7757"/>
                    <a:pt x="5587" y="7365"/>
                    <a:pt x="5587" y="6974"/>
                  </a:cubicBezTo>
                  <a:lnTo>
                    <a:pt x="5587" y="1174"/>
                  </a:lnTo>
                  <a:cubicBezTo>
                    <a:pt x="5765" y="1068"/>
                    <a:pt x="5943" y="1032"/>
                    <a:pt x="6121" y="1032"/>
                  </a:cubicBezTo>
                  <a:close/>
                  <a:moveTo>
                    <a:pt x="4093" y="8753"/>
                  </a:moveTo>
                  <a:cubicBezTo>
                    <a:pt x="5018" y="8753"/>
                    <a:pt x="5800" y="9500"/>
                    <a:pt x="5800" y="10461"/>
                  </a:cubicBezTo>
                  <a:lnTo>
                    <a:pt x="5800" y="11386"/>
                  </a:lnTo>
                  <a:cubicBezTo>
                    <a:pt x="5338" y="10995"/>
                    <a:pt x="4733" y="10781"/>
                    <a:pt x="4093" y="10781"/>
                  </a:cubicBezTo>
                  <a:cubicBezTo>
                    <a:pt x="3416" y="10781"/>
                    <a:pt x="2812" y="10995"/>
                    <a:pt x="2349" y="11386"/>
                  </a:cubicBezTo>
                  <a:lnTo>
                    <a:pt x="2349" y="10461"/>
                  </a:lnTo>
                  <a:cubicBezTo>
                    <a:pt x="2349" y="9500"/>
                    <a:pt x="3132" y="8753"/>
                    <a:pt x="4093" y="8753"/>
                  </a:cubicBezTo>
                  <a:close/>
                  <a:moveTo>
                    <a:pt x="4093" y="11777"/>
                  </a:moveTo>
                  <a:cubicBezTo>
                    <a:pt x="5018" y="11777"/>
                    <a:pt x="5800" y="12560"/>
                    <a:pt x="5800" y="13521"/>
                  </a:cubicBezTo>
                  <a:lnTo>
                    <a:pt x="5800" y="14624"/>
                  </a:lnTo>
                  <a:cubicBezTo>
                    <a:pt x="5800" y="15584"/>
                    <a:pt x="5018" y="16367"/>
                    <a:pt x="4093" y="16367"/>
                  </a:cubicBezTo>
                  <a:cubicBezTo>
                    <a:pt x="3132" y="16367"/>
                    <a:pt x="2349" y="15584"/>
                    <a:pt x="2349" y="14624"/>
                  </a:cubicBezTo>
                  <a:lnTo>
                    <a:pt x="2349" y="13521"/>
                  </a:lnTo>
                  <a:cubicBezTo>
                    <a:pt x="2349" y="12560"/>
                    <a:pt x="3132" y="11777"/>
                    <a:pt x="4093" y="11777"/>
                  </a:cubicBezTo>
                  <a:close/>
                  <a:moveTo>
                    <a:pt x="2064" y="0"/>
                  </a:moveTo>
                  <a:cubicBezTo>
                    <a:pt x="1531" y="0"/>
                    <a:pt x="997" y="214"/>
                    <a:pt x="606" y="605"/>
                  </a:cubicBezTo>
                  <a:cubicBezTo>
                    <a:pt x="214" y="996"/>
                    <a:pt x="1" y="1530"/>
                    <a:pt x="1" y="2099"/>
                  </a:cubicBezTo>
                  <a:lnTo>
                    <a:pt x="1" y="8646"/>
                  </a:lnTo>
                  <a:cubicBezTo>
                    <a:pt x="1" y="9393"/>
                    <a:pt x="143" y="10176"/>
                    <a:pt x="392" y="10888"/>
                  </a:cubicBezTo>
                  <a:lnTo>
                    <a:pt x="1353" y="13521"/>
                  </a:lnTo>
                  <a:lnTo>
                    <a:pt x="1353" y="14624"/>
                  </a:lnTo>
                  <a:cubicBezTo>
                    <a:pt x="1353" y="16118"/>
                    <a:pt x="2563" y="17364"/>
                    <a:pt x="4093" y="17364"/>
                  </a:cubicBezTo>
                  <a:cubicBezTo>
                    <a:pt x="5587" y="17364"/>
                    <a:pt x="6832" y="16118"/>
                    <a:pt x="6832" y="14624"/>
                  </a:cubicBezTo>
                  <a:lnTo>
                    <a:pt x="6832" y="13521"/>
                  </a:lnTo>
                  <a:lnTo>
                    <a:pt x="7757" y="10888"/>
                  </a:lnTo>
                  <a:cubicBezTo>
                    <a:pt x="8006" y="10176"/>
                    <a:pt x="8149" y="9429"/>
                    <a:pt x="8149" y="8646"/>
                  </a:cubicBezTo>
                  <a:lnTo>
                    <a:pt x="8149" y="2099"/>
                  </a:lnTo>
                  <a:cubicBezTo>
                    <a:pt x="8149" y="1530"/>
                    <a:pt x="7935" y="996"/>
                    <a:pt x="7544" y="605"/>
                  </a:cubicBezTo>
                  <a:cubicBezTo>
                    <a:pt x="7152" y="214"/>
                    <a:pt x="6654" y="0"/>
                    <a:pt x="6085" y="0"/>
                  </a:cubicBezTo>
                  <a:cubicBezTo>
                    <a:pt x="5729" y="0"/>
                    <a:pt x="5409" y="107"/>
                    <a:pt x="5089" y="285"/>
                  </a:cubicBezTo>
                  <a:cubicBezTo>
                    <a:pt x="4804" y="107"/>
                    <a:pt x="4448" y="0"/>
                    <a:pt x="4093" y="0"/>
                  </a:cubicBezTo>
                  <a:cubicBezTo>
                    <a:pt x="3737" y="0"/>
                    <a:pt x="3381" y="107"/>
                    <a:pt x="3061" y="285"/>
                  </a:cubicBezTo>
                  <a:cubicBezTo>
                    <a:pt x="2776" y="107"/>
                    <a:pt x="2420" y="36"/>
                    <a:pt x="20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4" name="Google Shape;424;p21"/>
          <p:cNvSpPr/>
          <p:nvPr/>
        </p:nvSpPr>
        <p:spPr>
          <a:xfrm>
            <a:off x="8268138" y="6599839"/>
            <a:ext cx="1083272" cy="922887"/>
          </a:xfrm>
          <a:custGeom>
            <a:avLst/>
            <a:gdLst/>
            <a:ahLst/>
            <a:cxnLst/>
            <a:rect l="l" t="t" r="r" b="b"/>
            <a:pathLst>
              <a:path w="17365" h="14794" extrusionOk="0">
                <a:moveTo>
                  <a:pt x="6263" y="1024"/>
                </a:moveTo>
                <a:cubicBezTo>
                  <a:pt x="6477" y="1024"/>
                  <a:pt x="6690" y="1059"/>
                  <a:pt x="6868" y="1166"/>
                </a:cubicBezTo>
                <a:lnTo>
                  <a:pt x="6085" y="1949"/>
                </a:lnTo>
                <a:lnTo>
                  <a:pt x="6690" y="2589"/>
                </a:lnTo>
                <a:lnTo>
                  <a:pt x="6299" y="2981"/>
                </a:lnTo>
                <a:cubicBezTo>
                  <a:pt x="6121" y="3159"/>
                  <a:pt x="5889" y="3248"/>
                  <a:pt x="5658" y="3248"/>
                </a:cubicBezTo>
                <a:cubicBezTo>
                  <a:pt x="5427" y="3248"/>
                  <a:pt x="5196" y="3159"/>
                  <a:pt x="5018" y="2981"/>
                </a:cubicBezTo>
                <a:cubicBezTo>
                  <a:pt x="4698" y="2625"/>
                  <a:pt x="4698" y="2091"/>
                  <a:pt x="5018" y="1735"/>
                </a:cubicBezTo>
                <a:lnTo>
                  <a:pt x="5053" y="1735"/>
                </a:lnTo>
                <a:lnTo>
                  <a:pt x="5374" y="1380"/>
                </a:lnTo>
                <a:cubicBezTo>
                  <a:pt x="5623" y="1130"/>
                  <a:pt x="5943" y="1024"/>
                  <a:pt x="6263" y="1024"/>
                </a:cubicBezTo>
                <a:close/>
                <a:moveTo>
                  <a:pt x="11072" y="1021"/>
                </a:moveTo>
                <a:cubicBezTo>
                  <a:pt x="11398" y="1021"/>
                  <a:pt x="11717" y="1140"/>
                  <a:pt x="11956" y="1380"/>
                </a:cubicBezTo>
                <a:lnTo>
                  <a:pt x="12312" y="1735"/>
                </a:lnTo>
                <a:cubicBezTo>
                  <a:pt x="12632" y="2091"/>
                  <a:pt x="12632" y="2625"/>
                  <a:pt x="12312" y="2981"/>
                </a:cubicBezTo>
                <a:cubicBezTo>
                  <a:pt x="12134" y="3159"/>
                  <a:pt x="11903" y="3248"/>
                  <a:pt x="11671" y="3248"/>
                </a:cubicBezTo>
                <a:cubicBezTo>
                  <a:pt x="11440" y="3248"/>
                  <a:pt x="11209" y="3159"/>
                  <a:pt x="11031" y="2981"/>
                </a:cubicBezTo>
                <a:lnTo>
                  <a:pt x="11066" y="2981"/>
                </a:lnTo>
                <a:lnTo>
                  <a:pt x="10640" y="2589"/>
                </a:lnTo>
                <a:lnTo>
                  <a:pt x="11280" y="1949"/>
                </a:lnTo>
                <a:lnTo>
                  <a:pt x="10462" y="1166"/>
                </a:lnTo>
                <a:cubicBezTo>
                  <a:pt x="10655" y="1069"/>
                  <a:pt x="10865" y="1021"/>
                  <a:pt x="11072" y="1021"/>
                </a:cubicBezTo>
                <a:close/>
                <a:moveTo>
                  <a:pt x="11173" y="6823"/>
                </a:moveTo>
                <a:cubicBezTo>
                  <a:pt x="12419" y="6823"/>
                  <a:pt x="13379" y="7820"/>
                  <a:pt x="13379" y="9029"/>
                </a:cubicBezTo>
                <a:cubicBezTo>
                  <a:pt x="13379" y="9634"/>
                  <a:pt x="13130" y="10239"/>
                  <a:pt x="12668" y="10666"/>
                </a:cubicBezTo>
                <a:lnTo>
                  <a:pt x="11600" y="11627"/>
                </a:lnTo>
                <a:lnTo>
                  <a:pt x="11565" y="11627"/>
                </a:lnTo>
                <a:cubicBezTo>
                  <a:pt x="11173" y="12018"/>
                  <a:pt x="10640" y="12196"/>
                  <a:pt x="10106" y="12196"/>
                </a:cubicBezTo>
                <a:lnTo>
                  <a:pt x="7259" y="12196"/>
                </a:lnTo>
                <a:cubicBezTo>
                  <a:pt x="6690" y="12196"/>
                  <a:pt x="6192" y="12018"/>
                  <a:pt x="5765" y="11627"/>
                </a:cubicBezTo>
                <a:lnTo>
                  <a:pt x="4698" y="10666"/>
                </a:lnTo>
                <a:cubicBezTo>
                  <a:pt x="4235" y="10239"/>
                  <a:pt x="3986" y="9634"/>
                  <a:pt x="3986" y="9029"/>
                </a:cubicBezTo>
                <a:cubicBezTo>
                  <a:pt x="3986" y="7820"/>
                  <a:pt x="4947" y="6823"/>
                  <a:pt x="6156" y="6823"/>
                </a:cubicBezTo>
                <a:close/>
                <a:moveTo>
                  <a:pt x="6263" y="1"/>
                </a:moveTo>
                <a:cubicBezTo>
                  <a:pt x="5685" y="1"/>
                  <a:pt x="5107" y="223"/>
                  <a:pt x="4662" y="668"/>
                </a:cubicBezTo>
                <a:lnTo>
                  <a:pt x="4342" y="1024"/>
                </a:lnTo>
                <a:cubicBezTo>
                  <a:pt x="3701" y="1629"/>
                  <a:pt x="3595" y="2589"/>
                  <a:pt x="4021" y="3301"/>
                </a:cubicBezTo>
                <a:lnTo>
                  <a:pt x="3488" y="3835"/>
                </a:lnTo>
                <a:lnTo>
                  <a:pt x="3488" y="5756"/>
                </a:lnTo>
                <a:lnTo>
                  <a:pt x="4235" y="6468"/>
                </a:lnTo>
                <a:cubicBezTo>
                  <a:pt x="3915" y="6717"/>
                  <a:pt x="3666" y="7001"/>
                  <a:pt x="3452" y="7322"/>
                </a:cubicBezTo>
                <a:lnTo>
                  <a:pt x="2136" y="6005"/>
                </a:lnTo>
                <a:lnTo>
                  <a:pt x="2136" y="3336"/>
                </a:lnTo>
                <a:lnTo>
                  <a:pt x="1139" y="3336"/>
                </a:lnTo>
                <a:lnTo>
                  <a:pt x="1139" y="6396"/>
                </a:lnTo>
                <a:lnTo>
                  <a:pt x="3025" y="8318"/>
                </a:lnTo>
                <a:cubicBezTo>
                  <a:pt x="3025" y="8425"/>
                  <a:pt x="2990" y="8531"/>
                  <a:pt x="2990" y="8638"/>
                </a:cubicBezTo>
                <a:lnTo>
                  <a:pt x="2065" y="8638"/>
                </a:lnTo>
                <a:lnTo>
                  <a:pt x="1" y="10702"/>
                </a:lnTo>
                <a:lnTo>
                  <a:pt x="1" y="12730"/>
                </a:lnTo>
                <a:lnTo>
                  <a:pt x="1033" y="12730"/>
                </a:lnTo>
                <a:lnTo>
                  <a:pt x="1033" y="11129"/>
                </a:lnTo>
                <a:lnTo>
                  <a:pt x="2492" y="9634"/>
                </a:lnTo>
                <a:lnTo>
                  <a:pt x="3025" y="9634"/>
                </a:lnTo>
                <a:cubicBezTo>
                  <a:pt x="3096" y="10097"/>
                  <a:pt x="3274" y="10488"/>
                  <a:pt x="3523" y="10880"/>
                </a:cubicBezTo>
                <a:lnTo>
                  <a:pt x="2349" y="10880"/>
                </a:lnTo>
                <a:lnTo>
                  <a:pt x="2349" y="13726"/>
                </a:lnTo>
                <a:lnTo>
                  <a:pt x="3452" y="14793"/>
                </a:lnTo>
                <a:lnTo>
                  <a:pt x="4164" y="14082"/>
                </a:lnTo>
                <a:lnTo>
                  <a:pt x="3381" y="13299"/>
                </a:lnTo>
                <a:lnTo>
                  <a:pt x="3381" y="11876"/>
                </a:lnTo>
                <a:lnTo>
                  <a:pt x="4520" y="11876"/>
                </a:lnTo>
                <a:lnTo>
                  <a:pt x="5089" y="12410"/>
                </a:lnTo>
                <a:cubicBezTo>
                  <a:pt x="5694" y="12943"/>
                  <a:pt x="6477" y="13228"/>
                  <a:pt x="7259" y="13228"/>
                </a:cubicBezTo>
                <a:lnTo>
                  <a:pt x="10106" y="13228"/>
                </a:lnTo>
                <a:cubicBezTo>
                  <a:pt x="10924" y="13228"/>
                  <a:pt x="11671" y="12943"/>
                  <a:pt x="12276" y="12410"/>
                </a:cubicBezTo>
                <a:lnTo>
                  <a:pt x="12846" y="11876"/>
                </a:lnTo>
                <a:lnTo>
                  <a:pt x="13984" y="11876"/>
                </a:lnTo>
                <a:lnTo>
                  <a:pt x="13984" y="13299"/>
                </a:lnTo>
                <a:lnTo>
                  <a:pt x="13237" y="14082"/>
                </a:lnTo>
                <a:lnTo>
                  <a:pt x="13949" y="14793"/>
                </a:lnTo>
                <a:lnTo>
                  <a:pt x="15016" y="13726"/>
                </a:lnTo>
                <a:lnTo>
                  <a:pt x="15016" y="10880"/>
                </a:lnTo>
                <a:lnTo>
                  <a:pt x="13842" y="10880"/>
                </a:lnTo>
                <a:cubicBezTo>
                  <a:pt x="14091" y="10488"/>
                  <a:pt x="14269" y="10097"/>
                  <a:pt x="14376" y="9634"/>
                </a:cubicBezTo>
                <a:lnTo>
                  <a:pt x="14874" y="9634"/>
                </a:lnTo>
                <a:lnTo>
                  <a:pt x="16368" y="11129"/>
                </a:lnTo>
                <a:lnTo>
                  <a:pt x="16368" y="12730"/>
                </a:lnTo>
                <a:lnTo>
                  <a:pt x="17364" y="12730"/>
                </a:lnTo>
                <a:lnTo>
                  <a:pt x="17364" y="10702"/>
                </a:lnTo>
                <a:lnTo>
                  <a:pt x="15301" y="8638"/>
                </a:lnTo>
                <a:lnTo>
                  <a:pt x="14376" y="8638"/>
                </a:lnTo>
                <a:cubicBezTo>
                  <a:pt x="14340" y="8531"/>
                  <a:pt x="14340" y="8425"/>
                  <a:pt x="14304" y="8318"/>
                </a:cubicBezTo>
                <a:lnTo>
                  <a:pt x="16226" y="6396"/>
                </a:lnTo>
                <a:lnTo>
                  <a:pt x="16226" y="3336"/>
                </a:lnTo>
                <a:lnTo>
                  <a:pt x="15194" y="3336"/>
                </a:lnTo>
                <a:lnTo>
                  <a:pt x="15194" y="6005"/>
                </a:lnTo>
                <a:lnTo>
                  <a:pt x="13877" y="7322"/>
                </a:lnTo>
                <a:cubicBezTo>
                  <a:pt x="13699" y="6966"/>
                  <a:pt x="13415" y="6717"/>
                  <a:pt x="13130" y="6468"/>
                </a:cubicBezTo>
                <a:lnTo>
                  <a:pt x="13842" y="5756"/>
                </a:lnTo>
                <a:lnTo>
                  <a:pt x="13842" y="3835"/>
                </a:lnTo>
                <a:lnTo>
                  <a:pt x="13344" y="3301"/>
                </a:lnTo>
                <a:cubicBezTo>
                  <a:pt x="13735" y="2589"/>
                  <a:pt x="13628" y="1629"/>
                  <a:pt x="13023" y="1024"/>
                </a:cubicBezTo>
                <a:lnTo>
                  <a:pt x="12668" y="668"/>
                </a:lnTo>
                <a:cubicBezTo>
                  <a:pt x="12223" y="223"/>
                  <a:pt x="11645" y="1"/>
                  <a:pt x="11071" y="1"/>
                </a:cubicBezTo>
                <a:cubicBezTo>
                  <a:pt x="10497" y="1"/>
                  <a:pt x="9928" y="223"/>
                  <a:pt x="9501" y="668"/>
                </a:cubicBezTo>
                <a:lnTo>
                  <a:pt x="9003" y="1130"/>
                </a:lnTo>
                <a:lnTo>
                  <a:pt x="9821" y="1984"/>
                </a:lnTo>
                <a:lnTo>
                  <a:pt x="9216" y="2589"/>
                </a:lnTo>
                <a:lnTo>
                  <a:pt x="10355" y="3728"/>
                </a:lnTo>
                <a:cubicBezTo>
                  <a:pt x="10711" y="4084"/>
                  <a:pt x="11209" y="4262"/>
                  <a:pt x="11671" y="4262"/>
                </a:cubicBezTo>
                <a:cubicBezTo>
                  <a:pt x="11992" y="4262"/>
                  <a:pt x="12347" y="4190"/>
                  <a:pt x="12632" y="4013"/>
                </a:cubicBezTo>
                <a:lnTo>
                  <a:pt x="12846" y="4226"/>
                </a:lnTo>
                <a:lnTo>
                  <a:pt x="12846" y="5329"/>
                </a:lnTo>
                <a:lnTo>
                  <a:pt x="12170" y="5969"/>
                </a:lnTo>
                <a:cubicBezTo>
                  <a:pt x="11849" y="5863"/>
                  <a:pt x="11529" y="5827"/>
                  <a:pt x="11173" y="5827"/>
                </a:cubicBezTo>
                <a:lnTo>
                  <a:pt x="10213" y="5827"/>
                </a:lnTo>
                <a:lnTo>
                  <a:pt x="10213" y="4760"/>
                </a:lnTo>
                <a:lnTo>
                  <a:pt x="9181" y="4760"/>
                </a:lnTo>
                <a:lnTo>
                  <a:pt x="9181" y="5827"/>
                </a:lnTo>
                <a:lnTo>
                  <a:pt x="8149" y="5827"/>
                </a:lnTo>
                <a:lnTo>
                  <a:pt x="8149" y="4760"/>
                </a:lnTo>
                <a:lnTo>
                  <a:pt x="7153" y="4760"/>
                </a:lnTo>
                <a:lnTo>
                  <a:pt x="7153" y="5827"/>
                </a:lnTo>
                <a:lnTo>
                  <a:pt x="6156" y="5827"/>
                </a:lnTo>
                <a:cubicBezTo>
                  <a:pt x="5801" y="5827"/>
                  <a:pt x="5480" y="5863"/>
                  <a:pt x="5160" y="5969"/>
                </a:cubicBezTo>
                <a:lnTo>
                  <a:pt x="4520" y="5329"/>
                </a:lnTo>
                <a:lnTo>
                  <a:pt x="4520" y="4226"/>
                </a:lnTo>
                <a:lnTo>
                  <a:pt x="4733" y="4013"/>
                </a:lnTo>
                <a:cubicBezTo>
                  <a:pt x="5018" y="4190"/>
                  <a:pt x="5338" y="4262"/>
                  <a:pt x="5658" y="4262"/>
                </a:cubicBezTo>
                <a:cubicBezTo>
                  <a:pt x="6156" y="4262"/>
                  <a:pt x="6654" y="4084"/>
                  <a:pt x="7010" y="3728"/>
                </a:cubicBezTo>
                <a:lnTo>
                  <a:pt x="8149" y="2589"/>
                </a:lnTo>
                <a:lnTo>
                  <a:pt x="7508" y="1984"/>
                </a:lnTo>
                <a:lnTo>
                  <a:pt x="8327" y="1130"/>
                </a:lnTo>
                <a:lnTo>
                  <a:pt x="7864" y="668"/>
                </a:lnTo>
                <a:cubicBezTo>
                  <a:pt x="7419" y="223"/>
                  <a:pt x="6841" y="1"/>
                  <a:pt x="626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21"/>
          <p:cNvGrpSpPr/>
          <p:nvPr/>
        </p:nvGrpSpPr>
        <p:grpSpPr>
          <a:xfrm>
            <a:off x="8268416" y="4340118"/>
            <a:ext cx="1081101" cy="1083284"/>
            <a:chOff x="7594319" y="4027461"/>
            <a:chExt cx="1305047" cy="1307683"/>
          </a:xfrm>
        </p:grpSpPr>
        <p:sp>
          <p:nvSpPr>
            <p:cNvPr id="426" name="Google Shape;426;p21"/>
            <p:cNvSpPr/>
            <p:nvPr/>
          </p:nvSpPr>
          <p:spPr>
            <a:xfrm>
              <a:off x="8358037" y="4257835"/>
              <a:ext cx="77795" cy="75159"/>
            </a:xfrm>
            <a:custGeom>
              <a:avLst/>
              <a:gdLst/>
              <a:ahLst/>
              <a:cxnLst/>
              <a:rect l="l" t="t" r="r" b="b"/>
              <a:pathLst>
                <a:path w="1033" h="998" extrusionOk="0">
                  <a:moveTo>
                    <a:pt x="0" y="1"/>
                  </a:moveTo>
                  <a:lnTo>
                    <a:pt x="0" y="997"/>
                  </a:lnTo>
                  <a:lnTo>
                    <a:pt x="1032" y="997"/>
                  </a:lnTo>
                  <a:lnTo>
                    <a:pt x="10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1"/>
            <p:cNvSpPr/>
            <p:nvPr/>
          </p:nvSpPr>
          <p:spPr>
            <a:xfrm>
              <a:off x="7594319" y="4027461"/>
              <a:ext cx="1305047" cy="1307683"/>
            </a:xfrm>
            <a:custGeom>
              <a:avLst/>
              <a:gdLst/>
              <a:ahLst/>
              <a:cxnLst/>
              <a:rect l="l" t="t" r="r" b="b"/>
              <a:pathLst>
                <a:path w="17329" h="17364" extrusionOk="0">
                  <a:moveTo>
                    <a:pt x="12774" y="2028"/>
                  </a:moveTo>
                  <a:lnTo>
                    <a:pt x="12774" y="5088"/>
                  </a:lnTo>
                  <a:lnTo>
                    <a:pt x="8505" y="5088"/>
                  </a:lnTo>
                  <a:lnTo>
                    <a:pt x="8505" y="2028"/>
                  </a:lnTo>
                  <a:close/>
                  <a:moveTo>
                    <a:pt x="15372" y="6084"/>
                  </a:moveTo>
                  <a:lnTo>
                    <a:pt x="14518" y="8219"/>
                  </a:lnTo>
                  <a:cubicBezTo>
                    <a:pt x="14091" y="8290"/>
                    <a:pt x="13664" y="8397"/>
                    <a:pt x="13344" y="8575"/>
                  </a:cubicBezTo>
                  <a:cubicBezTo>
                    <a:pt x="12970" y="8771"/>
                    <a:pt x="12454" y="8868"/>
                    <a:pt x="11938" y="8868"/>
                  </a:cubicBezTo>
                  <a:cubicBezTo>
                    <a:pt x="11422" y="8868"/>
                    <a:pt x="10906" y="8771"/>
                    <a:pt x="10533" y="8575"/>
                  </a:cubicBezTo>
                  <a:cubicBezTo>
                    <a:pt x="10017" y="8308"/>
                    <a:pt x="9350" y="8175"/>
                    <a:pt x="8683" y="8175"/>
                  </a:cubicBezTo>
                  <a:cubicBezTo>
                    <a:pt x="8015" y="8175"/>
                    <a:pt x="7348" y="8308"/>
                    <a:pt x="6832" y="8575"/>
                  </a:cubicBezTo>
                  <a:cubicBezTo>
                    <a:pt x="6441" y="8771"/>
                    <a:pt x="5925" y="8868"/>
                    <a:pt x="5409" y="8868"/>
                  </a:cubicBezTo>
                  <a:cubicBezTo>
                    <a:pt x="4893" y="8868"/>
                    <a:pt x="4377" y="8771"/>
                    <a:pt x="3986" y="8575"/>
                  </a:cubicBezTo>
                  <a:cubicBezTo>
                    <a:pt x="3701" y="8433"/>
                    <a:pt x="3345" y="8290"/>
                    <a:pt x="2990" y="8255"/>
                  </a:cubicBezTo>
                  <a:lnTo>
                    <a:pt x="2776" y="6084"/>
                  </a:lnTo>
                  <a:close/>
                  <a:moveTo>
                    <a:pt x="8665" y="9171"/>
                  </a:moveTo>
                  <a:cubicBezTo>
                    <a:pt x="9181" y="9171"/>
                    <a:pt x="9697" y="9269"/>
                    <a:pt x="10070" y="9464"/>
                  </a:cubicBezTo>
                  <a:cubicBezTo>
                    <a:pt x="10586" y="9749"/>
                    <a:pt x="11262" y="9891"/>
                    <a:pt x="11938" y="9891"/>
                  </a:cubicBezTo>
                  <a:cubicBezTo>
                    <a:pt x="12614" y="9891"/>
                    <a:pt x="13290" y="9749"/>
                    <a:pt x="13806" y="9464"/>
                  </a:cubicBezTo>
                  <a:cubicBezTo>
                    <a:pt x="14166" y="9284"/>
                    <a:pt x="14673" y="9194"/>
                    <a:pt x="15187" y="9194"/>
                  </a:cubicBezTo>
                  <a:cubicBezTo>
                    <a:pt x="15586" y="9194"/>
                    <a:pt x="15990" y="9249"/>
                    <a:pt x="16332" y="9358"/>
                  </a:cubicBezTo>
                  <a:lnTo>
                    <a:pt x="16332" y="10994"/>
                  </a:lnTo>
                  <a:cubicBezTo>
                    <a:pt x="15975" y="10918"/>
                    <a:pt x="15594" y="10878"/>
                    <a:pt x="15216" y="10878"/>
                  </a:cubicBezTo>
                  <a:cubicBezTo>
                    <a:pt x="14539" y="10878"/>
                    <a:pt x="13868" y="11005"/>
                    <a:pt x="13344" y="11279"/>
                  </a:cubicBezTo>
                  <a:cubicBezTo>
                    <a:pt x="12970" y="11475"/>
                    <a:pt x="12454" y="11573"/>
                    <a:pt x="11938" y="11573"/>
                  </a:cubicBezTo>
                  <a:cubicBezTo>
                    <a:pt x="11422" y="11573"/>
                    <a:pt x="10906" y="11475"/>
                    <a:pt x="10533" y="11279"/>
                  </a:cubicBezTo>
                  <a:cubicBezTo>
                    <a:pt x="10017" y="11012"/>
                    <a:pt x="9350" y="10879"/>
                    <a:pt x="8678" y="10879"/>
                  </a:cubicBezTo>
                  <a:cubicBezTo>
                    <a:pt x="8007" y="10879"/>
                    <a:pt x="7331" y="11012"/>
                    <a:pt x="6797" y="11279"/>
                  </a:cubicBezTo>
                  <a:cubicBezTo>
                    <a:pt x="6423" y="11475"/>
                    <a:pt x="5907" y="11573"/>
                    <a:pt x="5396" y="11573"/>
                  </a:cubicBezTo>
                  <a:cubicBezTo>
                    <a:pt x="4884" y="11573"/>
                    <a:pt x="4377" y="11475"/>
                    <a:pt x="4021" y="11279"/>
                  </a:cubicBezTo>
                  <a:cubicBezTo>
                    <a:pt x="3474" y="11005"/>
                    <a:pt x="2795" y="10878"/>
                    <a:pt x="2125" y="10878"/>
                  </a:cubicBezTo>
                  <a:cubicBezTo>
                    <a:pt x="1750" y="10878"/>
                    <a:pt x="1377" y="10918"/>
                    <a:pt x="1033" y="10994"/>
                  </a:cubicBezTo>
                  <a:lnTo>
                    <a:pt x="1033" y="9358"/>
                  </a:lnTo>
                  <a:cubicBezTo>
                    <a:pt x="1360" y="9249"/>
                    <a:pt x="1755" y="9194"/>
                    <a:pt x="2149" y="9194"/>
                  </a:cubicBezTo>
                  <a:cubicBezTo>
                    <a:pt x="2656" y="9194"/>
                    <a:pt x="3163" y="9284"/>
                    <a:pt x="3523" y="9464"/>
                  </a:cubicBezTo>
                  <a:cubicBezTo>
                    <a:pt x="4057" y="9749"/>
                    <a:pt x="4733" y="9891"/>
                    <a:pt x="5405" y="9891"/>
                  </a:cubicBezTo>
                  <a:cubicBezTo>
                    <a:pt x="6076" y="9891"/>
                    <a:pt x="6743" y="9749"/>
                    <a:pt x="7259" y="9464"/>
                  </a:cubicBezTo>
                  <a:cubicBezTo>
                    <a:pt x="7633" y="9269"/>
                    <a:pt x="8149" y="9171"/>
                    <a:pt x="8665" y="9171"/>
                  </a:cubicBezTo>
                  <a:close/>
                  <a:moveTo>
                    <a:pt x="15187" y="11898"/>
                  </a:moveTo>
                  <a:cubicBezTo>
                    <a:pt x="15586" y="11898"/>
                    <a:pt x="15990" y="11953"/>
                    <a:pt x="16332" y="12062"/>
                  </a:cubicBezTo>
                  <a:lnTo>
                    <a:pt x="16332" y="13734"/>
                  </a:lnTo>
                  <a:cubicBezTo>
                    <a:pt x="15975" y="13658"/>
                    <a:pt x="15594" y="13618"/>
                    <a:pt x="15216" y="13618"/>
                  </a:cubicBezTo>
                  <a:cubicBezTo>
                    <a:pt x="14539" y="13618"/>
                    <a:pt x="13868" y="13745"/>
                    <a:pt x="13344" y="14019"/>
                  </a:cubicBezTo>
                  <a:cubicBezTo>
                    <a:pt x="12970" y="14214"/>
                    <a:pt x="12454" y="14312"/>
                    <a:pt x="11938" y="14312"/>
                  </a:cubicBezTo>
                  <a:cubicBezTo>
                    <a:pt x="11422" y="14312"/>
                    <a:pt x="10906" y="14214"/>
                    <a:pt x="10533" y="14019"/>
                  </a:cubicBezTo>
                  <a:cubicBezTo>
                    <a:pt x="10017" y="13752"/>
                    <a:pt x="9341" y="13619"/>
                    <a:pt x="8665" y="13619"/>
                  </a:cubicBezTo>
                  <a:cubicBezTo>
                    <a:pt x="7989" y="13619"/>
                    <a:pt x="7313" y="13752"/>
                    <a:pt x="6797" y="14019"/>
                  </a:cubicBezTo>
                  <a:cubicBezTo>
                    <a:pt x="6423" y="14214"/>
                    <a:pt x="5907" y="14312"/>
                    <a:pt x="5391" y="14312"/>
                  </a:cubicBezTo>
                  <a:cubicBezTo>
                    <a:pt x="4875" y="14312"/>
                    <a:pt x="4360" y="14214"/>
                    <a:pt x="3986" y="14019"/>
                  </a:cubicBezTo>
                  <a:cubicBezTo>
                    <a:pt x="3461" y="13745"/>
                    <a:pt x="2790" y="13618"/>
                    <a:pt x="2114" y="13618"/>
                  </a:cubicBezTo>
                  <a:cubicBezTo>
                    <a:pt x="1735" y="13618"/>
                    <a:pt x="1355" y="13658"/>
                    <a:pt x="997" y="13734"/>
                  </a:cubicBezTo>
                  <a:lnTo>
                    <a:pt x="997" y="12062"/>
                  </a:lnTo>
                  <a:cubicBezTo>
                    <a:pt x="1331" y="11956"/>
                    <a:pt x="1722" y="11901"/>
                    <a:pt x="2114" y="11901"/>
                  </a:cubicBezTo>
                  <a:cubicBezTo>
                    <a:pt x="2642" y="11901"/>
                    <a:pt x="3171" y="12000"/>
                    <a:pt x="3559" y="12204"/>
                  </a:cubicBezTo>
                  <a:cubicBezTo>
                    <a:pt x="4067" y="12467"/>
                    <a:pt x="4721" y="12600"/>
                    <a:pt x="5377" y="12600"/>
                  </a:cubicBezTo>
                  <a:cubicBezTo>
                    <a:pt x="6055" y="12600"/>
                    <a:pt x="6735" y="12458"/>
                    <a:pt x="7259" y="12169"/>
                  </a:cubicBezTo>
                  <a:cubicBezTo>
                    <a:pt x="7633" y="11991"/>
                    <a:pt x="8149" y="11902"/>
                    <a:pt x="8665" y="11902"/>
                  </a:cubicBezTo>
                  <a:cubicBezTo>
                    <a:pt x="9181" y="11902"/>
                    <a:pt x="9697" y="11991"/>
                    <a:pt x="10070" y="12169"/>
                  </a:cubicBezTo>
                  <a:cubicBezTo>
                    <a:pt x="10568" y="12453"/>
                    <a:pt x="11244" y="12596"/>
                    <a:pt x="11920" y="12596"/>
                  </a:cubicBezTo>
                  <a:cubicBezTo>
                    <a:pt x="12596" y="12596"/>
                    <a:pt x="13273" y="12453"/>
                    <a:pt x="13806" y="12169"/>
                  </a:cubicBezTo>
                  <a:cubicBezTo>
                    <a:pt x="14166" y="11988"/>
                    <a:pt x="14673" y="11898"/>
                    <a:pt x="15187" y="11898"/>
                  </a:cubicBezTo>
                  <a:close/>
                  <a:moveTo>
                    <a:pt x="15187" y="14638"/>
                  </a:moveTo>
                  <a:cubicBezTo>
                    <a:pt x="15586" y="14638"/>
                    <a:pt x="15990" y="14693"/>
                    <a:pt x="16332" y="14802"/>
                  </a:cubicBezTo>
                  <a:lnTo>
                    <a:pt x="16332" y="16332"/>
                  </a:lnTo>
                  <a:lnTo>
                    <a:pt x="997" y="16332"/>
                  </a:lnTo>
                  <a:lnTo>
                    <a:pt x="997" y="14802"/>
                  </a:lnTo>
                  <a:cubicBezTo>
                    <a:pt x="1331" y="14695"/>
                    <a:pt x="1722" y="14641"/>
                    <a:pt x="2114" y="14641"/>
                  </a:cubicBezTo>
                  <a:cubicBezTo>
                    <a:pt x="2642" y="14641"/>
                    <a:pt x="3171" y="14740"/>
                    <a:pt x="3559" y="14944"/>
                  </a:cubicBezTo>
                  <a:cubicBezTo>
                    <a:pt x="4067" y="15206"/>
                    <a:pt x="4721" y="15340"/>
                    <a:pt x="5377" y="15340"/>
                  </a:cubicBezTo>
                  <a:cubicBezTo>
                    <a:pt x="6055" y="15340"/>
                    <a:pt x="6735" y="15198"/>
                    <a:pt x="7259" y="14908"/>
                  </a:cubicBezTo>
                  <a:cubicBezTo>
                    <a:pt x="7633" y="14730"/>
                    <a:pt x="8149" y="14641"/>
                    <a:pt x="8665" y="14641"/>
                  </a:cubicBezTo>
                  <a:cubicBezTo>
                    <a:pt x="9181" y="14641"/>
                    <a:pt x="9697" y="14730"/>
                    <a:pt x="10070" y="14908"/>
                  </a:cubicBezTo>
                  <a:cubicBezTo>
                    <a:pt x="10568" y="15193"/>
                    <a:pt x="11244" y="15335"/>
                    <a:pt x="11920" y="15335"/>
                  </a:cubicBezTo>
                  <a:cubicBezTo>
                    <a:pt x="12596" y="15335"/>
                    <a:pt x="13273" y="15193"/>
                    <a:pt x="13806" y="14908"/>
                  </a:cubicBezTo>
                  <a:cubicBezTo>
                    <a:pt x="14166" y="14728"/>
                    <a:pt x="14673" y="14638"/>
                    <a:pt x="15187" y="14638"/>
                  </a:cubicBezTo>
                  <a:close/>
                  <a:moveTo>
                    <a:pt x="9181" y="0"/>
                  </a:moveTo>
                  <a:lnTo>
                    <a:pt x="9181" y="1032"/>
                  </a:lnTo>
                  <a:lnTo>
                    <a:pt x="6654" y="1032"/>
                  </a:lnTo>
                  <a:lnTo>
                    <a:pt x="6654" y="2028"/>
                  </a:lnTo>
                  <a:lnTo>
                    <a:pt x="7473" y="2028"/>
                  </a:lnTo>
                  <a:lnTo>
                    <a:pt x="7473" y="4376"/>
                  </a:lnTo>
                  <a:lnTo>
                    <a:pt x="3772" y="640"/>
                  </a:lnTo>
                  <a:lnTo>
                    <a:pt x="3025" y="1352"/>
                  </a:lnTo>
                  <a:lnTo>
                    <a:pt x="6761" y="5088"/>
                  </a:lnTo>
                  <a:lnTo>
                    <a:pt x="1638" y="5088"/>
                  </a:lnTo>
                  <a:lnTo>
                    <a:pt x="1958" y="8184"/>
                  </a:lnTo>
                  <a:cubicBezTo>
                    <a:pt x="1211" y="8184"/>
                    <a:pt x="570" y="8397"/>
                    <a:pt x="1" y="8717"/>
                  </a:cubicBezTo>
                  <a:lnTo>
                    <a:pt x="1" y="17363"/>
                  </a:lnTo>
                  <a:lnTo>
                    <a:pt x="17329" y="17363"/>
                  </a:lnTo>
                  <a:lnTo>
                    <a:pt x="17329" y="8717"/>
                  </a:lnTo>
                  <a:lnTo>
                    <a:pt x="17044" y="8575"/>
                  </a:lnTo>
                  <a:lnTo>
                    <a:pt x="17080" y="8575"/>
                  </a:lnTo>
                  <a:cubicBezTo>
                    <a:pt x="16653" y="8361"/>
                    <a:pt x="16155" y="8219"/>
                    <a:pt x="15621" y="8184"/>
                  </a:cubicBezTo>
                  <a:lnTo>
                    <a:pt x="16902" y="5088"/>
                  </a:lnTo>
                  <a:lnTo>
                    <a:pt x="13806" y="5088"/>
                  </a:lnTo>
                  <a:lnTo>
                    <a:pt x="13806" y="2028"/>
                  </a:lnTo>
                  <a:lnTo>
                    <a:pt x="14625" y="2028"/>
                  </a:lnTo>
                  <a:lnTo>
                    <a:pt x="14625" y="1032"/>
                  </a:lnTo>
                  <a:lnTo>
                    <a:pt x="10177" y="1032"/>
                  </a:lnTo>
                  <a:lnTo>
                    <a:pt x="101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 name="Google Shape;428;p21"/>
          <p:cNvGrpSpPr/>
          <p:nvPr/>
        </p:nvGrpSpPr>
        <p:grpSpPr>
          <a:xfrm>
            <a:off x="6399370" y="13066452"/>
            <a:ext cx="1081101" cy="1081101"/>
            <a:chOff x="5338106" y="12427915"/>
            <a:chExt cx="1305047" cy="1305047"/>
          </a:xfrm>
        </p:grpSpPr>
        <p:sp>
          <p:nvSpPr>
            <p:cNvPr id="429" name="Google Shape;429;p21"/>
            <p:cNvSpPr/>
            <p:nvPr/>
          </p:nvSpPr>
          <p:spPr>
            <a:xfrm>
              <a:off x="5338106" y="12427915"/>
              <a:ext cx="1305047" cy="1305047"/>
            </a:xfrm>
            <a:custGeom>
              <a:avLst/>
              <a:gdLst/>
              <a:ahLst/>
              <a:cxnLst/>
              <a:rect l="l" t="t" r="r" b="b"/>
              <a:pathLst>
                <a:path w="17329" h="17329" extrusionOk="0">
                  <a:moveTo>
                    <a:pt x="3381" y="997"/>
                  </a:moveTo>
                  <a:cubicBezTo>
                    <a:pt x="4057" y="997"/>
                    <a:pt x="4697" y="1281"/>
                    <a:pt x="5160" y="1744"/>
                  </a:cubicBezTo>
                  <a:lnTo>
                    <a:pt x="5551" y="2100"/>
                  </a:lnTo>
                  <a:cubicBezTo>
                    <a:pt x="4946" y="2491"/>
                    <a:pt x="4448" y="2989"/>
                    <a:pt x="4057" y="3559"/>
                  </a:cubicBezTo>
                  <a:lnTo>
                    <a:pt x="1958" y="1459"/>
                  </a:lnTo>
                  <a:cubicBezTo>
                    <a:pt x="2349" y="1175"/>
                    <a:pt x="2847" y="997"/>
                    <a:pt x="3381" y="997"/>
                  </a:cubicBezTo>
                  <a:close/>
                  <a:moveTo>
                    <a:pt x="16297" y="2207"/>
                  </a:moveTo>
                  <a:lnTo>
                    <a:pt x="16297" y="4590"/>
                  </a:lnTo>
                  <a:cubicBezTo>
                    <a:pt x="16297" y="4804"/>
                    <a:pt x="16297" y="5053"/>
                    <a:pt x="16261" y="5231"/>
                  </a:cubicBezTo>
                  <a:lnTo>
                    <a:pt x="13272" y="5231"/>
                  </a:lnTo>
                  <a:lnTo>
                    <a:pt x="13272" y="6263"/>
                  </a:lnTo>
                  <a:lnTo>
                    <a:pt x="15905" y="6263"/>
                  </a:lnTo>
                  <a:cubicBezTo>
                    <a:pt x="15301" y="7401"/>
                    <a:pt x="14091" y="8148"/>
                    <a:pt x="12739" y="8148"/>
                  </a:cubicBezTo>
                  <a:lnTo>
                    <a:pt x="11814" y="8148"/>
                  </a:lnTo>
                  <a:cubicBezTo>
                    <a:pt x="11849" y="8042"/>
                    <a:pt x="11849" y="7935"/>
                    <a:pt x="11849" y="7828"/>
                  </a:cubicBezTo>
                  <a:lnTo>
                    <a:pt x="11849" y="7117"/>
                  </a:lnTo>
                  <a:lnTo>
                    <a:pt x="10853" y="7117"/>
                  </a:lnTo>
                  <a:lnTo>
                    <a:pt x="10853" y="7828"/>
                  </a:lnTo>
                  <a:cubicBezTo>
                    <a:pt x="10853" y="8682"/>
                    <a:pt x="10141" y="9358"/>
                    <a:pt x="9323" y="9358"/>
                  </a:cubicBezTo>
                  <a:lnTo>
                    <a:pt x="7117" y="9358"/>
                  </a:lnTo>
                  <a:lnTo>
                    <a:pt x="7117" y="9145"/>
                  </a:lnTo>
                  <a:cubicBezTo>
                    <a:pt x="7117" y="8291"/>
                    <a:pt x="7793" y="7615"/>
                    <a:pt x="8647" y="7615"/>
                  </a:cubicBezTo>
                  <a:lnTo>
                    <a:pt x="8647" y="6619"/>
                  </a:lnTo>
                  <a:cubicBezTo>
                    <a:pt x="7259" y="6619"/>
                    <a:pt x="6121" y="7757"/>
                    <a:pt x="6121" y="9145"/>
                  </a:cubicBezTo>
                  <a:lnTo>
                    <a:pt x="6121" y="9216"/>
                  </a:lnTo>
                  <a:cubicBezTo>
                    <a:pt x="5480" y="9856"/>
                    <a:pt x="5089" y="10746"/>
                    <a:pt x="5089" y="11707"/>
                  </a:cubicBezTo>
                  <a:lnTo>
                    <a:pt x="5089" y="13557"/>
                  </a:lnTo>
                  <a:lnTo>
                    <a:pt x="5587" y="13557"/>
                  </a:lnTo>
                  <a:cubicBezTo>
                    <a:pt x="6975" y="13557"/>
                    <a:pt x="8078" y="14624"/>
                    <a:pt x="8149" y="15976"/>
                  </a:cubicBezTo>
                  <a:lnTo>
                    <a:pt x="4555" y="15122"/>
                  </a:lnTo>
                  <a:lnTo>
                    <a:pt x="997" y="16012"/>
                  </a:lnTo>
                  <a:cubicBezTo>
                    <a:pt x="1033" y="14660"/>
                    <a:pt x="2171" y="13557"/>
                    <a:pt x="3523" y="13557"/>
                  </a:cubicBezTo>
                  <a:lnTo>
                    <a:pt x="4057" y="13557"/>
                  </a:lnTo>
                  <a:lnTo>
                    <a:pt x="4057" y="6761"/>
                  </a:lnTo>
                  <a:cubicBezTo>
                    <a:pt x="4057" y="4235"/>
                    <a:pt x="6121" y="2207"/>
                    <a:pt x="8647" y="2207"/>
                  </a:cubicBezTo>
                  <a:close/>
                  <a:moveTo>
                    <a:pt x="3381" y="0"/>
                  </a:moveTo>
                  <a:cubicBezTo>
                    <a:pt x="2420" y="0"/>
                    <a:pt x="1531" y="356"/>
                    <a:pt x="855" y="1032"/>
                  </a:cubicBezTo>
                  <a:lnTo>
                    <a:pt x="463" y="1424"/>
                  </a:lnTo>
                  <a:lnTo>
                    <a:pt x="3523" y="4484"/>
                  </a:lnTo>
                  <a:cubicBezTo>
                    <a:pt x="3203" y="5160"/>
                    <a:pt x="3061" y="5942"/>
                    <a:pt x="3061" y="6761"/>
                  </a:cubicBezTo>
                  <a:lnTo>
                    <a:pt x="3061" y="12560"/>
                  </a:lnTo>
                  <a:cubicBezTo>
                    <a:pt x="1317" y="12810"/>
                    <a:pt x="1" y="14304"/>
                    <a:pt x="1" y="16083"/>
                  </a:cubicBezTo>
                  <a:lnTo>
                    <a:pt x="1" y="17328"/>
                  </a:lnTo>
                  <a:lnTo>
                    <a:pt x="4591" y="16154"/>
                  </a:lnTo>
                  <a:lnTo>
                    <a:pt x="9145" y="17257"/>
                  </a:lnTo>
                  <a:lnTo>
                    <a:pt x="9145" y="16083"/>
                  </a:lnTo>
                  <a:cubicBezTo>
                    <a:pt x="9145" y="14304"/>
                    <a:pt x="7829" y="12810"/>
                    <a:pt x="6085" y="12560"/>
                  </a:cubicBezTo>
                  <a:lnTo>
                    <a:pt x="6085" y="11707"/>
                  </a:lnTo>
                  <a:cubicBezTo>
                    <a:pt x="6085" y="11208"/>
                    <a:pt x="6227" y="10746"/>
                    <a:pt x="6476" y="10354"/>
                  </a:cubicBezTo>
                  <a:lnTo>
                    <a:pt x="9323" y="10354"/>
                  </a:lnTo>
                  <a:cubicBezTo>
                    <a:pt x="10212" y="10354"/>
                    <a:pt x="11031" y="9892"/>
                    <a:pt x="11458" y="9180"/>
                  </a:cubicBezTo>
                  <a:lnTo>
                    <a:pt x="12739" y="9180"/>
                  </a:lnTo>
                  <a:cubicBezTo>
                    <a:pt x="15265" y="9180"/>
                    <a:pt x="17329" y="7117"/>
                    <a:pt x="17329" y="4590"/>
                  </a:cubicBezTo>
                  <a:lnTo>
                    <a:pt x="17329" y="1175"/>
                  </a:lnTo>
                  <a:lnTo>
                    <a:pt x="8647" y="1175"/>
                  </a:lnTo>
                  <a:cubicBezTo>
                    <a:pt x="7864" y="1175"/>
                    <a:pt x="7153" y="1353"/>
                    <a:pt x="6476" y="1602"/>
                  </a:cubicBezTo>
                  <a:lnTo>
                    <a:pt x="5907" y="1032"/>
                  </a:lnTo>
                  <a:cubicBezTo>
                    <a:pt x="5231" y="356"/>
                    <a:pt x="4342" y="0"/>
                    <a:pt x="33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1"/>
            <p:cNvSpPr/>
            <p:nvPr/>
          </p:nvSpPr>
          <p:spPr>
            <a:xfrm>
              <a:off x="6152735" y="12709274"/>
              <a:ext cx="77795" cy="152804"/>
            </a:xfrm>
            <a:custGeom>
              <a:avLst/>
              <a:gdLst/>
              <a:ahLst/>
              <a:cxnLst/>
              <a:rect l="l" t="t" r="r" b="b"/>
              <a:pathLst>
                <a:path w="1033" h="2029" extrusionOk="0">
                  <a:moveTo>
                    <a:pt x="0" y="0"/>
                  </a:moveTo>
                  <a:lnTo>
                    <a:pt x="0" y="2029"/>
                  </a:lnTo>
                  <a:lnTo>
                    <a:pt x="1032" y="2029"/>
                  </a:lnTo>
                  <a:lnTo>
                    <a:pt x="10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1"/>
            <p:cNvSpPr/>
            <p:nvPr/>
          </p:nvSpPr>
          <p:spPr>
            <a:xfrm>
              <a:off x="6000006" y="12709274"/>
              <a:ext cx="77795" cy="152804"/>
            </a:xfrm>
            <a:custGeom>
              <a:avLst/>
              <a:gdLst/>
              <a:ahLst/>
              <a:cxnLst/>
              <a:rect l="l" t="t" r="r" b="b"/>
              <a:pathLst>
                <a:path w="1033" h="2029" extrusionOk="0">
                  <a:moveTo>
                    <a:pt x="0" y="0"/>
                  </a:moveTo>
                  <a:lnTo>
                    <a:pt x="0" y="2029"/>
                  </a:lnTo>
                  <a:lnTo>
                    <a:pt x="1032" y="2029"/>
                  </a:lnTo>
                  <a:lnTo>
                    <a:pt x="10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21"/>
          <p:cNvGrpSpPr/>
          <p:nvPr/>
        </p:nvGrpSpPr>
        <p:grpSpPr>
          <a:xfrm>
            <a:off x="6397187" y="10784412"/>
            <a:ext cx="1083284" cy="1081101"/>
            <a:chOff x="5335471" y="10246712"/>
            <a:chExt cx="1307683" cy="1305047"/>
          </a:xfrm>
        </p:grpSpPr>
        <p:sp>
          <p:nvSpPr>
            <p:cNvPr id="433" name="Google Shape;433;p21"/>
            <p:cNvSpPr/>
            <p:nvPr/>
          </p:nvSpPr>
          <p:spPr>
            <a:xfrm>
              <a:off x="5335471" y="10246712"/>
              <a:ext cx="1307683" cy="1305047"/>
            </a:xfrm>
            <a:custGeom>
              <a:avLst/>
              <a:gdLst/>
              <a:ahLst/>
              <a:cxnLst/>
              <a:rect l="l" t="t" r="r" b="b"/>
              <a:pathLst>
                <a:path w="17364" h="17329" extrusionOk="0">
                  <a:moveTo>
                    <a:pt x="16332" y="5302"/>
                  </a:moveTo>
                  <a:cubicBezTo>
                    <a:pt x="16332" y="6156"/>
                    <a:pt x="15656" y="6832"/>
                    <a:pt x="14802" y="6832"/>
                  </a:cubicBezTo>
                  <a:lnTo>
                    <a:pt x="13379" y="6832"/>
                  </a:lnTo>
                  <a:cubicBezTo>
                    <a:pt x="13699" y="6548"/>
                    <a:pt x="13983" y="6192"/>
                    <a:pt x="14197" y="5836"/>
                  </a:cubicBezTo>
                  <a:lnTo>
                    <a:pt x="14802" y="5836"/>
                  </a:lnTo>
                  <a:cubicBezTo>
                    <a:pt x="15371" y="5836"/>
                    <a:pt x="15905" y="5623"/>
                    <a:pt x="16332" y="5302"/>
                  </a:cubicBezTo>
                  <a:close/>
                  <a:moveTo>
                    <a:pt x="13806" y="3132"/>
                  </a:moveTo>
                  <a:lnTo>
                    <a:pt x="13806" y="3523"/>
                  </a:lnTo>
                  <a:cubicBezTo>
                    <a:pt x="13806" y="5480"/>
                    <a:pt x="12204" y="7081"/>
                    <a:pt x="10247" y="7081"/>
                  </a:cubicBezTo>
                  <a:lnTo>
                    <a:pt x="8540" y="7081"/>
                  </a:lnTo>
                  <a:cubicBezTo>
                    <a:pt x="7472" y="7081"/>
                    <a:pt x="6583" y="6192"/>
                    <a:pt x="6583" y="5089"/>
                  </a:cubicBezTo>
                  <a:cubicBezTo>
                    <a:pt x="6583" y="4021"/>
                    <a:pt x="7472" y="3132"/>
                    <a:pt x="8540" y="3132"/>
                  </a:cubicBezTo>
                  <a:close/>
                  <a:moveTo>
                    <a:pt x="5907" y="3701"/>
                  </a:moveTo>
                  <a:lnTo>
                    <a:pt x="5907" y="3701"/>
                  </a:lnTo>
                  <a:cubicBezTo>
                    <a:pt x="5693" y="4128"/>
                    <a:pt x="5551" y="4591"/>
                    <a:pt x="5551" y="5089"/>
                  </a:cubicBezTo>
                  <a:cubicBezTo>
                    <a:pt x="5551" y="5765"/>
                    <a:pt x="5800" y="6405"/>
                    <a:pt x="6156" y="6903"/>
                  </a:cubicBezTo>
                  <a:cubicBezTo>
                    <a:pt x="5907" y="7010"/>
                    <a:pt x="5658" y="7117"/>
                    <a:pt x="5444" y="7295"/>
                  </a:cubicBezTo>
                  <a:lnTo>
                    <a:pt x="3238" y="5124"/>
                  </a:lnTo>
                  <a:cubicBezTo>
                    <a:pt x="4021" y="4448"/>
                    <a:pt x="4946" y="3950"/>
                    <a:pt x="5907" y="3701"/>
                  </a:cubicBezTo>
                  <a:close/>
                  <a:moveTo>
                    <a:pt x="2526" y="5836"/>
                  </a:moveTo>
                  <a:lnTo>
                    <a:pt x="4732" y="8006"/>
                  </a:lnTo>
                  <a:cubicBezTo>
                    <a:pt x="4412" y="8433"/>
                    <a:pt x="4199" y="8932"/>
                    <a:pt x="4092" y="9501"/>
                  </a:cubicBezTo>
                  <a:lnTo>
                    <a:pt x="4092" y="9465"/>
                  </a:lnTo>
                  <a:lnTo>
                    <a:pt x="1032" y="9465"/>
                  </a:lnTo>
                  <a:cubicBezTo>
                    <a:pt x="1139" y="8149"/>
                    <a:pt x="1637" y="6868"/>
                    <a:pt x="2526" y="5836"/>
                  </a:cubicBezTo>
                  <a:close/>
                  <a:moveTo>
                    <a:pt x="4128" y="10497"/>
                  </a:moveTo>
                  <a:cubicBezTo>
                    <a:pt x="4199" y="11031"/>
                    <a:pt x="4412" y="11529"/>
                    <a:pt x="4732" y="11956"/>
                  </a:cubicBezTo>
                  <a:lnTo>
                    <a:pt x="2562" y="14091"/>
                  </a:lnTo>
                  <a:cubicBezTo>
                    <a:pt x="1708" y="13095"/>
                    <a:pt x="1174" y="11849"/>
                    <a:pt x="1068" y="10497"/>
                  </a:cubicBezTo>
                  <a:close/>
                  <a:moveTo>
                    <a:pt x="12489" y="13272"/>
                  </a:moveTo>
                  <a:lnTo>
                    <a:pt x="12489" y="13771"/>
                  </a:lnTo>
                  <a:cubicBezTo>
                    <a:pt x="12489" y="14055"/>
                    <a:pt x="12240" y="14269"/>
                    <a:pt x="11991" y="14269"/>
                  </a:cubicBezTo>
                  <a:lnTo>
                    <a:pt x="11991" y="15301"/>
                  </a:lnTo>
                  <a:cubicBezTo>
                    <a:pt x="12240" y="15301"/>
                    <a:pt x="12489" y="15514"/>
                    <a:pt x="12489" y="15799"/>
                  </a:cubicBezTo>
                  <a:lnTo>
                    <a:pt x="12489" y="16297"/>
                  </a:lnTo>
                  <a:lnTo>
                    <a:pt x="9180" y="16297"/>
                  </a:lnTo>
                  <a:lnTo>
                    <a:pt x="9180" y="13272"/>
                  </a:lnTo>
                  <a:close/>
                  <a:moveTo>
                    <a:pt x="5480" y="12668"/>
                  </a:moveTo>
                  <a:cubicBezTo>
                    <a:pt x="6013" y="13059"/>
                    <a:pt x="6689" y="13272"/>
                    <a:pt x="7401" y="13272"/>
                  </a:cubicBezTo>
                  <a:lnTo>
                    <a:pt x="8184" y="13272"/>
                  </a:lnTo>
                  <a:lnTo>
                    <a:pt x="8184" y="16332"/>
                  </a:lnTo>
                  <a:lnTo>
                    <a:pt x="7437" y="16332"/>
                  </a:lnTo>
                  <a:cubicBezTo>
                    <a:pt x="5907" y="16332"/>
                    <a:pt x="4448" y="15799"/>
                    <a:pt x="3309" y="14838"/>
                  </a:cubicBezTo>
                  <a:lnTo>
                    <a:pt x="5480" y="12668"/>
                  </a:lnTo>
                  <a:close/>
                  <a:moveTo>
                    <a:pt x="15513" y="1"/>
                  </a:moveTo>
                  <a:lnTo>
                    <a:pt x="15513" y="997"/>
                  </a:lnTo>
                  <a:lnTo>
                    <a:pt x="15834" y="997"/>
                  </a:lnTo>
                  <a:cubicBezTo>
                    <a:pt x="16118" y="997"/>
                    <a:pt x="16332" y="1246"/>
                    <a:pt x="16332" y="1531"/>
                  </a:cubicBezTo>
                  <a:lnTo>
                    <a:pt x="16332" y="2100"/>
                  </a:lnTo>
                  <a:cubicBezTo>
                    <a:pt x="16189" y="2064"/>
                    <a:pt x="16012" y="2029"/>
                    <a:pt x="15834" y="2029"/>
                  </a:cubicBezTo>
                  <a:lnTo>
                    <a:pt x="15513" y="2029"/>
                  </a:lnTo>
                  <a:lnTo>
                    <a:pt x="15513" y="3025"/>
                  </a:lnTo>
                  <a:lnTo>
                    <a:pt x="15834" y="3025"/>
                  </a:lnTo>
                  <a:cubicBezTo>
                    <a:pt x="16083" y="3025"/>
                    <a:pt x="16296" y="3203"/>
                    <a:pt x="16332" y="3452"/>
                  </a:cubicBezTo>
                  <a:cubicBezTo>
                    <a:pt x="16261" y="4199"/>
                    <a:pt x="15585" y="4804"/>
                    <a:pt x="14802" y="4804"/>
                  </a:cubicBezTo>
                  <a:lnTo>
                    <a:pt x="14624" y="4804"/>
                  </a:lnTo>
                  <a:cubicBezTo>
                    <a:pt x="14766" y="4413"/>
                    <a:pt x="14802" y="3950"/>
                    <a:pt x="14802" y="3523"/>
                  </a:cubicBezTo>
                  <a:lnTo>
                    <a:pt x="14802" y="2100"/>
                  </a:lnTo>
                  <a:lnTo>
                    <a:pt x="12204" y="2100"/>
                  </a:lnTo>
                  <a:lnTo>
                    <a:pt x="14446" y="1460"/>
                  </a:lnTo>
                  <a:lnTo>
                    <a:pt x="14161" y="499"/>
                  </a:lnTo>
                  <a:lnTo>
                    <a:pt x="8468" y="2100"/>
                  </a:lnTo>
                  <a:cubicBezTo>
                    <a:pt x="7970" y="2100"/>
                    <a:pt x="7472" y="2242"/>
                    <a:pt x="7045" y="2527"/>
                  </a:cubicBezTo>
                  <a:cubicBezTo>
                    <a:pt x="6191" y="2563"/>
                    <a:pt x="5373" y="2741"/>
                    <a:pt x="4555" y="3096"/>
                  </a:cubicBezTo>
                  <a:cubicBezTo>
                    <a:pt x="3665" y="3488"/>
                    <a:pt x="2882" y="4021"/>
                    <a:pt x="2171" y="4697"/>
                  </a:cubicBezTo>
                  <a:cubicBezTo>
                    <a:pt x="783" y="6121"/>
                    <a:pt x="0" y="7971"/>
                    <a:pt x="0" y="9928"/>
                  </a:cubicBezTo>
                  <a:cubicBezTo>
                    <a:pt x="0" y="11920"/>
                    <a:pt x="783" y="13771"/>
                    <a:pt x="2171" y="15158"/>
                  </a:cubicBezTo>
                  <a:cubicBezTo>
                    <a:pt x="3594" y="16581"/>
                    <a:pt x="5444" y="17329"/>
                    <a:pt x="7437" y="17329"/>
                  </a:cubicBezTo>
                  <a:lnTo>
                    <a:pt x="13485" y="17329"/>
                  </a:lnTo>
                  <a:lnTo>
                    <a:pt x="13485" y="15799"/>
                  </a:lnTo>
                  <a:cubicBezTo>
                    <a:pt x="13485" y="15407"/>
                    <a:pt x="13343" y="15051"/>
                    <a:pt x="13130" y="14802"/>
                  </a:cubicBezTo>
                  <a:cubicBezTo>
                    <a:pt x="13343" y="14518"/>
                    <a:pt x="13485" y="14162"/>
                    <a:pt x="13485" y="13771"/>
                  </a:cubicBezTo>
                  <a:lnTo>
                    <a:pt x="13485" y="12241"/>
                  </a:lnTo>
                  <a:lnTo>
                    <a:pt x="7401" y="12241"/>
                  </a:lnTo>
                  <a:cubicBezTo>
                    <a:pt x="6974" y="12241"/>
                    <a:pt x="6547" y="12134"/>
                    <a:pt x="6191" y="11920"/>
                  </a:cubicBezTo>
                  <a:lnTo>
                    <a:pt x="6974" y="11138"/>
                  </a:lnTo>
                  <a:lnTo>
                    <a:pt x="6262" y="10426"/>
                  </a:lnTo>
                  <a:lnTo>
                    <a:pt x="5480" y="11209"/>
                  </a:lnTo>
                  <a:cubicBezTo>
                    <a:pt x="5231" y="10853"/>
                    <a:pt x="5088" y="10426"/>
                    <a:pt x="5088" y="9999"/>
                  </a:cubicBezTo>
                  <a:cubicBezTo>
                    <a:pt x="5088" y="9536"/>
                    <a:pt x="5195" y="9109"/>
                    <a:pt x="5444" y="8754"/>
                  </a:cubicBezTo>
                  <a:lnTo>
                    <a:pt x="6262" y="9536"/>
                  </a:lnTo>
                  <a:lnTo>
                    <a:pt x="6974" y="8825"/>
                  </a:lnTo>
                  <a:lnTo>
                    <a:pt x="6156" y="8006"/>
                  </a:lnTo>
                  <a:cubicBezTo>
                    <a:pt x="6440" y="7864"/>
                    <a:pt x="6761" y="7722"/>
                    <a:pt x="7081" y="7686"/>
                  </a:cubicBezTo>
                  <a:cubicBezTo>
                    <a:pt x="7365" y="7864"/>
                    <a:pt x="7721" y="7971"/>
                    <a:pt x="8041" y="8042"/>
                  </a:cubicBezTo>
                  <a:lnTo>
                    <a:pt x="8041" y="10390"/>
                  </a:lnTo>
                  <a:lnTo>
                    <a:pt x="12987" y="10390"/>
                  </a:lnTo>
                  <a:lnTo>
                    <a:pt x="12987" y="9359"/>
                  </a:lnTo>
                  <a:lnTo>
                    <a:pt x="9073" y="9359"/>
                  </a:lnTo>
                  <a:lnTo>
                    <a:pt x="9073" y="8078"/>
                  </a:lnTo>
                  <a:lnTo>
                    <a:pt x="10247" y="8078"/>
                  </a:lnTo>
                  <a:cubicBezTo>
                    <a:pt x="10746" y="8078"/>
                    <a:pt x="11244" y="8006"/>
                    <a:pt x="11671" y="7864"/>
                  </a:cubicBezTo>
                  <a:lnTo>
                    <a:pt x="14802" y="7864"/>
                  </a:lnTo>
                  <a:cubicBezTo>
                    <a:pt x="16225" y="7864"/>
                    <a:pt x="17364" y="6726"/>
                    <a:pt x="17364" y="5302"/>
                  </a:cubicBezTo>
                  <a:lnTo>
                    <a:pt x="17364" y="1531"/>
                  </a:lnTo>
                  <a:cubicBezTo>
                    <a:pt x="17364" y="677"/>
                    <a:pt x="16688" y="1"/>
                    <a:pt x="15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1"/>
            <p:cNvSpPr/>
            <p:nvPr/>
          </p:nvSpPr>
          <p:spPr>
            <a:xfrm>
              <a:off x="6128636" y="10557592"/>
              <a:ext cx="77720" cy="77720"/>
            </a:xfrm>
            <a:custGeom>
              <a:avLst/>
              <a:gdLst/>
              <a:ahLst/>
              <a:cxnLst/>
              <a:rect l="l" t="t" r="r" b="b"/>
              <a:pathLst>
                <a:path w="1032" h="1032" extrusionOk="0">
                  <a:moveTo>
                    <a:pt x="0" y="0"/>
                  </a:moveTo>
                  <a:lnTo>
                    <a:pt x="0" y="1032"/>
                  </a:lnTo>
                  <a:lnTo>
                    <a:pt x="1032" y="1032"/>
                  </a:lnTo>
                  <a:lnTo>
                    <a:pt x="10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 name="Google Shape;435;p21"/>
          <p:cNvSpPr/>
          <p:nvPr/>
        </p:nvSpPr>
        <p:spPr>
          <a:xfrm>
            <a:off x="6563431" y="8502085"/>
            <a:ext cx="748091" cy="1081026"/>
          </a:xfrm>
          <a:custGeom>
            <a:avLst/>
            <a:gdLst/>
            <a:ahLst/>
            <a:cxnLst/>
            <a:rect l="l" t="t" r="r" b="b"/>
            <a:pathLst>
              <a:path w="11992" h="17329" extrusionOk="0">
                <a:moveTo>
                  <a:pt x="6014" y="997"/>
                </a:moveTo>
                <a:cubicBezTo>
                  <a:pt x="7081" y="997"/>
                  <a:pt x="7971" y="1744"/>
                  <a:pt x="8184" y="2740"/>
                </a:cubicBezTo>
                <a:lnTo>
                  <a:pt x="3808" y="2740"/>
                </a:lnTo>
                <a:cubicBezTo>
                  <a:pt x="4057" y="1744"/>
                  <a:pt x="4946" y="997"/>
                  <a:pt x="6014" y="997"/>
                </a:cubicBezTo>
                <a:close/>
                <a:moveTo>
                  <a:pt x="8255" y="3772"/>
                </a:moveTo>
                <a:lnTo>
                  <a:pt x="8255" y="5409"/>
                </a:lnTo>
                <a:cubicBezTo>
                  <a:pt x="8255" y="5694"/>
                  <a:pt x="8042" y="5943"/>
                  <a:pt x="7757" y="5943"/>
                </a:cubicBezTo>
                <a:lnTo>
                  <a:pt x="7010" y="5943"/>
                </a:lnTo>
                <a:cubicBezTo>
                  <a:pt x="6726" y="5694"/>
                  <a:pt x="6370" y="5587"/>
                  <a:pt x="6014" y="5587"/>
                </a:cubicBezTo>
                <a:cubicBezTo>
                  <a:pt x="5623" y="5587"/>
                  <a:pt x="5302" y="5694"/>
                  <a:pt x="5018" y="5943"/>
                </a:cubicBezTo>
                <a:lnTo>
                  <a:pt x="4270" y="5943"/>
                </a:lnTo>
                <a:cubicBezTo>
                  <a:pt x="3986" y="5943"/>
                  <a:pt x="3772" y="5694"/>
                  <a:pt x="3772" y="5409"/>
                </a:cubicBezTo>
                <a:lnTo>
                  <a:pt x="3772" y="3772"/>
                </a:lnTo>
                <a:close/>
                <a:moveTo>
                  <a:pt x="3772" y="6868"/>
                </a:moveTo>
                <a:cubicBezTo>
                  <a:pt x="3915" y="6939"/>
                  <a:pt x="4093" y="6939"/>
                  <a:pt x="4270" y="6939"/>
                </a:cubicBezTo>
                <a:lnTo>
                  <a:pt x="4484" y="6939"/>
                </a:lnTo>
                <a:cubicBezTo>
                  <a:pt x="4484" y="7010"/>
                  <a:pt x="4484" y="7046"/>
                  <a:pt x="4484" y="7117"/>
                </a:cubicBezTo>
                <a:lnTo>
                  <a:pt x="4484" y="7224"/>
                </a:lnTo>
                <a:lnTo>
                  <a:pt x="3808" y="7900"/>
                </a:lnTo>
                <a:cubicBezTo>
                  <a:pt x="3772" y="7757"/>
                  <a:pt x="3772" y="7579"/>
                  <a:pt x="3772" y="7402"/>
                </a:cubicBezTo>
                <a:lnTo>
                  <a:pt x="3772" y="6868"/>
                </a:lnTo>
                <a:close/>
                <a:moveTo>
                  <a:pt x="8255" y="6868"/>
                </a:moveTo>
                <a:lnTo>
                  <a:pt x="8255" y="7437"/>
                </a:lnTo>
                <a:cubicBezTo>
                  <a:pt x="8255" y="7579"/>
                  <a:pt x="8220" y="7757"/>
                  <a:pt x="8184" y="7900"/>
                </a:cubicBezTo>
                <a:lnTo>
                  <a:pt x="7544" y="7224"/>
                </a:lnTo>
                <a:lnTo>
                  <a:pt x="7544" y="7081"/>
                </a:lnTo>
                <a:cubicBezTo>
                  <a:pt x="7544" y="7046"/>
                  <a:pt x="7544" y="7010"/>
                  <a:pt x="7508" y="6939"/>
                </a:cubicBezTo>
                <a:lnTo>
                  <a:pt x="7757" y="6939"/>
                </a:lnTo>
                <a:cubicBezTo>
                  <a:pt x="7935" y="6939"/>
                  <a:pt x="8078" y="6903"/>
                  <a:pt x="8255" y="6868"/>
                </a:cubicBezTo>
                <a:close/>
                <a:moveTo>
                  <a:pt x="6014" y="6583"/>
                </a:moveTo>
                <a:cubicBezTo>
                  <a:pt x="6299" y="6583"/>
                  <a:pt x="6512" y="6797"/>
                  <a:pt x="6512" y="7081"/>
                </a:cubicBezTo>
                <a:lnTo>
                  <a:pt x="6512" y="7437"/>
                </a:lnTo>
                <a:cubicBezTo>
                  <a:pt x="6512" y="7722"/>
                  <a:pt x="6299" y="7935"/>
                  <a:pt x="6014" y="7935"/>
                </a:cubicBezTo>
                <a:cubicBezTo>
                  <a:pt x="5729" y="7935"/>
                  <a:pt x="5516" y="7722"/>
                  <a:pt x="5516" y="7437"/>
                </a:cubicBezTo>
                <a:lnTo>
                  <a:pt x="5516" y="7081"/>
                </a:lnTo>
                <a:cubicBezTo>
                  <a:pt x="5516" y="6797"/>
                  <a:pt x="5729" y="6583"/>
                  <a:pt x="6014" y="6583"/>
                </a:cubicBezTo>
                <a:close/>
                <a:moveTo>
                  <a:pt x="7224" y="8362"/>
                </a:moveTo>
                <a:lnTo>
                  <a:pt x="7722" y="8860"/>
                </a:lnTo>
                <a:cubicBezTo>
                  <a:pt x="7686" y="8931"/>
                  <a:pt x="7651" y="8967"/>
                  <a:pt x="7579" y="9038"/>
                </a:cubicBezTo>
                <a:cubicBezTo>
                  <a:pt x="7152" y="9465"/>
                  <a:pt x="6583" y="9679"/>
                  <a:pt x="5978" y="9679"/>
                </a:cubicBezTo>
                <a:cubicBezTo>
                  <a:pt x="5302" y="9679"/>
                  <a:pt x="4697" y="9358"/>
                  <a:pt x="4270" y="8860"/>
                </a:cubicBezTo>
                <a:lnTo>
                  <a:pt x="4804" y="8362"/>
                </a:lnTo>
                <a:cubicBezTo>
                  <a:pt x="5089" y="8718"/>
                  <a:pt x="5516" y="8967"/>
                  <a:pt x="6014" y="8967"/>
                </a:cubicBezTo>
                <a:cubicBezTo>
                  <a:pt x="6512" y="8967"/>
                  <a:pt x="6939" y="8718"/>
                  <a:pt x="7224" y="8362"/>
                </a:cubicBezTo>
                <a:close/>
                <a:moveTo>
                  <a:pt x="3559" y="9572"/>
                </a:moveTo>
                <a:cubicBezTo>
                  <a:pt x="3737" y="9750"/>
                  <a:pt x="3879" y="9892"/>
                  <a:pt x="4057" y="10034"/>
                </a:cubicBezTo>
                <a:lnTo>
                  <a:pt x="4057" y="10604"/>
                </a:lnTo>
                <a:lnTo>
                  <a:pt x="3061" y="10604"/>
                </a:lnTo>
                <a:cubicBezTo>
                  <a:pt x="3096" y="10248"/>
                  <a:pt x="3239" y="9892"/>
                  <a:pt x="3488" y="9643"/>
                </a:cubicBezTo>
                <a:lnTo>
                  <a:pt x="3559" y="9572"/>
                </a:lnTo>
                <a:close/>
                <a:moveTo>
                  <a:pt x="8469" y="9572"/>
                </a:moveTo>
                <a:lnTo>
                  <a:pt x="8505" y="9643"/>
                </a:lnTo>
                <a:cubicBezTo>
                  <a:pt x="8789" y="9892"/>
                  <a:pt x="8932" y="10248"/>
                  <a:pt x="8967" y="10604"/>
                </a:cubicBezTo>
                <a:lnTo>
                  <a:pt x="7935" y="10604"/>
                </a:lnTo>
                <a:lnTo>
                  <a:pt x="7935" y="10034"/>
                </a:lnTo>
                <a:cubicBezTo>
                  <a:pt x="8078" y="9963"/>
                  <a:pt x="8184" y="9857"/>
                  <a:pt x="8291" y="9750"/>
                </a:cubicBezTo>
                <a:cubicBezTo>
                  <a:pt x="8362" y="9679"/>
                  <a:pt x="8398" y="9643"/>
                  <a:pt x="8469" y="9572"/>
                </a:cubicBezTo>
                <a:close/>
                <a:moveTo>
                  <a:pt x="6939" y="10568"/>
                </a:moveTo>
                <a:lnTo>
                  <a:pt x="6939" y="11600"/>
                </a:lnTo>
                <a:lnTo>
                  <a:pt x="9465" y="11600"/>
                </a:lnTo>
                <a:cubicBezTo>
                  <a:pt x="10319" y="11600"/>
                  <a:pt x="10995" y="12312"/>
                  <a:pt x="10995" y="13130"/>
                </a:cubicBezTo>
                <a:lnTo>
                  <a:pt x="10995" y="16332"/>
                </a:lnTo>
                <a:lnTo>
                  <a:pt x="9892" y="16332"/>
                </a:lnTo>
                <a:lnTo>
                  <a:pt x="9892" y="15087"/>
                </a:lnTo>
                <a:lnTo>
                  <a:pt x="8896" y="15087"/>
                </a:lnTo>
                <a:lnTo>
                  <a:pt x="8896" y="16332"/>
                </a:lnTo>
                <a:lnTo>
                  <a:pt x="3132" y="16332"/>
                </a:lnTo>
                <a:lnTo>
                  <a:pt x="3132" y="15087"/>
                </a:lnTo>
                <a:lnTo>
                  <a:pt x="2100" y="15087"/>
                </a:lnTo>
                <a:lnTo>
                  <a:pt x="2100" y="16332"/>
                </a:lnTo>
                <a:lnTo>
                  <a:pt x="1033" y="16332"/>
                </a:lnTo>
                <a:lnTo>
                  <a:pt x="1033" y="13130"/>
                </a:lnTo>
                <a:cubicBezTo>
                  <a:pt x="1033" y="12312"/>
                  <a:pt x="1709" y="11600"/>
                  <a:pt x="2563" y="11600"/>
                </a:cubicBezTo>
                <a:lnTo>
                  <a:pt x="5089" y="11600"/>
                </a:lnTo>
                <a:lnTo>
                  <a:pt x="5089" y="10568"/>
                </a:lnTo>
                <a:cubicBezTo>
                  <a:pt x="5373" y="10639"/>
                  <a:pt x="5658" y="10711"/>
                  <a:pt x="5978" y="10711"/>
                </a:cubicBezTo>
                <a:lnTo>
                  <a:pt x="6014" y="10711"/>
                </a:lnTo>
                <a:cubicBezTo>
                  <a:pt x="6334" y="10711"/>
                  <a:pt x="6654" y="10639"/>
                  <a:pt x="6939" y="10568"/>
                </a:cubicBezTo>
                <a:close/>
                <a:moveTo>
                  <a:pt x="6014" y="1"/>
                </a:moveTo>
                <a:cubicBezTo>
                  <a:pt x="4199" y="1"/>
                  <a:pt x="2740" y="1460"/>
                  <a:pt x="2740" y="3239"/>
                </a:cubicBezTo>
                <a:lnTo>
                  <a:pt x="2740" y="7402"/>
                </a:lnTo>
                <a:cubicBezTo>
                  <a:pt x="2740" y="7864"/>
                  <a:pt x="2847" y="8291"/>
                  <a:pt x="3025" y="8682"/>
                </a:cubicBezTo>
                <a:lnTo>
                  <a:pt x="2776" y="8931"/>
                </a:lnTo>
                <a:cubicBezTo>
                  <a:pt x="2313" y="9394"/>
                  <a:pt x="2064" y="9999"/>
                  <a:pt x="2029" y="10639"/>
                </a:cubicBezTo>
                <a:cubicBezTo>
                  <a:pt x="890" y="10888"/>
                  <a:pt x="1" y="11920"/>
                  <a:pt x="1" y="13130"/>
                </a:cubicBezTo>
                <a:lnTo>
                  <a:pt x="1" y="17329"/>
                </a:lnTo>
                <a:lnTo>
                  <a:pt x="11991" y="17329"/>
                </a:lnTo>
                <a:lnTo>
                  <a:pt x="11991" y="13130"/>
                </a:lnTo>
                <a:cubicBezTo>
                  <a:pt x="11991" y="11920"/>
                  <a:pt x="11138" y="10888"/>
                  <a:pt x="9963" y="10639"/>
                </a:cubicBezTo>
                <a:cubicBezTo>
                  <a:pt x="9963" y="9999"/>
                  <a:pt x="9714" y="9394"/>
                  <a:pt x="9252" y="8931"/>
                </a:cubicBezTo>
                <a:lnTo>
                  <a:pt x="9003" y="8682"/>
                </a:lnTo>
                <a:cubicBezTo>
                  <a:pt x="9181" y="8291"/>
                  <a:pt x="9252" y="7864"/>
                  <a:pt x="9252" y="7437"/>
                </a:cubicBezTo>
                <a:lnTo>
                  <a:pt x="9252" y="3239"/>
                </a:lnTo>
                <a:cubicBezTo>
                  <a:pt x="9252" y="1460"/>
                  <a:pt x="7793" y="1"/>
                  <a:pt x="6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 name="Google Shape;436;p21"/>
          <p:cNvGrpSpPr/>
          <p:nvPr/>
        </p:nvGrpSpPr>
        <p:grpSpPr>
          <a:xfrm>
            <a:off x="6397187" y="6624343"/>
            <a:ext cx="1083284" cy="677084"/>
            <a:chOff x="5335471" y="6248805"/>
            <a:chExt cx="1307683" cy="817339"/>
          </a:xfrm>
        </p:grpSpPr>
        <p:sp>
          <p:nvSpPr>
            <p:cNvPr id="437" name="Google Shape;437;p21"/>
            <p:cNvSpPr/>
            <p:nvPr/>
          </p:nvSpPr>
          <p:spPr>
            <a:xfrm>
              <a:off x="5335471" y="6248805"/>
              <a:ext cx="1307683" cy="817339"/>
            </a:xfrm>
            <a:custGeom>
              <a:avLst/>
              <a:gdLst/>
              <a:ahLst/>
              <a:cxnLst/>
              <a:rect l="l" t="t" r="r" b="b"/>
              <a:pathLst>
                <a:path w="17364" h="10853" extrusionOk="0">
                  <a:moveTo>
                    <a:pt x="10923" y="1281"/>
                  </a:moveTo>
                  <a:cubicBezTo>
                    <a:pt x="11066" y="1779"/>
                    <a:pt x="11101" y="2206"/>
                    <a:pt x="11066" y="2633"/>
                  </a:cubicBezTo>
                  <a:cubicBezTo>
                    <a:pt x="10603" y="2527"/>
                    <a:pt x="10141" y="2491"/>
                    <a:pt x="9714" y="2491"/>
                  </a:cubicBezTo>
                  <a:cubicBezTo>
                    <a:pt x="8789" y="2491"/>
                    <a:pt x="7828" y="2705"/>
                    <a:pt x="6867" y="3060"/>
                  </a:cubicBezTo>
                  <a:lnTo>
                    <a:pt x="6867" y="2313"/>
                  </a:lnTo>
                  <a:cubicBezTo>
                    <a:pt x="6867" y="2064"/>
                    <a:pt x="7081" y="1815"/>
                    <a:pt x="7365" y="1815"/>
                  </a:cubicBezTo>
                  <a:lnTo>
                    <a:pt x="9144" y="1815"/>
                  </a:lnTo>
                  <a:cubicBezTo>
                    <a:pt x="9322" y="1815"/>
                    <a:pt x="9500" y="1779"/>
                    <a:pt x="9678" y="1744"/>
                  </a:cubicBezTo>
                  <a:lnTo>
                    <a:pt x="10923" y="1281"/>
                  </a:lnTo>
                  <a:close/>
                  <a:moveTo>
                    <a:pt x="1032" y="3665"/>
                  </a:moveTo>
                  <a:cubicBezTo>
                    <a:pt x="1708" y="3808"/>
                    <a:pt x="2206" y="4412"/>
                    <a:pt x="2206" y="5160"/>
                  </a:cubicBezTo>
                  <a:lnTo>
                    <a:pt x="2206" y="6049"/>
                  </a:lnTo>
                  <a:cubicBezTo>
                    <a:pt x="1530" y="5907"/>
                    <a:pt x="1032" y="5302"/>
                    <a:pt x="1032" y="4555"/>
                  </a:cubicBezTo>
                  <a:lnTo>
                    <a:pt x="1032" y="3665"/>
                  </a:lnTo>
                  <a:close/>
                  <a:moveTo>
                    <a:pt x="2206" y="7117"/>
                  </a:moveTo>
                  <a:lnTo>
                    <a:pt x="2206" y="8042"/>
                  </a:lnTo>
                  <a:cubicBezTo>
                    <a:pt x="2206" y="8753"/>
                    <a:pt x="1708" y="9358"/>
                    <a:pt x="1032" y="9500"/>
                  </a:cubicBezTo>
                  <a:lnTo>
                    <a:pt x="1032" y="8611"/>
                  </a:lnTo>
                  <a:cubicBezTo>
                    <a:pt x="1032" y="7899"/>
                    <a:pt x="1530" y="7294"/>
                    <a:pt x="2206" y="7117"/>
                  </a:cubicBezTo>
                  <a:close/>
                  <a:moveTo>
                    <a:pt x="9714" y="3523"/>
                  </a:moveTo>
                  <a:cubicBezTo>
                    <a:pt x="11564" y="3523"/>
                    <a:pt x="13236" y="4412"/>
                    <a:pt x="14339" y="5195"/>
                  </a:cubicBezTo>
                  <a:cubicBezTo>
                    <a:pt x="14766" y="5515"/>
                    <a:pt x="15122" y="5800"/>
                    <a:pt x="15442" y="6085"/>
                  </a:cubicBezTo>
                  <a:lnTo>
                    <a:pt x="13556" y="6085"/>
                  </a:lnTo>
                  <a:lnTo>
                    <a:pt x="13556" y="7081"/>
                  </a:lnTo>
                  <a:lnTo>
                    <a:pt x="15442" y="7081"/>
                  </a:lnTo>
                  <a:cubicBezTo>
                    <a:pt x="15122" y="7366"/>
                    <a:pt x="14766" y="7686"/>
                    <a:pt x="14339" y="7970"/>
                  </a:cubicBezTo>
                  <a:cubicBezTo>
                    <a:pt x="13236" y="8753"/>
                    <a:pt x="11564" y="9678"/>
                    <a:pt x="9714" y="9678"/>
                  </a:cubicBezTo>
                  <a:cubicBezTo>
                    <a:pt x="7864" y="9678"/>
                    <a:pt x="6191" y="8753"/>
                    <a:pt x="5088" y="7970"/>
                  </a:cubicBezTo>
                  <a:cubicBezTo>
                    <a:pt x="4341" y="7437"/>
                    <a:pt x="3772" y="6903"/>
                    <a:pt x="3452" y="6583"/>
                  </a:cubicBezTo>
                  <a:cubicBezTo>
                    <a:pt x="3772" y="6263"/>
                    <a:pt x="4341" y="5729"/>
                    <a:pt x="5088" y="5195"/>
                  </a:cubicBezTo>
                  <a:cubicBezTo>
                    <a:pt x="6191" y="4412"/>
                    <a:pt x="7864" y="3523"/>
                    <a:pt x="9714" y="3523"/>
                  </a:cubicBezTo>
                  <a:close/>
                  <a:moveTo>
                    <a:pt x="11528" y="0"/>
                  </a:moveTo>
                  <a:lnTo>
                    <a:pt x="9322" y="783"/>
                  </a:lnTo>
                  <a:cubicBezTo>
                    <a:pt x="9287" y="783"/>
                    <a:pt x="9216" y="819"/>
                    <a:pt x="9180" y="819"/>
                  </a:cubicBezTo>
                  <a:lnTo>
                    <a:pt x="7401" y="819"/>
                  </a:lnTo>
                  <a:cubicBezTo>
                    <a:pt x="6547" y="819"/>
                    <a:pt x="5871" y="1495"/>
                    <a:pt x="5871" y="2313"/>
                  </a:cubicBezTo>
                  <a:lnTo>
                    <a:pt x="5871" y="3523"/>
                  </a:lnTo>
                  <a:cubicBezTo>
                    <a:pt x="5586" y="3665"/>
                    <a:pt x="5302" y="3843"/>
                    <a:pt x="5017" y="4021"/>
                  </a:cubicBezTo>
                  <a:lnTo>
                    <a:pt x="5017" y="3345"/>
                  </a:lnTo>
                  <a:lnTo>
                    <a:pt x="4021" y="3345"/>
                  </a:lnTo>
                  <a:lnTo>
                    <a:pt x="4021" y="4733"/>
                  </a:lnTo>
                  <a:cubicBezTo>
                    <a:pt x="3701" y="4982"/>
                    <a:pt x="3452" y="5195"/>
                    <a:pt x="3238" y="5373"/>
                  </a:cubicBezTo>
                  <a:lnTo>
                    <a:pt x="3238" y="5160"/>
                  </a:lnTo>
                  <a:cubicBezTo>
                    <a:pt x="3238" y="3772"/>
                    <a:pt x="2099" y="2633"/>
                    <a:pt x="712" y="2633"/>
                  </a:cubicBezTo>
                  <a:lnTo>
                    <a:pt x="0" y="2633"/>
                  </a:lnTo>
                  <a:lnTo>
                    <a:pt x="0" y="4555"/>
                  </a:lnTo>
                  <a:cubicBezTo>
                    <a:pt x="0" y="5409"/>
                    <a:pt x="427" y="6120"/>
                    <a:pt x="1032" y="6583"/>
                  </a:cubicBezTo>
                  <a:cubicBezTo>
                    <a:pt x="427" y="7045"/>
                    <a:pt x="0" y="7793"/>
                    <a:pt x="0" y="8611"/>
                  </a:cubicBezTo>
                  <a:lnTo>
                    <a:pt x="0" y="10568"/>
                  </a:lnTo>
                  <a:lnTo>
                    <a:pt x="712" y="10568"/>
                  </a:lnTo>
                  <a:cubicBezTo>
                    <a:pt x="2099" y="10568"/>
                    <a:pt x="3238" y="9429"/>
                    <a:pt x="3238" y="8042"/>
                  </a:cubicBezTo>
                  <a:lnTo>
                    <a:pt x="3238" y="7793"/>
                  </a:lnTo>
                  <a:cubicBezTo>
                    <a:pt x="3452" y="8006"/>
                    <a:pt x="3701" y="8220"/>
                    <a:pt x="4021" y="8433"/>
                  </a:cubicBezTo>
                  <a:lnTo>
                    <a:pt x="4021" y="9856"/>
                  </a:lnTo>
                  <a:lnTo>
                    <a:pt x="5017" y="9856"/>
                  </a:lnTo>
                  <a:lnTo>
                    <a:pt x="5017" y="9145"/>
                  </a:lnTo>
                  <a:cubicBezTo>
                    <a:pt x="5302" y="9323"/>
                    <a:pt x="5586" y="9500"/>
                    <a:pt x="5871" y="9643"/>
                  </a:cubicBezTo>
                  <a:lnTo>
                    <a:pt x="5871" y="10853"/>
                  </a:lnTo>
                  <a:lnTo>
                    <a:pt x="6867" y="10853"/>
                  </a:lnTo>
                  <a:lnTo>
                    <a:pt x="6867" y="10105"/>
                  </a:lnTo>
                  <a:cubicBezTo>
                    <a:pt x="7828" y="10497"/>
                    <a:pt x="8789" y="10675"/>
                    <a:pt x="9714" y="10675"/>
                  </a:cubicBezTo>
                  <a:cubicBezTo>
                    <a:pt x="11386" y="10675"/>
                    <a:pt x="13201" y="10034"/>
                    <a:pt x="14944" y="8789"/>
                  </a:cubicBezTo>
                  <a:cubicBezTo>
                    <a:pt x="16225" y="7864"/>
                    <a:pt x="17043" y="6974"/>
                    <a:pt x="17079" y="6939"/>
                  </a:cubicBezTo>
                  <a:lnTo>
                    <a:pt x="17364" y="6583"/>
                  </a:lnTo>
                  <a:lnTo>
                    <a:pt x="17079" y="6263"/>
                  </a:lnTo>
                  <a:cubicBezTo>
                    <a:pt x="17008" y="6227"/>
                    <a:pt x="16225" y="5302"/>
                    <a:pt x="14944" y="4377"/>
                  </a:cubicBezTo>
                  <a:cubicBezTo>
                    <a:pt x="13983" y="3701"/>
                    <a:pt x="13023" y="3203"/>
                    <a:pt x="12062" y="2882"/>
                  </a:cubicBezTo>
                  <a:cubicBezTo>
                    <a:pt x="12169" y="2135"/>
                    <a:pt x="12062" y="1317"/>
                    <a:pt x="11706" y="463"/>
                  </a:cubicBezTo>
                  <a:lnTo>
                    <a:pt x="115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1"/>
            <p:cNvSpPr/>
            <p:nvPr/>
          </p:nvSpPr>
          <p:spPr>
            <a:xfrm>
              <a:off x="5930344" y="6640041"/>
              <a:ext cx="246565" cy="211772"/>
            </a:xfrm>
            <a:custGeom>
              <a:avLst/>
              <a:gdLst/>
              <a:ahLst/>
              <a:cxnLst/>
              <a:rect l="l" t="t" r="r" b="b"/>
              <a:pathLst>
                <a:path w="3274" h="2812" extrusionOk="0">
                  <a:moveTo>
                    <a:pt x="0" y="0"/>
                  </a:moveTo>
                  <a:lnTo>
                    <a:pt x="0" y="641"/>
                  </a:lnTo>
                  <a:cubicBezTo>
                    <a:pt x="0" y="1815"/>
                    <a:pt x="961" y="2811"/>
                    <a:pt x="2135" y="2811"/>
                  </a:cubicBezTo>
                  <a:lnTo>
                    <a:pt x="3274" y="2811"/>
                  </a:lnTo>
                  <a:lnTo>
                    <a:pt x="3274" y="1779"/>
                  </a:lnTo>
                  <a:lnTo>
                    <a:pt x="2135" y="1779"/>
                  </a:lnTo>
                  <a:cubicBezTo>
                    <a:pt x="1637" y="1779"/>
                    <a:pt x="1210" y="1459"/>
                    <a:pt x="1068" y="996"/>
                  </a:cubicBezTo>
                  <a:lnTo>
                    <a:pt x="1672" y="996"/>
                  </a:lnTo>
                  <a:lnTo>
                    <a:pt x="167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21"/>
          <p:cNvGrpSpPr/>
          <p:nvPr/>
        </p:nvGrpSpPr>
        <p:grpSpPr>
          <a:xfrm>
            <a:off x="6401616" y="4340118"/>
            <a:ext cx="1074426" cy="1083284"/>
            <a:chOff x="5340818" y="4027461"/>
            <a:chExt cx="1296989" cy="1307683"/>
          </a:xfrm>
        </p:grpSpPr>
        <p:sp>
          <p:nvSpPr>
            <p:cNvPr id="440" name="Google Shape;440;p21"/>
            <p:cNvSpPr/>
            <p:nvPr/>
          </p:nvSpPr>
          <p:spPr>
            <a:xfrm>
              <a:off x="5340818" y="4027461"/>
              <a:ext cx="779835" cy="1307683"/>
            </a:xfrm>
            <a:custGeom>
              <a:avLst/>
              <a:gdLst/>
              <a:ahLst/>
              <a:cxnLst/>
              <a:rect l="l" t="t" r="r" b="b"/>
              <a:pathLst>
                <a:path w="10355" h="17364" extrusionOk="0">
                  <a:moveTo>
                    <a:pt x="3914" y="1174"/>
                  </a:moveTo>
                  <a:lnTo>
                    <a:pt x="3914" y="1174"/>
                  </a:lnTo>
                  <a:cubicBezTo>
                    <a:pt x="2954" y="1993"/>
                    <a:pt x="2384" y="3202"/>
                    <a:pt x="2384" y="4590"/>
                  </a:cubicBezTo>
                  <a:lnTo>
                    <a:pt x="2384" y="16332"/>
                  </a:lnTo>
                  <a:lnTo>
                    <a:pt x="1352" y="16332"/>
                  </a:lnTo>
                  <a:lnTo>
                    <a:pt x="1352" y="4590"/>
                  </a:lnTo>
                  <a:cubicBezTo>
                    <a:pt x="1352" y="2953"/>
                    <a:pt x="2420" y="1601"/>
                    <a:pt x="3914" y="1174"/>
                  </a:cubicBezTo>
                  <a:close/>
                  <a:moveTo>
                    <a:pt x="7330" y="996"/>
                  </a:moveTo>
                  <a:lnTo>
                    <a:pt x="7330" y="2206"/>
                  </a:lnTo>
                  <a:lnTo>
                    <a:pt x="8326" y="2206"/>
                  </a:lnTo>
                  <a:lnTo>
                    <a:pt x="8326" y="1032"/>
                  </a:lnTo>
                  <a:lnTo>
                    <a:pt x="8860" y="1032"/>
                  </a:lnTo>
                  <a:cubicBezTo>
                    <a:pt x="9109" y="1032"/>
                    <a:pt x="9358" y="1245"/>
                    <a:pt x="9358" y="1530"/>
                  </a:cubicBezTo>
                  <a:cubicBezTo>
                    <a:pt x="9358" y="2918"/>
                    <a:pt x="8220" y="4056"/>
                    <a:pt x="6796" y="4056"/>
                  </a:cubicBezTo>
                  <a:lnTo>
                    <a:pt x="5942" y="4056"/>
                  </a:lnTo>
                  <a:cubicBezTo>
                    <a:pt x="5088" y="4056"/>
                    <a:pt x="4412" y="4768"/>
                    <a:pt x="4412" y="5586"/>
                  </a:cubicBezTo>
                  <a:lnTo>
                    <a:pt x="4412" y="16332"/>
                  </a:lnTo>
                  <a:lnTo>
                    <a:pt x="3381" y="16332"/>
                  </a:lnTo>
                  <a:lnTo>
                    <a:pt x="3381" y="4590"/>
                  </a:lnTo>
                  <a:cubicBezTo>
                    <a:pt x="3381" y="2597"/>
                    <a:pt x="4982" y="996"/>
                    <a:pt x="6939" y="996"/>
                  </a:cubicBezTo>
                  <a:close/>
                  <a:moveTo>
                    <a:pt x="4910" y="0"/>
                  </a:moveTo>
                  <a:cubicBezTo>
                    <a:pt x="2384" y="0"/>
                    <a:pt x="356" y="2064"/>
                    <a:pt x="356" y="4590"/>
                  </a:cubicBezTo>
                  <a:lnTo>
                    <a:pt x="356" y="16332"/>
                  </a:lnTo>
                  <a:lnTo>
                    <a:pt x="0" y="16332"/>
                  </a:lnTo>
                  <a:lnTo>
                    <a:pt x="0" y="17363"/>
                  </a:lnTo>
                  <a:lnTo>
                    <a:pt x="5764" y="17363"/>
                  </a:lnTo>
                  <a:lnTo>
                    <a:pt x="5764" y="16332"/>
                  </a:lnTo>
                  <a:lnTo>
                    <a:pt x="5409" y="16332"/>
                  </a:lnTo>
                  <a:lnTo>
                    <a:pt x="5409" y="5586"/>
                  </a:lnTo>
                  <a:cubicBezTo>
                    <a:pt x="5409" y="5302"/>
                    <a:pt x="5658" y="5088"/>
                    <a:pt x="5942" y="5088"/>
                  </a:cubicBezTo>
                  <a:lnTo>
                    <a:pt x="6796" y="5088"/>
                  </a:lnTo>
                  <a:cubicBezTo>
                    <a:pt x="8753" y="5088"/>
                    <a:pt x="10354" y="3487"/>
                    <a:pt x="10354" y="1530"/>
                  </a:cubicBezTo>
                  <a:cubicBezTo>
                    <a:pt x="10354" y="676"/>
                    <a:pt x="9678" y="0"/>
                    <a:pt x="886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1"/>
            <p:cNvSpPr/>
            <p:nvPr/>
          </p:nvSpPr>
          <p:spPr>
            <a:xfrm>
              <a:off x="5857971" y="4410639"/>
              <a:ext cx="779835" cy="924506"/>
            </a:xfrm>
            <a:custGeom>
              <a:avLst/>
              <a:gdLst/>
              <a:ahLst/>
              <a:cxnLst/>
              <a:rect l="l" t="t" r="r" b="b"/>
              <a:pathLst>
                <a:path w="10355" h="12276" extrusionOk="0">
                  <a:moveTo>
                    <a:pt x="3914" y="1174"/>
                  </a:moveTo>
                  <a:lnTo>
                    <a:pt x="3914" y="1174"/>
                  </a:lnTo>
                  <a:cubicBezTo>
                    <a:pt x="2954" y="1993"/>
                    <a:pt x="2384" y="3202"/>
                    <a:pt x="2384" y="4554"/>
                  </a:cubicBezTo>
                  <a:lnTo>
                    <a:pt x="2384" y="11244"/>
                  </a:lnTo>
                  <a:lnTo>
                    <a:pt x="1353" y="11244"/>
                  </a:lnTo>
                  <a:lnTo>
                    <a:pt x="1353" y="4554"/>
                  </a:lnTo>
                  <a:cubicBezTo>
                    <a:pt x="1353" y="2953"/>
                    <a:pt x="2420" y="1601"/>
                    <a:pt x="3914" y="1174"/>
                  </a:cubicBezTo>
                  <a:close/>
                  <a:moveTo>
                    <a:pt x="8824" y="996"/>
                  </a:moveTo>
                  <a:cubicBezTo>
                    <a:pt x="9109" y="996"/>
                    <a:pt x="9358" y="1245"/>
                    <a:pt x="9358" y="1530"/>
                  </a:cubicBezTo>
                  <a:cubicBezTo>
                    <a:pt x="9358" y="2918"/>
                    <a:pt x="8220" y="4056"/>
                    <a:pt x="6796" y="4056"/>
                  </a:cubicBezTo>
                  <a:lnTo>
                    <a:pt x="5942" y="4056"/>
                  </a:lnTo>
                  <a:cubicBezTo>
                    <a:pt x="5089" y="4056"/>
                    <a:pt x="4412" y="4732"/>
                    <a:pt x="4412" y="5586"/>
                  </a:cubicBezTo>
                  <a:lnTo>
                    <a:pt x="4412" y="11244"/>
                  </a:lnTo>
                  <a:lnTo>
                    <a:pt x="3381" y="11244"/>
                  </a:lnTo>
                  <a:lnTo>
                    <a:pt x="3381" y="4554"/>
                  </a:lnTo>
                  <a:cubicBezTo>
                    <a:pt x="3381" y="2597"/>
                    <a:pt x="4982" y="996"/>
                    <a:pt x="6939" y="996"/>
                  </a:cubicBezTo>
                  <a:lnTo>
                    <a:pt x="7330" y="996"/>
                  </a:lnTo>
                  <a:lnTo>
                    <a:pt x="7330" y="2206"/>
                  </a:lnTo>
                  <a:lnTo>
                    <a:pt x="8326" y="2206"/>
                  </a:lnTo>
                  <a:lnTo>
                    <a:pt x="8326" y="996"/>
                  </a:lnTo>
                  <a:close/>
                  <a:moveTo>
                    <a:pt x="4911" y="0"/>
                  </a:moveTo>
                  <a:cubicBezTo>
                    <a:pt x="2384" y="0"/>
                    <a:pt x="321" y="2064"/>
                    <a:pt x="321" y="4554"/>
                  </a:cubicBezTo>
                  <a:lnTo>
                    <a:pt x="321" y="11244"/>
                  </a:lnTo>
                  <a:lnTo>
                    <a:pt x="0" y="11244"/>
                  </a:lnTo>
                  <a:lnTo>
                    <a:pt x="0" y="12275"/>
                  </a:lnTo>
                  <a:lnTo>
                    <a:pt x="5765" y="12275"/>
                  </a:lnTo>
                  <a:lnTo>
                    <a:pt x="5765" y="11244"/>
                  </a:lnTo>
                  <a:lnTo>
                    <a:pt x="5409" y="11244"/>
                  </a:lnTo>
                  <a:lnTo>
                    <a:pt x="5409" y="5586"/>
                  </a:lnTo>
                  <a:cubicBezTo>
                    <a:pt x="5409" y="5302"/>
                    <a:pt x="5658" y="5088"/>
                    <a:pt x="5942" y="5088"/>
                  </a:cubicBezTo>
                  <a:lnTo>
                    <a:pt x="6796" y="5088"/>
                  </a:lnTo>
                  <a:cubicBezTo>
                    <a:pt x="8753" y="5088"/>
                    <a:pt x="10354" y="3487"/>
                    <a:pt x="10354" y="1530"/>
                  </a:cubicBezTo>
                  <a:cubicBezTo>
                    <a:pt x="10354" y="676"/>
                    <a:pt x="9678" y="0"/>
                    <a:pt x="88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2" name="Google Shape;442;p21"/>
          <p:cNvSpPr/>
          <p:nvPr/>
        </p:nvSpPr>
        <p:spPr>
          <a:xfrm>
            <a:off x="4683364" y="13066012"/>
            <a:ext cx="763624" cy="1081026"/>
          </a:xfrm>
          <a:custGeom>
            <a:avLst/>
            <a:gdLst/>
            <a:ahLst/>
            <a:cxnLst/>
            <a:rect l="l" t="t" r="r" b="b"/>
            <a:pathLst>
              <a:path w="12241" h="17329" extrusionOk="0">
                <a:moveTo>
                  <a:pt x="9714" y="2100"/>
                </a:moveTo>
                <a:cubicBezTo>
                  <a:pt x="10355" y="2100"/>
                  <a:pt x="10924" y="2527"/>
                  <a:pt x="11138" y="3096"/>
                </a:cubicBezTo>
                <a:lnTo>
                  <a:pt x="9536" y="3096"/>
                </a:lnTo>
                <a:lnTo>
                  <a:pt x="9536" y="2100"/>
                </a:lnTo>
                <a:close/>
                <a:moveTo>
                  <a:pt x="7010" y="997"/>
                </a:moveTo>
                <a:cubicBezTo>
                  <a:pt x="7829" y="997"/>
                  <a:pt x="8505" y="1673"/>
                  <a:pt x="8505" y="2491"/>
                </a:cubicBezTo>
                <a:lnTo>
                  <a:pt x="8505" y="4555"/>
                </a:lnTo>
                <a:cubicBezTo>
                  <a:pt x="6903" y="4768"/>
                  <a:pt x="5587" y="5978"/>
                  <a:pt x="5231" y="7544"/>
                </a:cubicBezTo>
                <a:cubicBezTo>
                  <a:pt x="4342" y="7935"/>
                  <a:pt x="3737" y="8825"/>
                  <a:pt x="3737" y="9856"/>
                </a:cubicBezTo>
                <a:lnTo>
                  <a:pt x="3737" y="13379"/>
                </a:lnTo>
                <a:lnTo>
                  <a:pt x="5124" y="13379"/>
                </a:lnTo>
                <a:lnTo>
                  <a:pt x="5124" y="16332"/>
                </a:lnTo>
                <a:lnTo>
                  <a:pt x="2029" y="16332"/>
                </a:lnTo>
                <a:cubicBezTo>
                  <a:pt x="2349" y="15905"/>
                  <a:pt x="2563" y="15371"/>
                  <a:pt x="2563" y="14802"/>
                </a:cubicBezTo>
                <a:lnTo>
                  <a:pt x="2563" y="9572"/>
                </a:lnTo>
                <a:cubicBezTo>
                  <a:pt x="2563" y="7722"/>
                  <a:pt x="3132" y="5978"/>
                  <a:pt x="4235" y="4484"/>
                </a:cubicBezTo>
                <a:lnTo>
                  <a:pt x="5516" y="2705"/>
                </a:lnTo>
                <a:lnTo>
                  <a:pt x="5516" y="2491"/>
                </a:lnTo>
                <a:cubicBezTo>
                  <a:pt x="5516" y="1673"/>
                  <a:pt x="6192" y="997"/>
                  <a:pt x="7010" y="997"/>
                </a:cubicBezTo>
                <a:close/>
                <a:moveTo>
                  <a:pt x="8505" y="5587"/>
                </a:moveTo>
                <a:lnTo>
                  <a:pt x="8505" y="14553"/>
                </a:lnTo>
                <a:cubicBezTo>
                  <a:pt x="7900" y="14909"/>
                  <a:pt x="7508" y="15549"/>
                  <a:pt x="7508" y="16296"/>
                </a:cubicBezTo>
                <a:lnTo>
                  <a:pt x="7508" y="16332"/>
                </a:lnTo>
                <a:lnTo>
                  <a:pt x="6156" y="16332"/>
                </a:lnTo>
                <a:lnTo>
                  <a:pt x="6156" y="13094"/>
                </a:lnTo>
                <a:cubicBezTo>
                  <a:pt x="6939" y="12667"/>
                  <a:pt x="7508" y="11813"/>
                  <a:pt x="7508" y="10853"/>
                </a:cubicBezTo>
                <a:lnTo>
                  <a:pt x="6476" y="10853"/>
                </a:lnTo>
                <a:cubicBezTo>
                  <a:pt x="6476" y="11707"/>
                  <a:pt x="5800" y="12383"/>
                  <a:pt x="4946" y="12383"/>
                </a:cubicBezTo>
                <a:lnTo>
                  <a:pt x="4733" y="12383"/>
                </a:lnTo>
                <a:lnTo>
                  <a:pt x="4733" y="9856"/>
                </a:lnTo>
                <a:cubicBezTo>
                  <a:pt x="4733" y="9002"/>
                  <a:pt x="5409" y="8326"/>
                  <a:pt x="6263" y="8326"/>
                </a:cubicBezTo>
                <a:lnTo>
                  <a:pt x="6975" y="8326"/>
                </a:lnTo>
                <a:lnTo>
                  <a:pt x="6975" y="7295"/>
                </a:lnTo>
                <a:lnTo>
                  <a:pt x="6370" y="7295"/>
                </a:lnTo>
                <a:cubicBezTo>
                  <a:pt x="6726" y="6405"/>
                  <a:pt x="7544" y="5765"/>
                  <a:pt x="8505" y="5587"/>
                </a:cubicBezTo>
                <a:close/>
                <a:moveTo>
                  <a:pt x="9536" y="15300"/>
                </a:moveTo>
                <a:cubicBezTo>
                  <a:pt x="10106" y="15300"/>
                  <a:pt x="10568" y="15763"/>
                  <a:pt x="10568" y="16332"/>
                </a:cubicBezTo>
                <a:lnTo>
                  <a:pt x="8505" y="16332"/>
                </a:lnTo>
                <a:cubicBezTo>
                  <a:pt x="8505" y="15763"/>
                  <a:pt x="8967" y="15300"/>
                  <a:pt x="9536" y="15300"/>
                </a:cubicBezTo>
                <a:close/>
                <a:moveTo>
                  <a:pt x="7010" y="0"/>
                </a:moveTo>
                <a:cubicBezTo>
                  <a:pt x="5694" y="0"/>
                  <a:pt x="4591" y="1032"/>
                  <a:pt x="4520" y="2349"/>
                </a:cubicBezTo>
                <a:lnTo>
                  <a:pt x="3416" y="3879"/>
                </a:lnTo>
                <a:cubicBezTo>
                  <a:pt x="2171" y="5551"/>
                  <a:pt x="1531" y="7508"/>
                  <a:pt x="1531" y="9607"/>
                </a:cubicBezTo>
                <a:lnTo>
                  <a:pt x="1531" y="14802"/>
                </a:lnTo>
                <a:cubicBezTo>
                  <a:pt x="1531" y="15620"/>
                  <a:pt x="855" y="16332"/>
                  <a:pt x="1" y="16332"/>
                </a:cubicBezTo>
                <a:lnTo>
                  <a:pt x="1" y="17328"/>
                </a:lnTo>
                <a:lnTo>
                  <a:pt x="11565" y="17328"/>
                </a:lnTo>
                <a:lnTo>
                  <a:pt x="11565" y="16332"/>
                </a:lnTo>
                <a:cubicBezTo>
                  <a:pt x="11565" y="15193"/>
                  <a:pt x="10639" y="14304"/>
                  <a:pt x="9536" y="14304"/>
                </a:cubicBezTo>
                <a:lnTo>
                  <a:pt x="9536" y="4128"/>
                </a:lnTo>
                <a:lnTo>
                  <a:pt x="12241" y="4128"/>
                </a:lnTo>
                <a:lnTo>
                  <a:pt x="12241" y="3630"/>
                </a:lnTo>
                <a:cubicBezTo>
                  <a:pt x="12241" y="2207"/>
                  <a:pt x="11102" y="1068"/>
                  <a:pt x="9714" y="1068"/>
                </a:cubicBezTo>
                <a:lnTo>
                  <a:pt x="9074" y="1068"/>
                </a:lnTo>
                <a:cubicBezTo>
                  <a:pt x="8647" y="427"/>
                  <a:pt x="7864" y="0"/>
                  <a:pt x="701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1"/>
          <p:cNvSpPr/>
          <p:nvPr/>
        </p:nvSpPr>
        <p:spPr>
          <a:xfrm>
            <a:off x="4523536" y="10885470"/>
            <a:ext cx="1083272" cy="1081026"/>
          </a:xfrm>
          <a:custGeom>
            <a:avLst/>
            <a:gdLst/>
            <a:ahLst/>
            <a:cxnLst/>
            <a:rect l="l" t="t" r="r" b="b"/>
            <a:pathLst>
              <a:path w="17365" h="17329" extrusionOk="0">
                <a:moveTo>
                  <a:pt x="8185" y="1033"/>
                </a:moveTo>
                <a:lnTo>
                  <a:pt x="8185" y="3061"/>
                </a:lnTo>
                <a:cubicBezTo>
                  <a:pt x="7366" y="3132"/>
                  <a:pt x="6583" y="3381"/>
                  <a:pt x="5907" y="3772"/>
                </a:cubicBezTo>
                <a:cubicBezTo>
                  <a:pt x="5658" y="3630"/>
                  <a:pt x="5374" y="3523"/>
                  <a:pt x="5089" y="3523"/>
                </a:cubicBezTo>
                <a:cubicBezTo>
                  <a:pt x="4840" y="3523"/>
                  <a:pt x="4626" y="3559"/>
                  <a:pt x="4413" y="3666"/>
                </a:cubicBezTo>
                <a:lnTo>
                  <a:pt x="3630" y="2883"/>
                </a:lnTo>
                <a:cubicBezTo>
                  <a:pt x="4911" y="1780"/>
                  <a:pt x="6512" y="1139"/>
                  <a:pt x="8185" y="1033"/>
                </a:cubicBezTo>
                <a:close/>
                <a:moveTo>
                  <a:pt x="5053" y="4555"/>
                </a:moveTo>
                <a:cubicBezTo>
                  <a:pt x="5338" y="4555"/>
                  <a:pt x="5587" y="4769"/>
                  <a:pt x="5587" y="5053"/>
                </a:cubicBezTo>
                <a:cubicBezTo>
                  <a:pt x="5587" y="5338"/>
                  <a:pt x="5338" y="5551"/>
                  <a:pt x="5053" y="5551"/>
                </a:cubicBezTo>
                <a:cubicBezTo>
                  <a:pt x="4804" y="5551"/>
                  <a:pt x="4555" y="5338"/>
                  <a:pt x="4555" y="5053"/>
                </a:cubicBezTo>
                <a:cubicBezTo>
                  <a:pt x="4555" y="4769"/>
                  <a:pt x="4804" y="4555"/>
                  <a:pt x="5053" y="4555"/>
                </a:cubicBezTo>
                <a:close/>
                <a:moveTo>
                  <a:pt x="8185" y="4093"/>
                </a:moveTo>
                <a:lnTo>
                  <a:pt x="8185" y="6868"/>
                </a:lnTo>
                <a:cubicBezTo>
                  <a:pt x="8042" y="6903"/>
                  <a:pt x="7900" y="6975"/>
                  <a:pt x="7793" y="7046"/>
                </a:cubicBezTo>
                <a:lnTo>
                  <a:pt x="6441" y="5694"/>
                </a:lnTo>
                <a:cubicBezTo>
                  <a:pt x="6548" y="5516"/>
                  <a:pt x="6583" y="5267"/>
                  <a:pt x="6583" y="5053"/>
                </a:cubicBezTo>
                <a:cubicBezTo>
                  <a:pt x="6583" y="4875"/>
                  <a:pt x="6583" y="4733"/>
                  <a:pt x="6548" y="4591"/>
                </a:cubicBezTo>
                <a:lnTo>
                  <a:pt x="6512" y="4591"/>
                </a:lnTo>
                <a:cubicBezTo>
                  <a:pt x="7046" y="4342"/>
                  <a:pt x="7580" y="4164"/>
                  <a:pt x="8185" y="4093"/>
                </a:cubicBezTo>
                <a:close/>
                <a:moveTo>
                  <a:pt x="2938" y="3648"/>
                </a:moveTo>
                <a:lnTo>
                  <a:pt x="3701" y="4377"/>
                </a:lnTo>
                <a:cubicBezTo>
                  <a:pt x="3595" y="4591"/>
                  <a:pt x="3559" y="4804"/>
                  <a:pt x="3559" y="5053"/>
                </a:cubicBezTo>
                <a:cubicBezTo>
                  <a:pt x="3559" y="5338"/>
                  <a:pt x="3666" y="5658"/>
                  <a:pt x="3808" y="5872"/>
                </a:cubicBezTo>
                <a:cubicBezTo>
                  <a:pt x="3417" y="6548"/>
                  <a:pt x="3168" y="7330"/>
                  <a:pt x="3096" y="8149"/>
                </a:cubicBezTo>
                <a:lnTo>
                  <a:pt x="1068" y="8149"/>
                </a:lnTo>
                <a:cubicBezTo>
                  <a:pt x="1175" y="6485"/>
                  <a:pt x="1809" y="4891"/>
                  <a:pt x="2938" y="3648"/>
                </a:cubicBezTo>
                <a:close/>
                <a:moveTo>
                  <a:pt x="5729" y="6405"/>
                </a:moveTo>
                <a:lnTo>
                  <a:pt x="7082" y="7757"/>
                </a:lnTo>
                <a:cubicBezTo>
                  <a:pt x="7010" y="7864"/>
                  <a:pt x="6939" y="8006"/>
                  <a:pt x="6904" y="8149"/>
                </a:cubicBezTo>
                <a:lnTo>
                  <a:pt x="4128" y="8149"/>
                </a:lnTo>
                <a:cubicBezTo>
                  <a:pt x="4164" y="7579"/>
                  <a:pt x="4342" y="7010"/>
                  <a:pt x="4626" y="6512"/>
                </a:cubicBezTo>
                <a:cubicBezTo>
                  <a:pt x="4769" y="6548"/>
                  <a:pt x="4911" y="6583"/>
                  <a:pt x="5089" y="6583"/>
                </a:cubicBezTo>
                <a:cubicBezTo>
                  <a:pt x="5302" y="6583"/>
                  <a:pt x="5516" y="6512"/>
                  <a:pt x="5729" y="6405"/>
                </a:cubicBezTo>
                <a:close/>
                <a:moveTo>
                  <a:pt x="9181" y="4093"/>
                </a:moveTo>
                <a:cubicBezTo>
                  <a:pt x="11031" y="4270"/>
                  <a:pt x="12561" y="5587"/>
                  <a:pt x="13095" y="7295"/>
                </a:cubicBezTo>
                <a:cubicBezTo>
                  <a:pt x="12952" y="7366"/>
                  <a:pt x="12846" y="7473"/>
                  <a:pt x="12739" y="7579"/>
                </a:cubicBezTo>
                <a:cubicBezTo>
                  <a:pt x="12561" y="7757"/>
                  <a:pt x="12454" y="7935"/>
                  <a:pt x="12383" y="8149"/>
                </a:cubicBezTo>
                <a:lnTo>
                  <a:pt x="10497" y="8149"/>
                </a:lnTo>
                <a:cubicBezTo>
                  <a:pt x="10319" y="7544"/>
                  <a:pt x="9821" y="7046"/>
                  <a:pt x="9181" y="6868"/>
                </a:cubicBezTo>
                <a:lnTo>
                  <a:pt x="9181" y="4093"/>
                </a:lnTo>
                <a:close/>
                <a:moveTo>
                  <a:pt x="9181" y="1033"/>
                </a:moveTo>
                <a:cubicBezTo>
                  <a:pt x="11067" y="1139"/>
                  <a:pt x="12774" y="1922"/>
                  <a:pt x="14091" y="3239"/>
                </a:cubicBezTo>
                <a:cubicBezTo>
                  <a:pt x="15443" y="4555"/>
                  <a:pt x="16190" y="6299"/>
                  <a:pt x="16333" y="8149"/>
                </a:cubicBezTo>
                <a:lnTo>
                  <a:pt x="15230" y="8149"/>
                </a:lnTo>
                <a:cubicBezTo>
                  <a:pt x="15158" y="7935"/>
                  <a:pt x="15052" y="7757"/>
                  <a:pt x="14874" y="7579"/>
                </a:cubicBezTo>
                <a:cubicBezTo>
                  <a:pt x="14660" y="7366"/>
                  <a:pt x="14411" y="7224"/>
                  <a:pt x="14127" y="7188"/>
                </a:cubicBezTo>
                <a:cubicBezTo>
                  <a:pt x="13486" y="4947"/>
                  <a:pt x="11565" y="3274"/>
                  <a:pt x="9181" y="3061"/>
                </a:cubicBezTo>
                <a:lnTo>
                  <a:pt x="9181" y="1033"/>
                </a:lnTo>
                <a:close/>
                <a:moveTo>
                  <a:pt x="13806" y="8149"/>
                </a:moveTo>
                <a:cubicBezTo>
                  <a:pt x="13949" y="8149"/>
                  <a:pt x="14055" y="8220"/>
                  <a:pt x="14162" y="8291"/>
                </a:cubicBezTo>
                <a:cubicBezTo>
                  <a:pt x="14269" y="8398"/>
                  <a:pt x="14304" y="8505"/>
                  <a:pt x="14304" y="8647"/>
                </a:cubicBezTo>
                <a:cubicBezTo>
                  <a:pt x="14304" y="8789"/>
                  <a:pt x="14269" y="8932"/>
                  <a:pt x="14162" y="9003"/>
                </a:cubicBezTo>
                <a:cubicBezTo>
                  <a:pt x="14055" y="9109"/>
                  <a:pt x="13949" y="9181"/>
                  <a:pt x="13806" y="9181"/>
                </a:cubicBezTo>
                <a:cubicBezTo>
                  <a:pt x="13664" y="9181"/>
                  <a:pt x="13557" y="9109"/>
                  <a:pt x="13450" y="9003"/>
                </a:cubicBezTo>
                <a:cubicBezTo>
                  <a:pt x="13344" y="8932"/>
                  <a:pt x="13308" y="8789"/>
                  <a:pt x="13308" y="8647"/>
                </a:cubicBezTo>
                <a:cubicBezTo>
                  <a:pt x="13308" y="8505"/>
                  <a:pt x="13344" y="8398"/>
                  <a:pt x="13450" y="8291"/>
                </a:cubicBezTo>
                <a:cubicBezTo>
                  <a:pt x="13557" y="8184"/>
                  <a:pt x="13664" y="8149"/>
                  <a:pt x="13806" y="8149"/>
                </a:cubicBezTo>
                <a:close/>
                <a:moveTo>
                  <a:pt x="8683" y="7829"/>
                </a:moveTo>
                <a:cubicBezTo>
                  <a:pt x="9145" y="7829"/>
                  <a:pt x="9537" y="8184"/>
                  <a:pt x="9537" y="8682"/>
                </a:cubicBezTo>
                <a:cubicBezTo>
                  <a:pt x="9537" y="9145"/>
                  <a:pt x="9145" y="9501"/>
                  <a:pt x="8683" y="9501"/>
                </a:cubicBezTo>
                <a:cubicBezTo>
                  <a:pt x="8220" y="9501"/>
                  <a:pt x="7829" y="9145"/>
                  <a:pt x="7829" y="8682"/>
                </a:cubicBezTo>
                <a:cubicBezTo>
                  <a:pt x="7829" y="8184"/>
                  <a:pt x="8220" y="7829"/>
                  <a:pt x="8683" y="7829"/>
                </a:cubicBezTo>
                <a:close/>
                <a:moveTo>
                  <a:pt x="5089" y="11778"/>
                </a:moveTo>
                <a:cubicBezTo>
                  <a:pt x="5338" y="11778"/>
                  <a:pt x="5587" y="11992"/>
                  <a:pt x="5587" y="12276"/>
                </a:cubicBezTo>
                <a:cubicBezTo>
                  <a:pt x="5587" y="12561"/>
                  <a:pt x="5338" y="12774"/>
                  <a:pt x="5089" y="12774"/>
                </a:cubicBezTo>
                <a:cubicBezTo>
                  <a:pt x="4804" y="12774"/>
                  <a:pt x="4555" y="12561"/>
                  <a:pt x="4555" y="12276"/>
                </a:cubicBezTo>
                <a:cubicBezTo>
                  <a:pt x="4555" y="11992"/>
                  <a:pt x="4804" y="11778"/>
                  <a:pt x="5089" y="11778"/>
                </a:cubicBezTo>
                <a:close/>
                <a:moveTo>
                  <a:pt x="6904" y="9181"/>
                </a:moveTo>
                <a:cubicBezTo>
                  <a:pt x="7082" y="9786"/>
                  <a:pt x="7580" y="10284"/>
                  <a:pt x="8185" y="10462"/>
                </a:cubicBezTo>
                <a:lnTo>
                  <a:pt x="8185" y="13237"/>
                </a:lnTo>
                <a:cubicBezTo>
                  <a:pt x="7580" y="13166"/>
                  <a:pt x="7046" y="12988"/>
                  <a:pt x="6548" y="12739"/>
                </a:cubicBezTo>
                <a:cubicBezTo>
                  <a:pt x="6583" y="12596"/>
                  <a:pt x="6583" y="12418"/>
                  <a:pt x="6583" y="12276"/>
                </a:cubicBezTo>
                <a:cubicBezTo>
                  <a:pt x="6583" y="11422"/>
                  <a:pt x="5907" y="10746"/>
                  <a:pt x="5089" y="10746"/>
                </a:cubicBezTo>
                <a:cubicBezTo>
                  <a:pt x="4911" y="10746"/>
                  <a:pt x="4769" y="10782"/>
                  <a:pt x="4626" y="10817"/>
                </a:cubicBezTo>
                <a:cubicBezTo>
                  <a:pt x="4342" y="10319"/>
                  <a:pt x="4164" y="9750"/>
                  <a:pt x="4128" y="9181"/>
                </a:cubicBezTo>
                <a:close/>
                <a:moveTo>
                  <a:pt x="12383" y="9181"/>
                </a:moveTo>
                <a:cubicBezTo>
                  <a:pt x="12454" y="9359"/>
                  <a:pt x="12561" y="9572"/>
                  <a:pt x="12739" y="9750"/>
                </a:cubicBezTo>
                <a:cubicBezTo>
                  <a:pt x="12846" y="9857"/>
                  <a:pt x="12952" y="9928"/>
                  <a:pt x="13095" y="9999"/>
                </a:cubicBezTo>
                <a:cubicBezTo>
                  <a:pt x="12561" y="11742"/>
                  <a:pt x="11067" y="13023"/>
                  <a:pt x="9216" y="13237"/>
                </a:cubicBezTo>
                <a:lnTo>
                  <a:pt x="9216" y="10462"/>
                </a:lnTo>
                <a:cubicBezTo>
                  <a:pt x="9821" y="10284"/>
                  <a:pt x="10319" y="9786"/>
                  <a:pt x="10497" y="9181"/>
                </a:cubicBezTo>
                <a:close/>
                <a:moveTo>
                  <a:pt x="3096" y="9181"/>
                </a:moveTo>
                <a:cubicBezTo>
                  <a:pt x="3168" y="9999"/>
                  <a:pt x="3417" y="10746"/>
                  <a:pt x="3808" y="11422"/>
                </a:cubicBezTo>
                <a:cubicBezTo>
                  <a:pt x="3630" y="11671"/>
                  <a:pt x="3559" y="11956"/>
                  <a:pt x="3559" y="12276"/>
                </a:cubicBezTo>
                <a:cubicBezTo>
                  <a:pt x="3559" y="13130"/>
                  <a:pt x="4235" y="13806"/>
                  <a:pt x="5089" y="13806"/>
                </a:cubicBezTo>
                <a:cubicBezTo>
                  <a:pt x="5374" y="13806"/>
                  <a:pt x="5694" y="13699"/>
                  <a:pt x="5907" y="13557"/>
                </a:cubicBezTo>
                <a:cubicBezTo>
                  <a:pt x="6583" y="13948"/>
                  <a:pt x="7366" y="14198"/>
                  <a:pt x="8185" y="14269"/>
                </a:cubicBezTo>
                <a:lnTo>
                  <a:pt x="8185" y="16297"/>
                </a:lnTo>
                <a:cubicBezTo>
                  <a:pt x="6334" y="16190"/>
                  <a:pt x="4591" y="15407"/>
                  <a:pt x="3274" y="14055"/>
                </a:cubicBezTo>
                <a:cubicBezTo>
                  <a:pt x="1958" y="12739"/>
                  <a:pt x="1175" y="11031"/>
                  <a:pt x="1068" y="9181"/>
                </a:cubicBezTo>
                <a:close/>
                <a:moveTo>
                  <a:pt x="16333" y="9181"/>
                </a:moveTo>
                <a:cubicBezTo>
                  <a:pt x="16226" y="11031"/>
                  <a:pt x="15443" y="12739"/>
                  <a:pt x="14127" y="14055"/>
                </a:cubicBezTo>
                <a:cubicBezTo>
                  <a:pt x="12774" y="15407"/>
                  <a:pt x="11067" y="16190"/>
                  <a:pt x="9216" y="16297"/>
                </a:cubicBezTo>
                <a:lnTo>
                  <a:pt x="9216" y="14269"/>
                </a:lnTo>
                <a:cubicBezTo>
                  <a:pt x="11565" y="14055"/>
                  <a:pt x="13522" y="12383"/>
                  <a:pt x="14127" y="10141"/>
                </a:cubicBezTo>
                <a:cubicBezTo>
                  <a:pt x="14411" y="10106"/>
                  <a:pt x="14660" y="9963"/>
                  <a:pt x="14909" y="9750"/>
                </a:cubicBezTo>
                <a:cubicBezTo>
                  <a:pt x="15052" y="9572"/>
                  <a:pt x="15194" y="9359"/>
                  <a:pt x="15265" y="9181"/>
                </a:cubicBezTo>
                <a:close/>
                <a:moveTo>
                  <a:pt x="8683" y="1"/>
                </a:moveTo>
                <a:cubicBezTo>
                  <a:pt x="6370" y="1"/>
                  <a:pt x="4199" y="890"/>
                  <a:pt x="2563" y="2527"/>
                </a:cubicBezTo>
                <a:cubicBezTo>
                  <a:pt x="926" y="4164"/>
                  <a:pt x="1" y="6334"/>
                  <a:pt x="1" y="8647"/>
                </a:cubicBezTo>
                <a:cubicBezTo>
                  <a:pt x="1" y="10995"/>
                  <a:pt x="926" y="13166"/>
                  <a:pt x="2563" y="14802"/>
                </a:cubicBezTo>
                <a:cubicBezTo>
                  <a:pt x="4199" y="16439"/>
                  <a:pt x="6370" y="17329"/>
                  <a:pt x="8683" y="17329"/>
                </a:cubicBezTo>
                <a:cubicBezTo>
                  <a:pt x="10995" y="17329"/>
                  <a:pt x="13201" y="16439"/>
                  <a:pt x="14803" y="14802"/>
                </a:cubicBezTo>
                <a:cubicBezTo>
                  <a:pt x="16475" y="13166"/>
                  <a:pt x="17364" y="10995"/>
                  <a:pt x="17364" y="8647"/>
                </a:cubicBezTo>
                <a:cubicBezTo>
                  <a:pt x="17364" y="6334"/>
                  <a:pt x="16439" y="4164"/>
                  <a:pt x="14803" y="2527"/>
                </a:cubicBezTo>
                <a:lnTo>
                  <a:pt x="14838" y="2527"/>
                </a:lnTo>
                <a:cubicBezTo>
                  <a:pt x="13201" y="890"/>
                  <a:pt x="10995" y="1"/>
                  <a:pt x="868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1"/>
          <p:cNvSpPr/>
          <p:nvPr/>
        </p:nvSpPr>
        <p:spPr>
          <a:xfrm>
            <a:off x="4587916" y="8703804"/>
            <a:ext cx="954515" cy="1082149"/>
          </a:xfrm>
          <a:custGeom>
            <a:avLst/>
            <a:gdLst/>
            <a:ahLst/>
            <a:cxnLst/>
            <a:rect l="l" t="t" r="r" b="b"/>
            <a:pathLst>
              <a:path w="15301" h="17347" extrusionOk="0">
                <a:moveTo>
                  <a:pt x="7651" y="1015"/>
                </a:moveTo>
                <a:cubicBezTo>
                  <a:pt x="7722" y="1015"/>
                  <a:pt x="7829" y="1051"/>
                  <a:pt x="7900" y="1086"/>
                </a:cubicBezTo>
                <a:cubicBezTo>
                  <a:pt x="8398" y="1335"/>
                  <a:pt x="9394" y="2118"/>
                  <a:pt x="10212" y="3221"/>
                </a:cubicBezTo>
                <a:lnTo>
                  <a:pt x="9465" y="3221"/>
                </a:lnTo>
                <a:lnTo>
                  <a:pt x="9465" y="4253"/>
                </a:lnTo>
                <a:lnTo>
                  <a:pt x="10853" y="4253"/>
                </a:lnTo>
                <a:cubicBezTo>
                  <a:pt x="11031" y="4573"/>
                  <a:pt x="11173" y="4893"/>
                  <a:pt x="11280" y="5285"/>
                </a:cubicBezTo>
                <a:lnTo>
                  <a:pt x="9785" y="5285"/>
                </a:lnTo>
                <a:lnTo>
                  <a:pt x="9785" y="6281"/>
                </a:lnTo>
                <a:lnTo>
                  <a:pt x="11529" y="6281"/>
                </a:lnTo>
                <a:cubicBezTo>
                  <a:pt x="11529" y="6459"/>
                  <a:pt x="11529" y="6637"/>
                  <a:pt x="11529" y="6850"/>
                </a:cubicBezTo>
                <a:lnTo>
                  <a:pt x="11529" y="7313"/>
                </a:lnTo>
                <a:lnTo>
                  <a:pt x="9465" y="7313"/>
                </a:lnTo>
                <a:lnTo>
                  <a:pt x="9465" y="8309"/>
                </a:lnTo>
                <a:lnTo>
                  <a:pt x="11529" y="8309"/>
                </a:lnTo>
                <a:lnTo>
                  <a:pt x="11529" y="9341"/>
                </a:lnTo>
                <a:lnTo>
                  <a:pt x="9109" y="9341"/>
                </a:lnTo>
                <a:lnTo>
                  <a:pt x="9109" y="10373"/>
                </a:lnTo>
                <a:lnTo>
                  <a:pt x="11529" y="10373"/>
                </a:lnTo>
                <a:lnTo>
                  <a:pt x="11529" y="10871"/>
                </a:lnTo>
                <a:cubicBezTo>
                  <a:pt x="11529" y="11155"/>
                  <a:pt x="11315" y="11369"/>
                  <a:pt x="11031" y="11369"/>
                </a:cubicBezTo>
                <a:lnTo>
                  <a:pt x="4270" y="11369"/>
                </a:lnTo>
                <a:cubicBezTo>
                  <a:pt x="3986" y="11369"/>
                  <a:pt x="3772" y="11155"/>
                  <a:pt x="3772" y="10871"/>
                </a:cubicBezTo>
                <a:lnTo>
                  <a:pt x="3772" y="10373"/>
                </a:lnTo>
                <a:lnTo>
                  <a:pt x="6192" y="10373"/>
                </a:lnTo>
                <a:lnTo>
                  <a:pt x="6192" y="9341"/>
                </a:lnTo>
                <a:lnTo>
                  <a:pt x="3772" y="9341"/>
                </a:lnTo>
                <a:lnTo>
                  <a:pt x="3772" y="8309"/>
                </a:lnTo>
                <a:lnTo>
                  <a:pt x="5872" y="8309"/>
                </a:lnTo>
                <a:lnTo>
                  <a:pt x="5872" y="7313"/>
                </a:lnTo>
                <a:lnTo>
                  <a:pt x="3772" y="7313"/>
                </a:lnTo>
                <a:lnTo>
                  <a:pt x="3772" y="6850"/>
                </a:lnTo>
                <a:cubicBezTo>
                  <a:pt x="3772" y="6637"/>
                  <a:pt x="3772" y="6459"/>
                  <a:pt x="3808" y="6281"/>
                </a:cubicBezTo>
                <a:lnTo>
                  <a:pt x="5516" y="6281"/>
                </a:lnTo>
                <a:lnTo>
                  <a:pt x="5516" y="5285"/>
                </a:lnTo>
                <a:lnTo>
                  <a:pt x="4021" y="5285"/>
                </a:lnTo>
                <a:cubicBezTo>
                  <a:pt x="4128" y="4929"/>
                  <a:pt x="4270" y="4573"/>
                  <a:pt x="4448" y="4253"/>
                </a:cubicBezTo>
                <a:lnTo>
                  <a:pt x="5872" y="4253"/>
                </a:lnTo>
                <a:lnTo>
                  <a:pt x="5872" y="3221"/>
                </a:lnTo>
                <a:lnTo>
                  <a:pt x="5089" y="3221"/>
                </a:lnTo>
                <a:cubicBezTo>
                  <a:pt x="5943" y="2118"/>
                  <a:pt x="6939" y="1335"/>
                  <a:pt x="7437" y="1086"/>
                </a:cubicBezTo>
                <a:cubicBezTo>
                  <a:pt x="7508" y="1051"/>
                  <a:pt x="7579" y="1015"/>
                  <a:pt x="7651" y="1015"/>
                </a:cubicBezTo>
                <a:close/>
                <a:moveTo>
                  <a:pt x="5124" y="12365"/>
                </a:moveTo>
                <a:lnTo>
                  <a:pt x="5124" y="13788"/>
                </a:lnTo>
                <a:cubicBezTo>
                  <a:pt x="5124" y="14073"/>
                  <a:pt x="4875" y="14287"/>
                  <a:pt x="4591" y="14287"/>
                </a:cubicBezTo>
                <a:lnTo>
                  <a:pt x="1104" y="14287"/>
                </a:lnTo>
                <a:cubicBezTo>
                  <a:pt x="1317" y="13717"/>
                  <a:pt x="1887" y="13290"/>
                  <a:pt x="2527" y="13290"/>
                </a:cubicBezTo>
                <a:lnTo>
                  <a:pt x="3239" y="13290"/>
                </a:lnTo>
                <a:cubicBezTo>
                  <a:pt x="3701" y="13290"/>
                  <a:pt x="4093" y="12899"/>
                  <a:pt x="4093" y="12436"/>
                </a:cubicBezTo>
                <a:lnTo>
                  <a:pt x="4093" y="12365"/>
                </a:lnTo>
                <a:close/>
                <a:moveTo>
                  <a:pt x="11209" y="12365"/>
                </a:moveTo>
                <a:lnTo>
                  <a:pt x="11209" y="12436"/>
                </a:lnTo>
                <a:cubicBezTo>
                  <a:pt x="11209" y="12899"/>
                  <a:pt x="11600" y="13290"/>
                  <a:pt x="12063" y="13290"/>
                </a:cubicBezTo>
                <a:lnTo>
                  <a:pt x="12774" y="13290"/>
                </a:lnTo>
                <a:cubicBezTo>
                  <a:pt x="13450" y="13290"/>
                  <a:pt x="13984" y="13717"/>
                  <a:pt x="14198" y="14322"/>
                </a:cubicBezTo>
                <a:lnTo>
                  <a:pt x="10711" y="14322"/>
                </a:lnTo>
                <a:cubicBezTo>
                  <a:pt x="10426" y="14322"/>
                  <a:pt x="10212" y="14073"/>
                  <a:pt x="10212" y="13788"/>
                </a:cubicBezTo>
                <a:lnTo>
                  <a:pt x="10212" y="12401"/>
                </a:lnTo>
                <a:lnTo>
                  <a:pt x="11031" y="12401"/>
                </a:lnTo>
                <a:cubicBezTo>
                  <a:pt x="11102" y="12401"/>
                  <a:pt x="11173" y="12401"/>
                  <a:pt x="11209" y="12365"/>
                </a:cubicBezTo>
                <a:close/>
                <a:moveTo>
                  <a:pt x="7153" y="12365"/>
                </a:moveTo>
                <a:lnTo>
                  <a:pt x="7153" y="13788"/>
                </a:lnTo>
                <a:cubicBezTo>
                  <a:pt x="7153" y="15212"/>
                  <a:pt x="6014" y="16350"/>
                  <a:pt x="4626" y="16350"/>
                </a:cubicBezTo>
                <a:lnTo>
                  <a:pt x="2812" y="16350"/>
                </a:lnTo>
                <a:cubicBezTo>
                  <a:pt x="2990" y="15745"/>
                  <a:pt x="3559" y="15318"/>
                  <a:pt x="4235" y="15318"/>
                </a:cubicBezTo>
                <a:lnTo>
                  <a:pt x="4591" y="15318"/>
                </a:lnTo>
                <a:cubicBezTo>
                  <a:pt x="5445" y="15318"/>
                  <a:pt x="6121" y="14642"/>
                  <a:pt x="6121" y="13788"/>
                </a:cubicBezTo>
                <a:lnTo>
                  <a:pt x="6121" y="12365"/>
                </a:lnTo>
                <a:close/>
                <a:moveTo>
                  <a:pt x="9181" y="12365"/>
                </a:moveTo>
                <a:lnTo>
                  <a:pt x="9181" y="13788"/>
                </a:lnTo>
                <a:cubicBezTo>
                  <a:pt x="9181" y="14642"/>
                  <a:pt x="9857" y="15318"/>
                  <a:pt x="10711" y="15318"/>
                </a:cubicBezTo>
                <a:lnTo>
                  <a:pt x="11066" y="15318"/>
                </a:lnTo>
                <a:cubicBezTo>
                  <a:pt x="11742" y="15318"/>
                  <a:pt x="12312" y="15745"/>
                  <a:pt x="12525" y="16350"/>
                </a:cubicBezTo>
                <a:lnTo>
                  <a:pt x="10711" y="16350"/>
                </a:lnTo>
                <a:cubicBezTo>
                  <a:pt x="9287" y="16350"/>
                  <a:pt x="8149" y="15212"/>
                  <a:pt x="8149" y="13788"/>
                </a:cubicBezTo>
                <a:lnTo>
                  <a:pt x="8149" y="12365"/>
                </a:lnTo>
                <a:close/>
                <a:moveTo>
                  <a:pt x="7668" y="1"/>
                </a:moveTo>
                <a:cubicBezTo>
                  <a:pt x="7428" y="1"/>
                  <a:pt x="7188" y="54"/>
                  <a:pt x="6975" y="161"/>
                </a:cubicBezTo>
                <a:cubicBezTo>
                  <a:pt x="6299" y="517"/>
                  <a:pt x="5267" y="1371"/>
                  <a:pt x="4413" y="2474"/>
                </a:cubicBezTo>
                <a:cubicBezTo>
                  <a:pt x="3666" y="3470"/>
                  <a:pt x="2740" y="5000"/>
                  <a:pt x="2740" y="6815"/>
                </a:cubicBezTo>
                <a:lnTo>
                  <a:pt x="2740" y="10871"/>
                </a:lnTo>
                <a:cubicBezTo>
                  <a:pt x="2740" y="11227"/>
                  <a:pt x="2883" y="11547"/>
                  <a:pt x="3096" y="11796"/>
                </a:cubicBezTo>
                <a:lnTo>
                  <a:pt x="3096" y="12258"/>
                </a:lnTo>
                <a:lnTo>
                  <a:pt x="2563" y="12258"/>
                </a:lnTo>
                <a:cubicBezTo>
                  <a:pt x="1139" y="12258"/>
                  <a:pt x="1" y="13397"/>
                  <a:pt x="1" y="14820"/>
                </a:cubicBezTo>
                <a:lnTo>
                  <a:pt x="1" y="15318"/>
                </a:lnTo>
                <a:lnTo>
                  <a:pt x="2207" y="15318"/>
                </a:lnTo>
                <a:cubicBezTo>
                  <a:pt x="1887" y="15745"/>
                  <a:pt x="1709" y="16279"/>
                  <a:pt x="1709" y="16848"/>
                </a:cubicBezTo>
                <a:lnTo>
                  <a:pt x="1709" y="17347"/>
                </a:lnTo>
                <a:lnTo>
                  <a:pt x="4626" y="17347"/>
                </a:lnTo>
                <a:cubicBezTo>
                  <a:pt x="5907" y="17347"/>
                  <a:pt x="7046" y="16635"/>
                  <a:pt x="7651" y="15603"/>
                </a:cubicBezTo>
                <a:cubicBezTo>
                  <a:pt x="8291" y="16635"/>
                  <a:pt x="9430" y="17347"/>
                  <a:pt x="10711" y="17347"/>
                </a:cubicBezTo>
                <a:lnTo>
                  <a:pt x="13628" y="17347"/>
                </a:lnTo>
                <a:lnTo>
                  <a:pt x="13628" y="16848"/>
                </a:lnTo>
                <a:cubicBezTo>
                  <a:pt x="13628" y="16279"/>
                  <a:pt x="13450" y="15745"/>
                  <a:pt x="13130" y="15318"/>
                </a:cubicBezTo>
                <a:lnTo>
                  <a:pt x="15301" y="15318"/>
                </a:lnTo>
                <a:lnTo>
                  <a:pt x="15301" y="14820"/>
                </a:lnTo>
                <a:cubicBezTo>
                  <a:pt x="15301" y="13397"/>
                  <a:pt x="14162" y="12258"/>
                  <a:pt x="12774" y="12258"/>
                </a:cubicBezTo>
                <a:lnTo>
                  <a:pt x="12241" y="12258"/>
                </a:lnTo>
                <a:lnTo>
                  <a:pt x="12241" y="11796"/>
                </a:lnTo>
                <a:cubicBezTo>
                  <a:pt x="12454" y="11547"/>
                  <a:pt x="12561" y="11227"/>
                  <a:pt x="12561" y="10871"/>
                </a:cubicBezTo>
                <a:lnTo>
                  <a:pt x="12561" y="6815"/>
                </a:lnTo>
                <a:cubicBezTo>
                  <a:pt x="12561" y="5000"/>
                  <a:pt x="11671" y="3470"/>
                  <a:pt x="10924" y="2474"/>
                </a:cubicBezTo>
                <a:cubicBezTo>
                  <a:pt x="10035" y="1371"/>
                  <a:pt x="9003" y="517"/>
                  <a:pt x="8362" y="161"/>
                </a:cubicBezTo>
                <a:cubicBezTo>
                  <a:pt x="8149" y="54"/>
                  <a:pt x="7909" y="1"/>
                  <a:pt x="76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21"/>
          <p:cNvGrpSpPr/>
          <p:nvPr/>
        </p:nvGrpSpPr>
        <p:grpSpPr>
          <a:xfrm>
            <a:off x="4523649" y="6522914"/>
            <a:ext cx="1083347" cy="1081662"/>
            <a:chOff x="3073836" y="6004274"/>
            <a:chExt cx="1307758" cy="1305725"/>
          </a:xfrm>
        </p:grpSpPr>
        <p:sp>
          <p:nvSpPr>
            <p:cNvPr id="446" name="Google Shape;446;p21"/>
            <p:cNvSpPr/>
            <p:nvPr/>
          </p:nvSpPr>
          <p:spPr>
            <a:xfrm>
              <a:off x="3928680" y="6326525"/>
              <a:ext cx="75084" cy="77795"/>
            </a:xfrm>
            <a:custGeom>
              <a:avLst/>
              <a:gdLst/>
              <a:ahLst/>
              <a:cxnLst/>
              <a:rect l="l" t="t" r="r" b="b"/>
              <a:pathLst>
                <a:path w="997" h="1033" extrusionOk="0">
                  <a:moveTo>
                    <a:pt x="0" y="0"/>
                  </a:moveTo>
                  <a:lnTo>
                    <a:pt x="0" y="1032"/>
                  </a:lnTo>
                  <a:lnTo>
                    <a:pt x="996" y="1032"/>
                  </a:lnTo>
                  <a:lnTo>
                    <a:pt x="9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1"/>
            <p:cNvSpPr/>
            <p:nvPr/>
          </p:nvSpPr>
          <p:spPr>
            <a:xfrm>
              <a:off x="3073836" y="6004274"/>
              <a:ext cx="1307758" cy="1305725"/>
            </a:xfrm>
            <a:custGeom>
              <a:avLst/>
              <a:gdLst/>
              <a:ahLst/>
              <a:cxnLst/>
              <a:rect l="l" t="t" r="r" b="b"/>
              <a:pathLst>
                <a:path w="17365" h="17338" extrusionOk="0">
                  <a:moveTo>
                    <a:pt x="3404" y="1033"/>
                  </a:moveTo>
                  <a:cubicBezTo>
                    <a:pt x="4040" y="1033"/>
                    <a:pt x="4675" y="1268"/>
                    <a:pt x="5160" y="1753"/>
                  </a:cubicBezTo>
                  <a:cubicBezTo>
                    <a:pt x="4698" y="2109"/>
                    <a:pt x="4306" y="2571"/>
                    <a:pt x="3986" y="3069"/>
                  </a:cubicBezTo>
                  <a:cubicBezTo>
                    <a:pt x="3488" y="2429"/>
                    <a:pt x="2883" y="1860"/>
                    <a:pt x="2136" y="1362"/>
                  </a:cubicBezTo>
                  <a:cubicBezTo>
                    <a:pt x="2527" y="1144"/>
                    <a:pt x="2966" y="1033"/>
                    <a:pt x="3404" y="1033"/>
                  </a:cubicBezTo>
                  <a:close/>
                  <a:moveTo>
                    <a:pt x="10070" y="1540"/>
                  </a:moveTo>
                  <a:cubicBezTo>
                    <a:pt x="11209" y="1540"/>
                    <a:pt x="12312" y="1966"/>
                    <a:pt x="13130" y="2749"/>
                  </a:cubicBezTo>
                  <a:cubicBezTo>
                    <a:pt x="13984" y="3496"/>
                    <a:pt x="14482" y="4564"/>
                    <a:pt x="14589" y="5667"/>
                  </a:cubicBezTo>
                  <a:lnTo>
                    <a:pt x="14660" y="6129"/>
                  </a:lnTo>
                  <a:lnTo>
                    <a:pt x="15656" y="6129"/>
                  </a:lnTo>
                  <a:cubicBezTo>
                    <a:pt x="16048" y="6129"/>
                    <a:pt x="16333" y="6450"/>
                    <a:pt x="16333" y="6805"/>
                  </a:cubicBezTo>
                  <a:cubicBezTo>
                    <a:pt x="16333" y="7197"/>
                    <a:pt x="16048" y="7482"/>
                    <a:pt x="15656" y="7482"/>
                  </a:cubicBezTo>
                  <a:lnTo>
                    <a:pt x="11885" y="7482"/>
                  </a:lnTo>
                  <a:lnTo>
                    <a:pt x="11885" y="7126"/>
                  </a:lnTo>
                  <a:lnTo>
                    <a:pt x="10853" y="7126"/>
                  </a:lnTo>
                  <a:lnTo>
                    <a:pt x="10853" y="7837"/>
                  </a:lnTo>
                  <a:cubicBezTo>
                    <a:pt x="10853" y="8691"/>
                    <a:pt x="10177" y="9367"/>
                    <a:pt x="9323" y="9367"/>
                  </a:cubicBezTo>
                  <a:lnTo>
                    <a:pt x="7153" y="9367"/>
                  </a:lnTo>
                  <a:lnTo>
                    <a:pt x="7153" y="9154"/>
                  </a:lnTo>
                  <a:cubicBezTo>
                    <a:pt x="7153" y="8300"/>
                    <a:pt x="7829" y="7624"/>
                    <a:pt x="8683" y="7624"/>
                  </a:cubicBezTo>
                  <a:lnTo>
                    <a:pt x="8683" y="6628"/>
                  </a:lnTo>
                  <a:cubicBezTo>
                    <a:pt x="7508" y="6628"/>
                    <a:pt x="6548" y="7410"/>
                    <a:pt x="6228" y="8442"/>
                  </a:cubicBezTo>
                  <a:cubicBezTo>
                    <a:pt x="5552" y="9083"/>
                    <a:pt x="5089" y="10008"/>
                    <a:pt x="5089" y="11040"/>
                  </a:cubicBezTo>
                  <a:lnTo>
                    <a:pt x="5089" y="13886"/>
                  </a:lnTo>
                  <a:lnTo>
                    <a:pt x="6512" y="13886"/>
                  </a:lnTo>
                  <a:cubicBezTo>
                    <a:pt x="7437" y="13886"/>
                    <a:pt x="8149" y="14633"/>
                    <a:pt x="8149" y="15523"/>
                  </a:cubicBezTo>
                  <a:lnTo>
                    <a:pt x="8149" y="16306"/>
                  </a:lnTo>
                  <a:lnTo>
                    <a:pt x="6014" y="16306"/>
                  </a:lnTo>
                  <a:cubicBezTo>
                    <a:pt x="5729" y="16306"/>
                    <a:pt x="5089" y="16234"/>
                    <a:pt x="5089" y="15629"/>
                  </a:cubicBezTo>
                  <a:lnTo>
                    <a:pt x="4093" y="15629"/>
                  </a:lnTo>
                  <a:cubicBezTo>
                    <a:pt x="4093" y="16234"/>
                    <a:pt x="3452" y="16306"/>
                    <a:pt x="3168" y="16306"/>
                  </a:cubicBezTo>
                  <a:lnTo>
                    <a:pt x="1033" y="16306"/>
                  </a:lnTo>
                  <a:lnTo>
                    <a:pt x="1033" y="15523"/>
                  </a:lnTo>
                  <a:cubicBezTo>
                    <a:pt x="1033" y="14633"/>
                    <a:pt x="1744" y="13886"/>
                    <a:pt x="2669" y="13886"/>
                  </a:cubicBezTo>
                  <a:lnTo>
                    <a:pt x="4093" y="13886"/>
                  </a:lnTo>
                  <a:lnTo>
                    <a:pt x="4093" y="6094"/>
                  </a:lnTo>
                  <a:cubicBezTo>
                    <a:pt x="4093" y="3603"/>
                    <a:pt x="6121" y="1540"/>
                    <a:pt x="8647" y="1540"/>
                  </a:cubicBezTo>
                  <a:close/>
                  <a:moveTo>
                    <a:pt x="3417" y="1"/>
                  </a:moveTo>
                  <a:cubicBezTo>
                    <a:pt x="2500" y="1"/>
                    <a:pt x="1584" y="348"/>
                    <a:pt x="890" y="1041"/>
                  </a:cubicBezTo>
                  <a:lnTo>
                    <a:pt x="392" y="1575"/>
                  </a:lnTo>
                  <a:lnTo>
                    <a:pt x="997" y="1895"/>
                  </a:lnTo>
                  <a:cubicBezTo>
                    <a:pt x="2136" y="2465"/>
                    <a:pt x="2919" y="3212"/>
                    <a:pt x="3452" y="4066"/>
                  </a:cubicBezTo>
                  <a:cubicBezTo>
                    <a:pt x="3203" y="4706"/>
                    <a:pt x="3061" y="5382"/>
                    <a:pt x="3061" y="6094"/>
                  </a:cubicBezTo>
                  <a:lnTo>
                    <a:pt x="3061" y="12890"/>
                  </a:lnTo>
                  <a:lnTo>
                    <a:pt x="2669" y="12890"/>
                  </a:lnTo>
                  <a:cubicBezTo>
                    <a:pt x="1211" y="12890"/>
                    <a:pt x="1" y="14064"/>
                    <a:pt x="1" y="15523"/>
                  </a:cubicBezTo>
                  <a:lnTo>
                    <a:pt x="1" y="17337"/>
                  </a:lnTo>
                  <a:lnTo>
                    <a:pt x="3168" y="17337"/>
                  </a:lnTo>
                  <a:cubicBezTo>
                    <a:pt x="3701" y="17337"/>
                    <a:pt x="4128" y="17195"/>
                    <a:pt x="4484" y="16910"/>
                  </a:cubicBezTo>
                  <a:cubicBezTo>
                    <a:pt x="4520" y="16875"/>
                    <a:pt x="4555" y="16875"/>
                    <a:pt x="4591" y="16839"/>
                  </a:cubicBezTo>
                  <a:cubicBezTo>
                    <a:pt x="4626" y="16875"/>
                    <a:pt x="4662" y="16875"/>
                    <a:pt x="4698" y="16910"/>
                  </a:cubicBezTo>
                  <a:cubicBezTo>
                    <a:pt x="5053" y="17195"/>
                    <a:pt x="5480" y="17337"/>
                    <a:pt x="6014" y="17337"/>
                  </a:cubicBezTo>
                  <a:lnTo>
                    <a:pt x="9181" y="17337"/>
                  </a:lnTo>
                  <a:lnTo>
                    <a:pt x="9181" y="15523"/>
                  </a:lnTo>
                  <a:cubicBezTo>
                    <a:pt x="9181" y="14064"/>
                    <a:pt x="7971" y="12890"/>
                    <a:pt x="6512" y="12890"/>
                  </a:cubicBezTo>
                  <a:lnTo>
                    <a:pt x="6121" y="12890"/>
                  </a:lnTo>
                  <a:lnTo>
                    <a:pt x="6121" y="11040"/>
                  </a:lnTo>
                  <a:cubicBezTo>
                    <a:pt x="6121" y="10826"/>
                    <a:pt x="6156" y="10577"/>
                    <a:pt x="6192" y="10364"/>
                  </a:cubicBezTo>
                  <a:lnTo>
                    <a:pt x="9323" y="10364"/>
                  </a:lnTo>
                  <a:cubicBezTo>
                    <a:pt x="10497" y="10364"/>
                    <a:pt x="11494" y="9581"/>
                    <a:pt x="11778" y="8513"/>
                  </a:cubicBezTo>
                  <a:lnTo>
                    <a:pt x="15656" y="8513"/>
                  </a:lnTo>
                  <a:cubicBezTo>
                    <a:pt x="16582" y="8478"/>
                    <a:pt x="17364" y="7731"/>
                    <a:pt x="17364" y="6805"/>
                  </a:cubicBezTo>
                  <a:cubicBezTo>
                    <a:pt x="17364" y="5880"/>
                    <a:pt x="16582" y="5098"/>
                    <a:pt x="15656" y="5098"/>
                  </a:cubicBezTo>
                  <a:lnTo>
                    <a:pt x="15550" y="5098"/>
                  </a:lnTo>
                  <a:cubicBezTo>
                    <a:pt x="15336" y="3923"/>
                    <a:pt x="14731" y="2820"/>
                    <a:pt x="13806" y="2002"/>
                  </a:cubicBezTo>
                  <a:cubicBezTo>
                    <a:pt x="12774" y="1041"/>
                    <a:pt x="11458" y="508"/>
                    <a:pt x="10070" y="508"/>
                  </a:cubicBezTo>
                  <a:lnTo>
                    <a:pt x="8647" y="508"/>
                  </a:lnTo>
                  <a:cubicBezTo>
                    <a:pt x="7722" y="508"/>
                    <a:pt x="6832" y="757"/>
                    <a:pt x="6050" y="1184"/>
                  </a:cubicBezTo>
                  <a:lnTo>
                    <a:pt x="5943" y="1041"/>
                  </a:lnTo>
                  <a:cubicBezTo>
                    <a:pt x="5249" y="348"/>
                    <a:pt x="4333" y="1"/>
                    <a:pt x="34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21"/>
          <p:cNvSpPr/>
          <p:nvPr/>
        </p:nvSpPr>
        <p:spPr>
          <a:xfrm>
            <a:off x="4547990" y="4339975"/>
            <a:ext cx="1038856" cy="1083210"/>
          </a:xfrm>
          <a:custGeom>
            <a:avLst/>
            <a:gdLst/>
            <a:ahLst/>
            <a:cxnLst/>
            <a:rect l="l" t="t" r="r" b="b"/>
            <a:pathLst>
              <a:path w="16653" h="17364" extrusionOk="0">
                <a:moveTo>
                  <a:pt x="2206" y="1103"/>
                </a:moveTo>
                <a:lnTo>
                  <a:pt x="2206" y="2028"/>
                </a:lnTo>
                <a:lnTo>
                  <a:pt x="2704" y="2028"/>
                </a:lnTo>
                <a:cubicBezTo>
                  <a:pt x="2989" y="2028"/>
                  <a:pt x="3203" y="2242"/>
                  <a:pt x="3203" y="2526"/>
                </a:cubicBezTo>
                <a:lnTo>
                  <a:pt x="3203" y="3131"/>
                </a:lnTo>
                <a:cubicBezTo>
                  <a:pt x="3203" y="3736"/>
                  <a:pt x="2704" y="4234"/>
                  <a:pt x="2100" y="4234"/>
                </a:cubicBezTo>
                <a:cubicBezTo>
                  <a:pt x="1495" y="4234"/>
                  <a:pt x="997" y="3736"/>
                  <a:pt x="997" y="3131"/>
                </a:cubicBezTo>
                <a:lnTo>
                  <a:pt x="997" y="2740"/>
                </a:lnTo>
                <a:cubicBezTo>
                  <a:pt x="997" y="1957"/>
                  <a:pt x="1495" y="1316"/>
                  <a:pt x="2206" y="1103"/>
                </a:cubicBezTo>
                <a:close/>
                <a:moveTo>
                  <a:pt x="14375" y="1103"/>
                </a:moveTo>
                <a:cubicBezTo>
                  <a:pt x="15087" y="1316"/>
                  <a:pt x="15585" y="1957"/>
                  <a:pt x="15585" y="2740"/>
                </a:cubicBezTo>
                <a:lnTo>
                  <a:pt x="15585" y="3131"/>
                </a:lnTo>
                <a:cubicBezTo>
                  <a:pt x="15585" y="3736"/>
                  <a:pt x="15087" y="4234"/>
                  <a:pt x="14482" y="4234"/>
                </a:cubicBezTo>
                <a:cubicBezTo>
                  <a:pt x="13877" y="4234"/>
                  <a:pt x="13379" y="3736"/>
                  <a:pt x="13379" y="3131"/>
                </a:cubicBezTo>
                <a:lnTo>
                  <a:pt x="13379" y="2526"/>
                </a:lnTo>
                <a:cubicBezTo>
                  <a:pt x="13379" y="2242"/>
                  <a:pt x="13592" y="2028"/>
                  <a:pt x="13877" y="2028"/>
                </a:cubicBezTo>
                <a:lnTo>
                  <a:pt x="14375" y="2028"/>
                </a:lnTo>
                <a:lnTo>
                  <a:pt x="14375" y="1103"/>
                </a:lnTo>
                <a:close/>
                <a:moveTo>
                  <a:pt x="8291" y="2028"/>
                </a:moveTo>
                <a:cubicBezTo>
                  <a:pt x="9394" y="2028"/>
                  <a:pt x="10283" y="2918"/>
                  <a:pt x="10283" y="4056"/>
                </a:cubicBezTo>
                <a:lnTo>
                  <a:pt x="10283" y="6084"/>
                </a:lnTo>
                <a:cubicBezTo>
                  <a:pt x="10283" y="6369"/>
                  <a:pt x="10070" y="6618"/>
                  <a:pt x="9785" y="6618"/>
                </a:cubicBezTo>
                <a:lnTo>
                  <a:pt x="6796" y="6618"/>
                </a:lnTo>
                <a:cubicBezTo>
                  <a:pt x="6512" y="6618"/>
                  <a:pt x="6298" y="6369"/>
                  <a:pt x="6298" y="6084"/>
                </a:cubicBezTo>
                <a:lnTo>
                  <a:pt x="6298" y="4056"/>
                </a:lnTo>
                <a:cubicBezTo>
                  <a:pt x="6298" y="2918"/>
                  <a:pt x="7188" y="2028"/>
                  <a:pt x="8291" y="2028"/>
                </a:cubicBezTo>
                <a:close/>
                <a:moveTo>
                  <a:pt x="9963" y="7614"/>
                </a:moveTo>
                <a:lnTo>
                  <a:pt x="9963" y="8646"/>
                </a:lnTo>
                <a:lnTo>
                  <a:pt x="6618" y="8646"/>
                </a:lnTo>
                <a:lnTo>
                  <a:pt x="6618" y="7614"/>
                </a:lnTo>
                <a:close/>
                <a:moveTo>
                  <a:pt x="9963" y="9642"/>
                </a:moveTo>
                <a:lnTo>
                  <a:pt x="9963" y="10674"/>
                </a:lnTo>
                <a:lnTo>
                  <a:pt x="6618" y="10674"/>
                </a:lnTo>
                <a:lnTo>
                  <a:pt x="6618" y="9642"/>
                </a:lnTo>
                <a:close/>
                <a:moveTo>
                  <a:pt x="9963" y="11706"/>
                </a:moveTo>
                <a:lnTo>
                  <a:pt x="9963" y="11742"/>
                </a:lnTo>
                <a:cubicBezTo>
                  <a:pt x="9963" y="12169"/>
                  <a:pt x="9785" y="12596"/>
                  <a:pt x="9500" y="12916"/>
                </a:cubicBezTo>
                <a:cubicBezTo>
                  <a:pt x="9109" y="12773"/>
                  <a:pt x="8718" y="12702"/>
                  <a:pt x="8291" y="12702"/>
                </a:cubicBezTo>
                <a:cubicBezTo>
                  <a:pt x="7864" y="12702"/>
                  <a:pt x="7472" y="12773"/>
                  <a:pt x="7081" y="12916"/>
                </a:cubicBezTo>
                <a:cubicBezTo>
                  <a:pt x="6796" y="12596"/>
                  <a:pt x="6618" y="12204"/>
                  <a:pt x="6618" y="11742"/>
                </a:cubicBezTo>
                <a:lnTo>
                  <a:pt x="6618" y="11706"/>
                </a:lnTo>
                <a:close/>
                <a:moveTo>
                  <a:pt x="8291" y="13734"/>
                </a:moveTo>
                <a:cubicBezTo>
                  <a:pt x="9785" y="13734"/>
                  <a:pt x="10959" y="14873"/>
                  <a:pt x="11066" y="16332"/>
                </a:cubicBezTo>
                <a:lnTo>
                  <a:pt x="10568" y="16332"/>
                </a:lnTo>
                <a:cubicBezTo>
                  <a:pt x="10283" y="16332"/>
                  <a:pt x="10034" y="16118"/>
                  <a:pt x="10034" y="15833"/>
                </a:cubicBezTo>
                <a:lnTo>
                  <a:pt x="10034" y="15122"/>
                </a:lnTo>
                <a:lnTo>
                  <a:pt x="9038" y="15122"/>
                </a:lnTo>
                <a:lnTo>
                  <a:pt x="9038" y="15584"/>
                </a:lnTo>
                <a:cubicBezTo>
                  <a:pt x="9038" y="16011"/>
                  <a:pt x="8718" y="16332"/>
                  <a:pt x="8291" y="16332"/>
                </a:cubicBezTo>
                <a:cubicBezTo>
                  <a:pt x="7899" y="16332"/>
                  <a:pt x="7543" y="16011"/>
                  <a:pt x="7543" y="15584"/>
                </a:cubicBezTo>
                <a:lnTo>
                  <a:pt x="7543" y="15122"/>
                </a:lnTo>
                <a:lnTo>
                  <a:pt x="6547" y="15122"/>
                </a:lnTo>
                <a:lnTo>
                  <a:pt x="6547" y="15833"/>
                </a:lnTo>
                <a:cubicBezTo>
                  <a:pt x="6547" y="16118"/>
                  <a:pt x="6298" y="16332"/>
                  <a:pt x="6013" y="16332"/>
                </a:cubicBezTo>
                <a:lnTo>
                  <a:pt x="5515" y="16332"/>
                </a:lnTo>
                <a:cubicBezTo>
                  <a:pt x="5622" y="14873"/>
                  <a:pt x="6832" y="13734"/>
                  <a:pt x="8291" y="13734"/>
                </a:cubicBezTo>
                <a:close/>
                <a:moveTo>
                  <a:pt x="2740" y="0"/>
                </a:moveTo>
                <a:cubicBezTo>
                  <a:pt x="1210" y="0"/>
                  <a:pt x="0" y="1245"/>
                  <a:pt x="0" y="2740"/>
                </a:cubicBezTo>
                <a:lnTo>
                  <a:pt x="0" y="3131"/>
                </a:lnTo>
                <a:cubicBezTo>
                  <a:pt x="0" y="4127"/>
                  <a:pt x="676" y="4981"/>
                  <a:pt x="1601" y="5195"/>
                </a:cubicBezTo>
                <a:lnTo>
                  <a:pt x="1601" y="7614"/>
                </a:lnTo>
                <a:lnTo>
                  <a:pt x="5622" y="7614"/>
                </a:lnTo>
                <a:lnTo>
                  <a:pt x="5622" y="8966"/>
                </a:lnTo>
                <a:lnTo>
                  <a:pt x="3274" y="8966"/>
                </a:lnTo>
                <a:lnTo>
                  <a:pt x="1388" y="10852"/>
                </a:lnTo>
                <a:lnTo>
                  <a:pt x="2100" y="11564"/>
                </a:lnTo>
                <a:lnTo>
                  <a:pt x="3701" y="9998"/>
                </a:lnTo>
                <a:lnTo>
                  <a:pt x="5622" y="9998"/>
                </a:lnTo>
                <a:lnTo>
                  <a:pt x="5622" y="11030"/>
                </a:lnTo>
                <a:lnTo>
                  <a:pt x="4306" y="11030"/>
                </a:lnTo>
                <a:lnTo>
                  <a:pt x="2028" y="13307"/>
                </a:lnTo>
                <a:lnTo>
                  <a:pt x="2740" y="14019"/>
                </a:lnTo>
                <a:lnTo>
                  <a:pt x="4733" y="12026"/>
                </a:lnTo>
                <a:lnTo>
                  <a:pt x="5622" y="12026"/>
                </a:lnTo>
                <a:cubicBezTo>
                  <a:pt x="5693" y="12524"/>
                  <a:pt x="5871" y="12987"/>
                  <a:pt x="6156" y="13378"/>
                </a:cubicBezTo>
                <a:cubicBezTo>
                  <a:pt x="5160" y="14054"/>
                  <a:pt x="4519" y="15193"/>
                  <a:pt x="4519" y="16509"/>
                </a:cubicBezTo>
                <a:lnTo>
                  <a:pt x="4519" y="17363"/>
                </a:lnTo>
                <a:lnTo>
                  <a:pt x="6049" y="17363"/>
                </a:lnTo>
                <a:cubicBezTo>
                  <a:pt x="6476" y="17363"/>
                  <a:pt x="6867" y="17185"/>
                  <a:pt x="7152" y="16901"/>
                </a:cubicBezTo>
                <a:cubicBezTo>
                  <a:pt x="7437" y="17185"/>
                  <a:pt x="7864" y="17363"/>
                  <a:pt x="8326" y="17363"/>
                </a:cubicBezTo>
                <a:cubicBezTo>
                  <a:pt x="8753" y="17363"/>
                  <a:pt x="9180" y="17185"/>
                  <a:pt x="9500" y="16901"/>
                </a:cubicBezTo>
                <a:cubicBezTo>
                  <a:pt x="9785" y="17185"/>
                  <a:pt x="10141" y="17363"/>
                  <a:pt x="10568" y="17363"/>
                </a:cubicBezTo>
                <a:lnTo>
                  <a:pt x="12098" y="17363"/>
                </a:lnTo>
                <a:lnTo>
                  <a:pt x="12098" y="16509"/>
                </a:lnTo>
                <a:cubicBezTo>
                  <a:pt x="12098" y="15193"/>
                  <a:pt x="11457" y="14054"/>
                  <a:pt x="10461" y="13378"/>
                </a:cubicBezTo>
                <a:cubicBezTo>
                  <a:pt x="10746" y="12987"/>
                  <a:pt x="10959" y="12524"/>
                  <a:pt x="10995" y="12026"/>
                </a:cubicBezTo>
                <a:lnTo>
                  <a:pt x="11884" y="12026"/>
                </a:lnTo>
                <a:lnTo>
                  <a:pt x="13841" y="13983"/>
                </a:lnTo>
                <a:lnTo>
                  <a:pt x="14553" y="13272"/>
                </a:lnTo>
                <a:lnTo>
                  <a:pt x="12311" y="11030"/>
                </a:lnTo>
                <a:lnTo>
                  <a:pt x="11030" y="11030"/>
                </a:lnTo>
                <a:lnTo>
                  <a:pt x="11030" y="9998"/>
                </a:lnTo>
                <a:lnTo>
                  <a:pt x="12952" y="9998"/>
                </a:lnTo>
                <a:lnTo>
                  <a:pt x="14517" y="11564"/>
                </a:lnTo>
                <a:lnTo>
                  <a:pt x="15229" y="10852"/>
                </a:lnTo>
                <a:lnTo>
                  <a:pt x="13379" y="8966"/>
                </a:lnTo>
                <a:lnTo>
                  <a:pt x="11030" y="8966"/>
                </a:lnTo>
                <a:lnTo>
                  <a:pt x="11030" y="7614"/>
                </a:lnTo>
                <a:lnTo>
                  <a:pt x="15015" y="7614"/>
                </a:lnTo>
                <a:lnTo>
                  <a:pt x="15015" y="5195"/>
                </a:lnTo>
                <a:cubicBezTo>
                  <a:pt x="15941" y="4981"/>
                  <a:pt x="16652" y="4127"/>
                  <a:pt x="16652" y="3131"/>
                </a:cubicBezTo>
                <a:lnTo>
                  <a:pt x="16652" y="2740"/>
                </a:lnTo>
                <a:cubicBezTo>
                  <a:pt x="16652" y="1245"/>
                  <a:pt x="15407" y="0"/>
                  <a:pt x="13912" y="0"/>
                </a:cubicBezTo>
                <a:lnTo>
                  <a:pt x="13379" y="0"/>
                </a:lnTo>
                <a:lnTo>
                  <a:pt x="13379" y="1103"/>
                </a:lnTo>
                <a:cubicBezTo>
                  <a:pt x="12774" y="1316"/>
                  <a:pt x="12347" y="1886"/>
                  <a:pt x="12347" y="2526"/>
                </a:cubicBezTo>
                <a:lnTo>
                  <a:pt x="12347" y="3131"/>
                </a:lnTo>
                <a:cubicBezTo>
                  <a:pt x="12347" y="4127"/>
                  <a:pt x="13058" y="4981"/>
                  <a:pt x="13984" y="5195"/>
                </a:cubicBezTo>
                <a:lnTo>
                  <a:pt x="13984" y="6618"/>
                </a:lnTo>
                <a:lnTo>
                  <a:pt x="11244" y="6618"/>
                </a:lnTo>
                <a:cubicBezTo>
                  <a:pt x="11279" y="6440"/>
                  <a:pt x="11315" y="6298"/>
                  <a:pt x="11315" y="6120"/>
                </a:cubicBezTo>
                <a:lnTo>
                  <a:pt x="11315" y="4056"/>
                </a:lnTo>
                <a:cubicBezTo>
                  <a:pt x="11315" y="2918"/>
                  <a:pt x="10710" y="1957"/>
                  <a:pt x="9821" y="1423"/>
                </a:cubicBezTo>
                <a:lnTo>
                  <a:pt x="9821" y="1032"/>
                </a:lnTo>
                <a:lnTo>
                  <a:pt x="10746" y="1032"/>
                </a:lnTo>
                <a:lnTo>
                  <a:pt x="10746" y="0"/>
                </a:lnTo>
                <a:lnTo>
                  <a:pt x="8824" y="0"/>
                </a:lnTo>
                <a:lnTo>
                  <a:pt x="8824" y="1067"/>
                </a:lnTo>
                <a:cubicBezTo>
                  <a:pt x="8646" y="1032"/>
                  <a:pt x="8469" y="996"/>
                  <a:pt x="8291" y="996"/>
                </a:cubicBezTo>
                <a:cubicBezTo>
                  <a:pt x="8113" y="996"/>
                  <a:pt x="7970" y="1032"/>
                  <a:pt x="7793" y="1067"/>
                </a:cubicBezTo>
                <a:lnTo>
                  <a:pt x="7793" y="0"/>
                </a:lnTo>
                <a:lnTo>
                  <a:pt x="5871" y="0"/>
                </a:lnTo>
                <a:lnTo>
                  <a:pt x="5871" y="1032"/>
                </a:lnTo>
                <a:lnTo>
                  <a:pt x="6796" y="1032"/>
                </a:lnTo>
                <a:lnTo>
                  <a:pt x="6796" y="1423"/>
                </a:lnTo>
                <a:cubicBezTo>
                  <a:pt x="5871" y="1957"/>
                  <a:pt x="5266" y="2918"/>
                  <a:pt x="5266" y="4056"/>
                </a:cubicBezTo>
                <a:lnTo>
                  <a:pt x="5266" y="6120"/>
                </a:lnTo>
                <a:cubicBezTo>
                  <a:pt x="5266" y="6298"/>
                  <a:pt x="5302" y="6440"/>
                  <a:pt x="5373" y="6618"/>
                </a:cubicBezTo>
                <a:lnTo>
                  <a:pt x="2633" y="6618"/>
                </a:lnTo>
                <a:lnTo>
                  <a:pt x="2633" y="5195"/>
                </a:lnTo>
                <a:cubicBezTo>
                  <a:pt x="3558" y="4981"/>
                  <a:pt x="4270" y="4127"/>
                  <a:pt x="4270" y="3131"/>
                </a:cubicBezTo>
                <a:lnTo>
                  <a:pt x="4270" y="2526"/>
                </a:lnTo>
                <a:cubicBezTo>
                  <a:pt x="4270" y="1886"/>
                  <a:pt x="3843" y="1316"/>
                  <a:pt x="3238" y="1103"/>
                </a:cubicBezTo>
                <a:lnTo>
                  <a:pt x="3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1"/>
          <p:cNvSpPr/>
          <p:nvPr/>
        </p:nvSpPr>
        <p:spPr>
          <a:xfrm>
            <a:off x="2878780" y="13066012"/>
            <a:ext cx="579409" cy="1081026"/>
          </a:xfrm>
          <a:custGeom>
            <a:avLst/>
            <a:gdLst/>
            <a:ahLst/>
            <a:cxnLst/>
            <a:rect l="l" t="t" r="r" b="b"/>
            <a:pathLst>
              <a:path w="9288" h="17329" extrusionOk="0">
                <a:moveTo>
                  <a:pt x="1495" y="7045"/>
                </a:moveTo>
                <a:lnTo>
                  <a:pt x="2669" y="7259"/>
                </a:lnTo>
                <a:lnTo>
                  <a:pt x="2669" y="10568"/>
                </a:lnTo>
                <a:lnTo>
                  <a:pt x="1459" y="10781"/>
                </a:lnTo>
                <a:cubicBezTo>
                  <a:pt x="1068" y="9643"/>
                  <a:pt x="1068" y="8398"/>
                  <a:pt x="1495" y="7045"/>
                </a:cubicBezTo>
                <a:close/>
                <a:moveTo>
                  <a:pt x="4982" y="1851"/>
                </a:moveTo>
                <a:cubicBezTo>
                  <a:pt x="5729" y="1851"/>
                  <a:pt x="6298" y="2456"/>
                  <a:pt x="6298" y="3167"/>
                </a:cubicBezTo>
                <a:lnTo>
                  <a:pt x="6298" y="3665"/>
                </a:lnTo>
                <a:lnTo>
                  <a:pt x="8255" y="3665"/>
                </a:lnTo>
                <a:lnTo>
                  <a:pt x="8255" y="4697"/>
                </a:lnTo>
                <a:lnTo>
                  <a:pt x="5266" y="4697"/>
                </a:lnTo>
                <a:lnTo>
                  <a:pt x="5266" y="5765"/>
                </a:lnTo>
                <a:lnTo>
                  <a:pt x="5587" y="5871"/>
                </a:lnTo>
                <a:cubicBezTo>
                  <a:pt x="6868" y="6334"/>
                  <a:pt x="7686" y="7508"/>
                  <a:pt x="7686" y="8825"/>
                </a:cubicBezTo>
                <a:cubicBezTo>
                  <a:pt x="7686" y="10177"/>
                  <a:pt x="6868" y="11351"/>
                  <a:pt x="5587" y="11813"/>
                </a:cubicBezTo>
                <a:lnTo>
                  <a:pt x="5266" y="11920"/>
                </a:lnTo>
                <a:lnTo>
                  <a:pt x="5266" y="14304"/>
                </a:lnTo>
                <a:lnTo>
                  <a:pt x="6298" y="14304"/>
                </a:lnTo>
                <a:cubicBezTo>
                  <a:pt x="6298" y="13913"/>
                  <a:pt x="6619" y="13592"/>
                  <a:pt x="7010" y="13592"/>
                </a:cubicBezTo>
                <a:cubicBezTo>
                  <a:pt x="7401" y="13592"/>
                  <a:pt x="7722" y="13913"/>
                  <a:pt x="7722" y="14304"/>
                </a:cubicBezTo>
                <a:cubicBezTo>
                  <a:pt x="7722" y="15407"/>
                  <a:pt x="6796" y="16332"/>
                  <a:pt x="5693" y="16332"/>
                </a:cubicBezTo>
                <a:cubicBezTo>
                  <a:pt x="4590" y="16332"/>
                  <a:pt x="3701" y="15407"/>
                  <a:pt x="3701" y="14304"/>
                </a:cubicBezTo>
                <a:lnTo>
                  <a:pt x="3701" y="3167"/>
                </a:lnTo>
                <a:cubicBezTo>
                  <a:pt x="3701" y="2420"/>
                  <a:pt x="4270" y="1851"/>
                  <a:pt x="4982" y="1851"/>
                </a:cubicBezTo>
                <a:close/>
                <a:moveTo>
                  <a:pt x="4484" y="0"/>
                </a:moveTo>
                <a:lnTo>
                  <a:pt x="4484" y="890"/>
                </a:lnTo>
                <a:cubicBezTo>
                  <a:pt x="4235" y="961"/>
                  <a:pt x="3986" y="1068"/>
                  <a:pt x="3736" y="1175"/>
                </a:cubicBezTo>
                <a:lnTo>
                  <a:pt x="3096" y="534"/>
                </a:lnTo>
                <a:lnTo>
                  <a:pt x="2384" y="1281"/>
                </a:lnTo>
                <a:lnTo>
                  <a:pt x="3025" y="1922"/>
                </a:lnTo>
                <a:cubicBezTo>
                  <a:pt x="2811" y="2278"/>
                  <a:pt x="2669" y="2705"/>
                  <a:pt x="2669" y="3167"/>
                </a:cubicBezTo>
                <a:lnTo>
                  <a:pt x="2669" y="6227"/>
                </a:lnTo>
                <a:lnTo>
                  <a:pt x="819" y="5907"/>
                </a:lnTo>
                <a:lnTo>
                  <a:pt x="677" y="6298"/>
                </a:lnTo>
                <a:cubicBezTo>
                  <a:pt x="0" y="8184"/>
                  <a:pt x="0" y="9963"/>
                  <a:pt x="677" y="11529"/>
                </a:cubicBezTo>
                <a:lnTo>
                  <a:pt x="854" y="11884"/>
                </a:lnTo>
                <a:lnTo>
                  <a:pt x="2669" y="11600"/>
                </a:lnTo>
                <a:lnTo>
                  <a:pt x="2669" y="14304"/>
                </a:lnTo>
                <a:cubicBezTo>
                  <a:pt x="2669" y="15976"/>
                  <a:pt x="4021" y="17328"/>
                  <a:pt x="5693" y="17328"/>
                </a:cubicBezTo>
                <a:cubicBezTo>
                  <a:pt x="7366" y="17328"/>
                  <a:pt x="8718" y="15976"/>
                  <a:pt x="8718" y="14304"/>
                </a:cubicBezTo>
                <a:cubicBezTo>
                  <a:pt x="8718" y="13343"/>
                  <a:pt x="7935" y="12560"/>
                  <a:pt x="6974" y="12560"/>
                </a:cubicBezTo>
                <a:cubicBezTo>
                  <a:pt x="6725" y="12560"/>
                  <a:pt x="6476" y="12632"/>
                  <a:pt x="6263" y="12703"/>
                </a:cubicBezTo>
                <a:lnTo>
                  <a:pt x="6263" y="12596"/>
                </a:lnTo>
                <a:cubicBezTo>
                  <a:pt x="7722" y="11956"/>
                  <a:pt x="8718" y="10461"/>
                  <a:pt x="8718" y="8825"/>
                </a:cubicBezTo>
                <a:cubicBezTo>
                  <a:pt x="8718" y="7615"/>
                  <a:pt x="8148" y="6476"/>
                  <a:pt x="7259" y="5693"/>
                </a:cubicBezTo>
                <a:lnTo>
                  <a:pt x="9287" y="5693"/>
                </a:lnTo>
                <a:lnTo>
                  <a:pt x="9287" y="2633"/>
                </a:lnTo>
                <a:lnTo>
                  <a:pt x="7259" y="2633"/>
                </a:lnTo>
                <a:cubicBezTo>
                  <a:pt x="7188" y="2384"/>
                  <a:pt x="7081" y="2135"/>
                  <a:pt x="6939" y="1922"/>
                </a:cubicBezTo>
                <a:lnTo>
                  <a:pt x="7579" y="1281"/>
                </a:lnTo>
                <a:lnTo>
                  <a:pt x="6868" y="570"/>
                </a:lnTo>
                <a:lnTo>
                  <a:pt x="6227" y="1210"/>
                </a:lnTo>
                <a:cubicBezTo>
                  <a:pt x="6014" y="1068"/>
                  <a:pt x="5765" y="961"/>
                  <a:pt x="5516" y="890"/>
                </a:cubicBezTo>
                <a:lnTo>
                  <a:pt x="55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1"/>
          <p:cNvSpPr/>
          <p:nvPr/>
        </p:nvSpPr>
        <p:spPr>
          <a:xfrm>
            <a:off x="2632426" y="10885594"/>
            <a:ext cx="1083210" cy="1081026"/>
          </a:xfrm>
          <a:custGeom>
            <a:avLst/>
            <a:gdLst/>
            <a:ahLst/>
            <a:cxnLst/>
            <a:rect l="l" t="t" r="r" b="b"/>
            <a:pathLst>
              <a:path w="17364" h="17329" extrusionOk="0">
                <a:moveTo>
                  <a:pt x="3523" y="2314"/>
                </a:moveTo>
                <a:lnTo>
                  <a:pt x="3523" y="3630"/>
                </a:lnTo>
                <a:lnTo>
                  <a:pt x="2028" y="3630"/>
                </a:lnTo>
                <a:lnTo>
                  <a:pt x="2028" y="2314"/>
                </a:lnTo>
                <a:close/>
                <a:moveTo>
                  <a:pt x="9393" y="4626"/>
                </a:moveTo>
                <a:lnTo>
                  <a:pt x="9393" y="5658"/>
                </a:lnTo>
                <a:lnTo>
                  <a:pt x="7970" y="5658"/>
                </a:lnTo>
                <a:lnTo>
                  <a:pt x="7970" y="4626"/>
                </a:lnTo>
                <a:close/>
                <a:moveTo>
                  <a:pt x="3985" y="4662"/>
                </a:moveTo>
                <a:lnTo>
                  <a:pt x="3985" y="6334"/>
                </a:lnTo>
                <a:lnTo>
                  <a:pt x="1566" y="6334"/>
                </a:lnTo>
                <a:lnTo>
                  <a:pt x="1566" y="4662"/>
                </a:lnTo>
                <a:close/>
                <a:moveTo>
                  <a:pt x="15584" y="4662"/>
                </a:moveTo>
                <a:lnTo>
                  <a:pt x="15584" y="6690"/>
                </a:lnTo>
                <a:lnTo>
                  <a:pt x="13877" y="6690"/>
                </a:lnTo>
                <a:lnTo>
                  <a:pt x="13877" y="4662"/>
                </a:lnTo>
                <a:close/>
                <a:moveTo>
                  <a:pt x="8184" y="6690"/>
                </a:moveTo>
                <a:lnTo>
                  <a:pt x="8184" y="7722"/>
                </a:lnTo>
                <a:lnTo>
                  <a:pt x="6725" y="7722"/>
                </a:lnTo>
                <a:lnTo>
                  <a:pt x="6725" y="6690"/>
                </a:lnTo>
                <a:close/>
                <a:moveTo>
                  <a:pt x="10603" y="6690"/>
                </a:moveTo>
                <a:lnTo>
                  <a:pt x="10603" y="7722"/>
                </a:lnTo>
                <a:lnTo>
                  <a:pt x="9180" y="7722"/>
                </a:lnTo>
                <a:lnTo>
                  <a:pt x="9180" y="6690"/>
                </a:lnTo>
                <a:close/>
                <a:moveTo>
                  <a:pt x="4697" y="7366"/>
                </a:moveTo>
                <a:lnTo>
                  <a:pt x="5373" y="8754"/>
                </a:lnTo>
                <a:lnTo>
                  <a:pt x="12667" y="8754"/>
                </a:lnTo>
                <a:lnTo>
                  <a:pt x="13129" y="7686"/>
                </a:lnTo>
                <a:lnTo>
                  <a:pt x="15976" y="7686"/>
                </a:lnTo>
                <a:lnTo>
                  <a:pt x="15015" y="10853"/>
                </a:lnTo>
                <a:cubicBezTo>
                  <a:pt x="14410" y="10889"/>
                  <a:pt x="13805" y="11031"/>
                  <a:pt x="13343" y="11280"/>
                </a:cubicBezTo>
                <a:cubicBezTo>
                  <a:pt x="12978" y="11454"/>
                  <a:pt x="12478" y="11542"/>
                  <a:pt x="11974" y="11542"/>
                </a:cubicBezTo>
                <a:cubicBezTo>
                  <a:pt x="11446" y="11542"/>
                  <a:pt x="10914" y="11445"/>
                  <a:pt x="10532" y="11244"/>
                </a:cubicBezTo>
                <a:cubicBezTo>
                  <a:pt x="10024" y="10982"/>
                  <a:pt x="9370" y="10848"/>
                  <a:pt x="8710" y="10848"/>
                </a:cubicBezTo>
                <a:cubicBezTo>
                  <a:pt x="8028" y="10848"/>
                  <a:pt x="7338" y="10991"/>
                  <a:pt x="6796" y="11280"/>
                </a:cubicBezTo>
                <a:cubicBezTo>
                  <a:pt x="6422" y="11458"/>
                  <a:pt x="5915" y="11547"/>
                  <a:pt x="5408" y="11547"/>
                </a:cubicBezTo>
                <a:cubicBezTo>
                  <a:pt x="4901" y="11547"/>
                  <a:pt x="4394" y="11458"/>
                  <a:pt x="4021" y="11280"/>
                </a:cubicBezTo>
                <a:cubicBezTo>
                  <a:pt x="3508" y="10992"/>
                  <a:pt x="2852" y="10848"/>
                  <a:pt x="2207" y="10848"/>
                </a:cubicBezTo>
                <a:cubicBezTo>
                  <a:pt x="2135" y="10848"/>
                  <a:pt x="2064" y="10849"/>
                  <a:pt x="1993" y="10853"/>
                </a:cubicBezTo>
                <a:lnTo>
                  <a:pt x="1032" y="9074"/>
                </a:lnTo>
                <a:lnTo>
                  <a:pt x="1032" y="7366"/>
                </a:lnTo>
                <a:close/>
                <a:moveTo>
                  <a:pt x="15193" y="11873"/>
                </a:moveTo>
                <a:cubicBezTo>
                  <a:pt x="15597" y="11873"/>
                  <a:pt x="16000" y="11936"/>
                  <a:pt x="16332" y="12063"/>
                </a:cubicBezTo>
                <a:lnTo>
                  <a:pt x="16332" y="13735"/>
                </a:lnTo>
                <a:cubicBezTo>
                  <a:pt x="15977" y="13646"/>
                  <a:pt x="15599" y="13603"/>
                  <a:pt x="15223" y="13603"/>
                </a:cubicBezTo>
                <a:cubicBezTo>
                  <a:pt x="14544" y="13603"/>
                  <a:pt x="13870" y="13745"/>
                  <a:pt x="13343" y="14020"/>
                </a:cubicBezTo>
                <a:cubicBezTo>
                  <a:pt x="12969" y="14215"/>
                  <a:pt x="12453" y="14313"/>
                  <a:pt x="11937" y="14313"/>
                </a:cubicBezTo>
                <a:cubicBezTo>
                  <a:pt x="11421" y="14313"/>
                  <a:pt x="10906" y="14215"/>
                  <a:pt x="10532" y="14020"/>
                </a:cubicBezTo>
                <a:cubicBezTo>
                  <a:pt x="10016" y="13753"/>
                  <a:pt x="9349" y="13619"/>
                  <a:pt x="8677" y="13619"/>
                </a:cubicBezTo>
                <a:cubicBezTo>
                  <a:pt x="8006" y="13619"/>
                  <a:pt x="7330" y="13753"/>
                  <a:pt x="6796" y="14020"/>
                </a:cubicBezTo>
                <a:cubicBezTo>
                  <a:pt x="6422" y="14215"/>
                  <a:pt x="5906" y="14313"/>
                  <a:pt x="5395" y="14313"/>
                </a:cubicBezTo>
                <a:cubicBezTo>
                  <a:pt x="4883" y="14313"/>
                  <a:pt x="4376" y="14215"/>
                  <a:pt x="4021" y="14020"/>
                </a:cubicBezTo>
                <a:cubicBezTo>
                  <a:pt x="3494" y="13745"/>
                  <a:pt x="2805" y="13603"/>
                  <a:pt x="2125" y="13603"/>
                </a:cubicBezTo>
                <a:cubicBezTo>
                  <a:pt x="1748" y="13603"/>
                  <a:pt x="1374" y="13646"/>
                  <a:pt x="1032" y="13735"/>
                </a:cubicBezTo>
                <a:lnTo>
                  <a:pt x="1032" y="12063"/>
                </a:lnTo>
                <a:cubicBezTo>
                  <a:pt x="1364" y="11936"/>
                  <a:pt x="1766" y="11873"/>
                  <a:pt x="2170" y="11873"/>
                </a:cubicBezTo>
                <a:cubicBezTo>
                  <a:pt x="2675" y="11873"/>
                  <a:pt x="3183" y="11972"/>
                  <a:pt x="3558" y="12169"/>
                </a:cubicBezTo>
                <a:cubicBezTo>
                  <a:pt x="4074" y="12436"/>
                  <a:pt x="4741" y="12570"/>
                  <a:pt x="5408" y="12570"/>
                </a:cubicBezTo>
                <a:cubicBezTo>
                  <a:pt x="6075" y="12570"/>
                  <a:pt x="6743" y="12436"/>
                  <a:pt x="7258" y="12169"/>
                </a:cubicBezTo>
                <a:cubicBezTo>
                  <a:pt x="7632" y="11974"/>
                  <a:pt x="8148" y="11876"/>
                  <a:pt x="8664" y="11876"/>
                </a:cubicBezTo>
                <a:cubicBezTo>
                  <a:pt x="9180" y="11876"/>
                  <a:pt x="9696" y="11974"/>
                  <a:pt x="10069" y="12169"/>
                </a:cubicBezTo>
                <a:cubicBezTo>
                  <a:pt x="10603" y="12436"/>
                  <a:pt x="11279" y="12570"/>
                  <a:pt x="11951" y="12570"/>
                </a:cubicBezTo>
                <a:cubicBezTo>
                  <a:pt x="12622" y="12570"/>
                  <a:pt x="13289" y="12436"/>
                  <a:pt x="13805" y="12169"/>
                </a:cubicBezTo>
                <a:cubicBezTo>
                  <a:pt x="14181" y="11972"/>
                  <a:pt x="14688" y="11873"/>
                  <a:pt x="15193" y="11873"/>
                </a:cubicBezTo>
                <a:close/>
                <a:moveTo>
                  <a:pt x="15193" y="14613"/>
                </a:moveTo>
                <a:cubicBezTo>
                  <a:pt x="15597" y="14613"/>
                  <a:pt x="16000" y="14676"/>
                  <a:pt x="16332" y="14802"/>
                </a:cubicBezTo>
                <a:lnTo>
                  <a:pt x="16332" y="16297"/>
                </a:lnTo>
                <a:lnTo>
                  <a:pt x="1032" y="16297"/>
                </a:lnTo>
                <a:lnTo>
                  <a:pt x="1032" y="14802"/>
                </a:lnTo>
                <a:cubicBezTo>
                  <a:pt x="1364" y="14676"/>
                  <a:pt x="1766" y="14613"/>
                  <a:pt x="2170" y="14613"/>
                </a:cubicBezTo>
                <a:cubicBezTo>
                  <a:pt x="2675" y="14613"/>
                  <a:pt x="3183" y="14711"/>
                  <a:pt x="3558" y="14909"/>
                </a:cubicBezTo>
                <a:cubicBezTo>
                  <a:pt x="4074" y="15176"/>
                  <a:pt x="4741" y="15309"/>
                  <a:pt x="5413" y="15309"/>
                </a:cubicBezTo>
                <a:cubicBezTo>
                  <a:pt x="6084" y="15309"/>
                  <a:pt x="6760" y="15176"/>
                  <a:pt x="7294" y="14909"/>
                </a:cubicBezTo>
                <a:cubicBezTo>
                  <a:pt x="7650" y="14713"/>
                  <a:pt x="8157" y="14616"/>
                  <a:pt x="8668" y="14616"/>
                </a:cubicBezTo>
                <a:cubicBezTo>
                  <a:pt x="9180" y="14616"/>
                  <a:pt x="9696" y="14713"/>
                  <a:pt x="10069" y="14909"/>
                </a:cubicBezTo>
                <a:cubicBezTo>
                  <a:pt x="10603" y="15194"/>
                  <a:pt x="11244" y="15301"/>
                  <a:pt x="11920" y="15301"/>
                </a:cubicBezTo>
                <a:cubicBezTo>
                  <a:pt x="12596" y="15301"/>
                  <a:pt x="13272" y="15194"/>
                  <a:pt x="13805" y="14909"/>
                </a:cubicBezTo>
                <a:cubicBezTo>
                  <a:pt x="14181" y="14711"/>
                  <a:pt x="14688" y="14613"/>
                  <a:pt x="15193" y="14613"/>
                </a:cubicBezTo>
                <a:close/>
                <a:moveTo>
                  <a:pt x="2242" y="1"/>
                </a:moveTo>
                <a:lnTo>
                  <a:pt x="2242" y="1317"/>
                </a:lnTo>
                <a:lnTo>
                  <a:pt x="996" y="1317"/>
                </a:lnTo>
                <a:lnTo>
                  <a:pt x="996" y="3666"/>
                </a:lnTo>
                <a:lnTo>
                  <a:pt x="534" y="3666"/>
                </a:lnTo>
                <a:lnTo>
                  <a:pt x="534" y="6370"/>
                </a:lnTo>
                <a:lnTo>
                  <a:pt x="0" y="6370"/>
                </a:lnTo>
                <a:lnTo>
                  <a:pt x="0" y="9359"/>
                </a:lnTo>
                <a:lnTo>
                  <a:pt x="890" y="11031"/>
                </a:lnTo>
                <a:cubicBezTo>
                  <a:pt x="569" y="11138"/>
                  <a:pt x="285" y="11280"/>
                  <a:pt x="0" y="11422"/>
                </a:cubicBezTo>
                <a:lnTo>
                  <a:pt x="0" y="17329"/>
                </a:lnTo>
                <a:lnTo>
                  <a:pt x="17363" y="17329"/>
                </a:lnTo>
                <a:lnTo>
                  <a:pt x="17363" y="11422"/>
                </a:lnTo>
                <a:cubicBezTo>
                  <a:pt x="16936" y="11209"/>
                  <a:pt x="16545" y="11031"/>
                  <a:pt x="16047" y="10960"/>
                </a:cubicBezTo>
                <a:lnTo>
                  <a:pt x="16047" y="10924"/>
                </a:lnTo>
                <a:lnTo>
                  <a:pt x="17363" y="6690"/>
                </a:lnTo>
                <a:lnTo>
                  <a:pt x="16616" y="6690"/>
                </a:lnTo>
                <a:lnTo>
                  <a:pt x="16616" y="3630"/>
                </a:lnTo>
                <a:lnTo>
                  <a:pt x="15229" y="3630"/>
                </a:lnTo>
                <a:lnTo>
                  <a:pt x="15229" y="1"/>
                </a:lnTo>
                <a:lnTo>
                  <a:pt x="9571" y="1"/>
                </a:lnTo>
                <a:lnTo>
                  <a:pt x="9571" y="2064"/>
                </a:lnTo>
                <a:lnTo>
                  <a:pt x="10603" y="2064"/>
                </a:lnTo>
                <a:lnTo>
                  <a:pt x="10603" y="997"/>
                </a:lnTo>
                <a:lnTo>
                  <a:pt x="14232" y="997"/>
                </a:lnTo>
                <a:lnTo>
                  <a:pt x="14232" y="3630"/>
                </a:lnTo>
                <a:lnTo>
                  <a:pt x="12845" y="3630"/>
                </a:lnTo>
                <a:lnTo>
                  <a:pt x="12845" y="6690"/>
                </a:lnTo>
                <a:lnTo>
                  <a:pt x="12453" y="6690"/>
                </a:lnTo>
                <a:lnTo>
                  <a:pt x="11991" y="7722"/>
                </a:lnTo>
                <a:lnTo>
                  <a:pt x="11635" y="7722"/>
                </a:lnTo>
                <a:lnTo>
                  <a:pt x="11635" y="5694"/>
                </a:lnTo>
                <a:lnTo>
                  <a:pt x="10390" y="5694"/>
                </a:lnTo>
                <a:lnTo>
                  <a:pt x="10390" y="3630"/>
                </a:lnTo>
                <a:lnTo>
                  <a:pt x="6938" y="3630"/>
                </a:lnTo>
                <a:lnTo>
                  <a:pt x="6938" y="5694"/>
                </a:lnTo>
                <a:lnTo>
                  <a:pt x="5729" y="5694"/>
                </a:lnTo>
                <a:lnTo>
                  <a:pt x="5729" y="7153"/>
                </a:lnTo>
                <a:lnTo>
                  <a:pt x="5337" y="6370"/>
                </a:lnTo>
                <a:lnTo>
                  <a:pt x="4981" y="6370"/>
                </a:lnTo>
                <a:lnTo>
                  <a:pt x="4981" y="3666"/>
                </a:lnTo>
                <a:lnTo>
                  <a:pt x="4519" y="3666"/>
                </a:lnTo>
                <a:lnTo>
                  <a:pt x="4519" y="1317"/>
                </a:lnTo>
                <a:lnTo>
                  <a:pt x="3273" y="1317"/>
                </a:lnTo>
                <a:lnTo>
                  <a:pt x="327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 name="Google Shape;451;p21"/>
          <p:cNvGrpSpPr/>
          <p:nvPr/>
        </p:nvGrpSpPr>
        <p:grpSpPr>
          <a:xfrm>
            <a:off x="2627963" y="8703281"/>
            <a:ext cx="1090022" cy="1083284"/>
            <a:chOff x="785466" y="8116493"/>
            <a:chExt cx="1315816" cy="1307683"/>
          </a:xfrm>
        </p:grpSpPr>
        <p:sp>
          <p:nvSpPr>
            <p:cNvPr id="452" name="Google Shape;452;p21"/>
            <p:cNvSpPr/>
            <p:nvPr/>
          </p:nvSpPr>
          <p:spPr>
            <a:xfrm>
              <a:off x="785466" y="8116493"/>
              <a:ext cx="1315816" cy="1307683"/>
            </a:xfrm>
            <a:custGeom>
              <a:avLst/>
              <a:gdLst/>
              <a:ahLst/>
              <a:cxnLst/>
              <a:rect l="l" t="t" r="r" b="b"/>
              <a:pathLst>
                <a:path w="17472" h="17364" extrusionOk="0">
                  <a:moveTo>
                    <a:pt x="11422" y="1032"/>
                  </a:moveTo>
                  <a:cubicBezTo>
                    <a:pt x="11778" y="1032"/>
                    <a:pt x="12027" y="1281"/>
                    <a:pt x="12027" y="1637"/>
                  </a:cubicBezTo>
                  <a:lnTo>
                    <a:pt x="12027" y="1779"/>
                  </a:lnTo>
                  <a:cubicBezTo>
                    <a:pt x="12027" y="2420"/>
                    <a:pt x="12419" y="3025"/>
                    <a:pt x="13023" y="3238"/>
                  </a:cubicBezTo>
                  <a:lnTo>
                    <a:pt x="16048" y="4448"/>
                  </a:lnTo>
                  <a:cubicBezTo>
                    <a:pt x="16332" y="4590"/>
                    <a:pt x="16404" y="4839"/>
                    <a:pt x="16404" y="4946"/>
                  </a:cubicBezTo>
                  <a:cubicBezTo>
                    <a:pt x="16404" y="5017"/>
                    <a:pt x="16439" y="5302"/>
                    <a:pt x="16190" y="5480"/>
                  </a:cubicBezTo>
                  <a:lnTo>
                    <a:pt x="13237" y="7757"/>
                  </a:lnTo>
                  <a:cubicBezTo>
                    <a:pt x="12952" y="8006"/>
                    <a:pt x="12668" y="8290"/>
                    <a:pt x="12419" y="8575"/>
                  </a:cubicBezTo>
                  <a:lnTo>
                    <a:pt x="9216" y="12631"/>
                  </a:lnTo>
                  <a:cubicBezTo>
                    <a:pt x="9110" y="12774"/>
                    <a:pt x="8932" y="12845"/>
                    <a:pt x="8754" y="12845"/>
                  </a:cubicBezTo>
                  <a:cubicBezTo>
                    <a:pt x="8576" y="12845"/>
                    <a:pt x="8398" y="12774"/>
                    <a:pt x="8291" y="12631"/>
                  </a:cubicBezTo>
                  <a:lnTo>
                    <a:pt x="5089" y="8575"/>
                  </a:lnTo>
                  <a:cubicBezTo>
                    <a:pt x="4840" y="8290"/>
                    <a:pt x="4555" y="8006"/>
                    <a:pt x="4271" y="7757"/>
                  </a:cubicBezTo>
                  <a:lnTo>
                    <a:pt x="1317" y="5480"/>
                  </a:lnTo>
                  <a:cubicBezTo>
                    <a:pt x="1068" y="5302"/>
                    <a:pt x="1104" y="5017"/>
                    <a:pt x="1104" y="4946"/>
                  </a:cubicBezTo>
                  <a:cubicBezTo>
                    <a:pt x="1104" y="4839"/>
                    <a:pt x="1175" y="4590"/>
                    <a:pt x="1460" y="4448"/>
                  </a:cubicBezTo>
                  <a:lnTo>
                    <a:pt x="4484" y="3238"/>
                  </a:lnTo>
                  <a:cubicBezTo>
                    <a:pt x="5089" y="2989"/>
                    <a:pt x="5480" y="2420"/>
                    <a:pt x="5480" y="1779"/>
                  </a:cubicBezTo>
                  <a:lnTo>
                    <a:pt x="5480" y="1637"/>
                  </a:lnTo>
                  <a:cubicBezTo>
                    <a:pt x="5480" y="1281"/>
                    <a:pt x="5765" y="1032"/>
                    <a:pt x="6085" y="1032"/>
                  </a:cubicBezTo>
                  <a:close/>
                  <a:moveTo>
                    <a:pt x="6050" y="0"/>
                  </a:moveTo>
                  <a:cubicBezTo>
                    <a:pt x="5196" y="0"/>
                    <a:pt x="4448" y="747"/>
                    <a:pt x="4448" y="1637"/>
                  </a:cubicBezTo>
                  <a:lnTo>
                    <a:pt x="4448" y="1779"/>
                  </a:lnTo>
                  <a:cubicBezTo>
                    <a:pt x="4448" y="1993"/>
                    <a:pt x="4306" y="2206"/>
                    <a:pt x="4093" y="2313"/>
                  </a:cubicBezTo>
                  <a:lnTo>
                    <a:pt x="1068" y="3523"/>
                  </a:lnTo>
                  <a:cubicBezTo>
                    <a:pt x="535" y="3736"/>
                    <a:pt x="179" y="4199"/>
                    <a:pt x="108" y="4804"/>
                  </a:cubicBezTo>
                  <a:cubicBezTo>
                    <a:pt x="1" y="5373"/>
                    <a:pt x="250" y="5942"/>
                    <a:pt x="712" y="6298"/>
                  </a:cubicBezTo>
                  <a:lnTo>
                    <a:pt x="3630" y="8575"/>
                  </a:lnTo>
                  <a:cubicBezTo>
                    <a:pt x="3879" y="8753"/>
                    <a:pt x="4093" y="8966"/>
                    <a:pt x="4271" y="9216"/>
                  </a:cubicBezTo>
                  <a:lnTo>
                    <a:pt x="7473" y="13272"/>
                  </a:lnTo>
                  <a:cubicBezTo>
                    <a:pt x="7686" y="13521"/>
                    <a:pt x="7935" y="13699"/>
                    <a:pt x="8256" y="13770"/>
                  </a:cubicBezTo>
                  <a:lnTo>
                    <a:pt x="8256" y="14659"/>
                  </a:lnTo>
                  <a:cubicBezTo>
                    <a:pt x="8256" y="16154"/>
                    <a:pt x="9465" y="17364"/>
                    <a:pt x="10960" y="17364"/>
                  </a:cubicBezTo>
                  <a:lnTo>
                    <a:pt x="14055" y="17364"/>
                  </a:lnTo>
                  <a:lnTo>
                    <a:pt x="14055" y="16367"/>
                  </a:lnTo>
                  <a:lnTo>
                    <a:pt x="10960" y="16367"/>
                  </a:lnTo>
                  <a:cubicBezTo>
                    <a:pt x="9999" y="16367"/>
                    <a:pt x="9252" y="15584"/>
                    <a:pt x="9252" y="14659"/>
                  </a:cubicBezTo>
                  <a:lnTo>
                    <a:pt x="9252" y="13770"/>
                  </a:lnTo>
                  <a:cubicBezTo>
                    <a:pt x="9537" y="13699"/>
                    <a:pt x="9821" y="13521"/>
                    <a:pt x="9999" y="13272"/>
                  </a:cubicBezTo>
                  <a:lnTo>
                    <a:pt x="13201" y="9216"/>
                  </a:lnTo>
                  <a:cubicBezTo>
                    <a:pt x="13415" y="8966"/>
                    <a:pt x="13628" y="8753"/>
                    <a:pt x="13877" y="8575"/>
                  </a:cubicBezTo>
                  <a:lnTo>
                    <a:pt x="16795" y="6298"/>
                  </a:lnTo>
                  <a:cubicBezTo>
                    <a:pt x="17258" y="5942"/>
                    <a:pt x="17471" y="5373"/>
                    <a:pt x="17400" y="4804"/>
                  </a:cubicBezTo>
                  <a:cubicBezTo>
                    <a:pt x="17329" y="4199"/>
                    <a:pt x="16937" y="3736"/>
                    <a:pt x="16404" y="3523"/>
                  </a:cubicBezTo>
                  <a:lnTo>
                    <a:pt x="13415" y="2313"/>
                  </a:lnTo>
                  <a:cubicBezTo>
                    <a:pt x="13166" y="2242"/>
                    <a:pt x="13023" y="1993"/>
                    <a:pt x="13023" y="1779"/>
                  </a:cubicBezTo>
                  <a:lnTo>
                    <a:pt x="13023" y="1637"/>
                  </a:lnTo>
                  <a:cubicBezTo>
                    <a:pt x="13023" y="747"/>
                    <a:pt x="12312" y="0"/>
                    <a:pt x="114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1"/>
            <p:cNvSpPr/>
            <p:nvPr/>
          </p:nvSpPr>
          <p:spPr>
            <a:xfrm>
              <a:off x="1302620" y="8333537"/>
              <a:ext cx="77795" cy="77795"/>
            </a:xfrm>
            <a:custGeom>
              <a:avLst/>
              <a:gdLst/>
              <a:ahLst/>
              <a:cxnLst/>
              <a:rect l="l" t="t" r="r" b="b"/>
              <a:pathLst>
                <a:path w="1033" h="1033" extrusionOk="0">
                  <a:moveTo>
                    <a:pt x="1" y="0"/>
                  </a:moveTo>
                  <a:lnTo>
                    <a:pt x="1" y="1032"/>
                  </a:lnTo>
                  <a:lnTo>
                    <a:pt x="1033" y="1032"/>
                  </a:lnTo>
                  <a:lnTo>
                    <a:pt x="103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1"/>
            <p:cNvSpPr/>
            <p:nvPr/>
          </p:nvSpPr>
          <p:spPr>
            <a:xfrm>
              <a:off x="1506334" y="8333537"/>
              <a:ext cx="77720" cy="77795"/>
            </a:xfrm>
            <a:custGeom>
              <a:avLst/>
              <a:gdLst/>
              <a:ahLst/>
              <a:cxnLst/>
              <a:rect l="l" t="t" r="r" b="b"/>
              <a:pathLst>
                <a:path w="1032" h="1033" extrusionOk="0">
                  <a:moveTo>
                    <a:pt x="0" y="0"/>
                  </a:moveTo>
                  <a:lnTo>
                    <a:pt x="0" y="1032"/>
                  </a:lnTo>
                  <a:lnTo>
                    <a:pt x="1032" y="1032"/>
                  </a:lnTo>
                  <a:lnTo>
                    <a:pt x="10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1"/>
            <p:cNvSpPr/>
            <p:nvPr/>
          </p:nvSpPr>
          <p:spPr>
            <a:xfrm>
              <a:off x="1190107" y="8456744"/>
              <a:ext cx="112588" cy="115300"/>
            </a:xfrm>
            <a:custGeom>
              <a:avLst/>
              <a:gdLst/>
              <a:ahLst/>
              <a:cxnLst/>
              <a:rect l="l" t="t" r="r" b="b"/>
              <a:pathLst>
                <a:path w="1495" h="1531" extrusionOk="0">
                  <a:moveTo>
                    <a:pt x="1" y="1"/>
                  </a:moveTo>
                  <a:cubicBezTo>
                    <a:pt x="1" y="819"/>
                    <a:pt x="677" y="1531"/>
                    <a:pt x="1495" y="1531"/>
                  </a:cubicBezTo>
                  <a:lnTo>
                    <a:pt x="1495" y="1495"/>
                  </a:lnTo>
                  <a:lnTo>
                    <a:pt x="1495" y="499"/>
                  </a:lnTo>
                  <a:cubicBezTo>
                    <a:pt x="1246" y="499"/>
                    <a:pt x="997" y="286"/>
                    <a:pt x="9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1"/>
            <p:cNvSpPr/>
            <p:nvPr/>
          </p:nvSpPr>
          <p:spPr>
            <a:xfrm>
              <a:off x="1583978" y="8456744"/>
              <a:ext cx="115300" cy="115300"/>
            </a:xfrm>
            <a:custGeom>
              <a:avLst/>
              <a:gdLst/>
              <a:ahLst/>
              <a:cxnLst/>
              <a:rect l="l" t="t" r="r" b="b"/>
              <a:pathLst>
                <a:path w="1531" h="1531" extrusionOk="0">
                  <a:moveTo>
                    <a:pt x="535" y="1"/>
                  </a:moveTo>
                  <a:cubicBezTo>
                    <a:pt x="535" y="286"/>
                    <a:pt x="286" y="499"/>
                    <a:pt x="1" y="499"/>
                  </a:cubicBezTo>
                  <a:lnTo>
                    <a:pt x="1" y="1531"/>
                  </a:lnTo>
                  <a:cubicBezTo>
                    <a:pt x="855" y="1531"/>
                    <a:pt x="1531" y="819"/>
                    <a:pt x="1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1"/>
            <p:cNvSpPr/>
            <p:nvPr/>
          </p:nvSpPr>
          <p:spPr>
            <a:xfrm>
              <a:off x="1214206" y="8609472"/>
              <a:ext cx="115300" cy="115300"/>
            </a:xfrm>
            <a:custGeom>
              <a:avLst/>
              <a:gdLst/>
              <a:ahLst/>
              <a:cxnLst/>
              <a:rect l="l" t="t" r="r" b="b"/>
              <a:pathLst>
                <a:path w="1531" h="1531" extrusionOk="0">
                  <a:moveTo>
                    <a:pt x="1" y="1"/>
                  </a:moveTo>
                  <a:cubicBezTo>
                    <a:pt x="1" y="819"/>
                    <a:pt x="677" y="1531"/>
                    <a:pt x="1531" y="1531"/>
                  </a:cubicBezTo>
                  <a:lnTo>
                    <a:pt x="1531" y="499"/>
                  </a:lnTo>
                  <a:cubicBezTo>
                    <a:pt x="1246" y="499"/>
                    <a:pt x="1033" y="286"/>
                    <a:pt x="10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1"/>
            <p:cNvSpPr/>
            <p:nvPr/>
          </p:nvSpPr>
          <p:spPr>
            <a:xfrm>
              <a:off x="1559879" y="8609472"/>
              <a:ext cx="115300" cy="115300"/>
            </a:xfrm>
            <a:custGeom>
              <a:avLst/>
              <a:gdLst/>
              <a:ahLst/>
              <a:cxnLst/>
              <a:rect l="l" t="t" r="r" b="b"/>
              <a:pathLst>
                <a:path w="1531" h="1531" extrusionOk="0">
                  <a:moveTo>
                    <a:pt x="499" y="1"/>
                  </a:moveTo>
                  <a:cubicBezTo>
                    <a:pt x="499" y="286"/>
                    <a:pt x="285" y="499"/>
                    <a:pt x="1" y="499"/>
                  </a:cubicBezTo>
                  <a:lnTo>
                    <a:pt x="1" y="1531"/>
                  </a:lnTo>
                  <a:cubicBezTo>
                    <a:pt x="819" y="1531"/>
                    <a:pt x="1531" y="855"/>
                    <a:pt x="15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 name="Google Shape;459;p21"/>
          <p:cNvSpPr/>
          <p:nvPr/>
        </p:nvSpPr>
        <p:spPr>
          <a:xfrm>
            <a:off x="2698990" y="6522576"/>
            <a:ext cx="952269" cy="1081026"/>
          </a:xfrm>
          <a:custGeom>
            <a:avLst/>
            <a:gdLst/>
            <a:ahLst/>
            <a:cxnLst/>
            <a:rect l="l" t="t" r="r" b="b"/>
            <a:pathLst>
              <a:path w="15265" h="17329" extrusionOk="0">
                <a:moveTo>
                  <a:pt x="5266" y="1495"/>
                </a:moveTo>
                <a:lnTo>
                  <a:pt x="5266" y="1495"/>
                </a:lnTo>
                <a:cubicBezTo>
                  <a:pt x="5124" y="1815"/>
                  <a:pt x="5053" y="2171"/>
                  <a:pt x="5053" y="2527"/>
                </a:cubicBezTo>
                <a:lnTo>
                  <a:pt x="5053" y="3594"/>
                </a:lnTo>
                <a:cubicBezTo>
                  <a:pt x="4626" y="3274"/>
                  <a:pt x="4128" y="3096"/>
                  <a:pt x="3523" y="3096"/>
                </a:cubicBezTo>
                <a:lnTo>
                  <a:pt x="3238" y="3096"/>
                </a:lnTo>
                <a:cubicBezTo>
                  <a:pt x="3772" y="2420"/>
                  <a:pt x="4484" y="1886"/>
                  <a:pt x="5266" y="1495"/>
                </a:cubicBezTo>
                <a:close/>
                <a:moveTo>
                  <a:pt x="7615" y="997"/>
                </a:moveTo>
                <a:cubicBezTo>
                  <a:pt x="8433" y="997"/>
                  <a:pt x="9145" y="1673"/>
                  <a:pt x="9145" y="2527"/>
                </a:cubicBezTo>
                <a:lnTo>
                  <a:pt x="9145" y="3594"/>
                </a:lnTo>
                <a:cubicBezTo>
                  <a:pt x="8718" y="3274"/>
                  <a:pt x="8184" y="3096"/>
                  <a:pt x="7615" y="3096"/>
                </a:cubicBezTo>
                <a:cubicBezTo>
                  <a:pt x="7045" y="3096"/>
                  <a:pt x="6512" y="3274"/>
                  <a:pt x="6085" y="3594"/>
                </a:cubicBezTo>
                <a:lnTo>
                  <a:pt x="6085" y="2527"/>
                </a:lnTo>
                <a:cubicBezTo>
                  <a:pt x="6085" y="1673"/>
                  <a:pt x="6761" y="997"/>
                  <a:pt x="7615" y="997"/>
                </a:cubicBezTo>
                <a:close/>
                <a:moveTo>
                  <a:pt x="9927" y="1495"/>
                </a:moveTo>
                <a:lnTo>
                  <a:pt x="9927" y="1495"/>
                </a:lnTo>
                <a:cubicBezTo>
                  <a:pt x="10746" y="1886"/>
                  <a:pt x="11422" y="2420"/>
                  <a:pt x="11991" y="3132"/>
                </a:cubicBezTo>
                <a:cubicBezTo>
                  <a:pt x="11884" y="3096"/>
                  <a:pt x="11778" y="3096"/>
                  <a:pt x="11671" y="3096"/>
                </a:cubicBezTo>
                <a:cubicBezTo>
                  <a:pt x="11102" y="3096"/>
                  <a:pt x="10568" y="3274"/>
                  <a:pt x="10141" y="3594"/>
                </a:cubicBezTo>
                <a:lnTo>
                  <a:pt x="10141" y="2527"/>
                </a:lnTo>
                <a:cubicBezTo>
                  <a:pt x="10141" y="2171"/>
                  <a:pt x="10070" y="1815"/>
                  <a:pt x="9927" y="1495"/>
                </a:cubicBezTo>
                <a:close/>
                <a:moveTo>
                  <a:pt x="3523" y="4128"/>
                </a:moveTo>
                <a:cubicBezTo>
                  <a:pt x="4377" y="4128"/>
                  <a:pt x="5053" y="4804"/>
                  <a:pt x="5053" y="5658"/>
                </a:cubicBezTo>
                <a:lnTo>
                  <a:pt x="5053" y="6654"/>
                </a:lnTo>
                <a:cubicBezTo>
                  <a:pt x="4626" y="6334"/>
                  <a:pt x="4128" y="6156"/>
                  <a:pt x="3523" y="6156"/>
                </a:cubicBezTo>
                <a:cubicBezTo>
                  <a:pt x="2954" y="6156"/>
                  <a:pt x="2456" y="6334"/>
                  <a:pt x="2029" y="6654"/>
                </a:cubicBezTo>
                <a:lnTo>
                  <a:pt x="2029" y="6583"/>
                </a:lnTo>
                <a:cubicBezTo>
                  <a:pt x="2029" y="5943"/>
                  <a:pt x="2135" y="5302"/>
                  <a:pt x="2349" y="4697"/>
                </a:cubicBezTo>
                <a:cubicBezTo>
                  <a:pt x="2633" y="4341"/>
                  <a:pt x="3060" y="4128"/>
                  <a:pt x="3523" y="4128"/>
                </a:cubicBezTo>
                <a:close/>
                <a:moveTo>
                  <a:pt x="7615" y="4128"/>
                </a:moveTo>
                <a:cubicBezTo>
                  <a:pt x="8433" y="4128"/>
                  <a:pt x="9145" y="4804"/>
                  <a:pt x="9145" y="5622"/>
                </a:cubicBezTo>
                <a:lnTo>
                  <a:pt x="9145" y="6654"/>
                </a:lnTo>
                <a:cubicBezTo>
                  <a:pt x="8718" y="6334"/>
                  <a:pt x="8184" y="6156"/>
                  <a:pt x="7615" y="6156"/>
                </a:cubicBezTo>
                <a:cubicBezTo>
                  <a:pt x="7045" y="6156"/>
                  <a:pt x="6512" y="6334"/>
                  <a:pt x="6085" y="6654"/>
                </a:cubicBezTo>
                <a:lnTo>
                  <a:pt x="6085" y="5622"/>
                </a:lnTo>
                <a:cubicBezTo>
                  <a:pt x="6085" y="4804"/>
                  <a:pt x="6761" y="4128"/>
                  <a:pt x="7615" y="4128"/>
                </a:cubicBezTo>
                <a:close/>
                <a:moveTo>
                  <a:pt x="11671" y="4128"/>
                </a:moveTo>
                <a:cubicBezTo>
                  <a:pt x="12134" y="4128"/>
                  <a:pt x="12560" y="4341"/>
                  <a:pt x="12845" y="4697"/>
                </a:cubicBezTo>
                <a:cubicBezTo>
                  <a:pt x="13059" y="5267"/>
                  <a:pt x="13201" y="5907"/>
                  <a:pt x="13201" y="6583"/>
                </a:cubicBezTo>
                <a:lnTo>
                  <a:pt x="13201" y="6654"/>
                </a:lnTo>
                <a:cubicBezTo>
                  <a:pt x="12774" y="6334"/>
                  <a:pt x="12240" y="6156"/>
                  <a:pt x="11671" y="6156"/>
                </a:cubicBezTo>
                <a:cubicBezTo>
                  <a:pt x="11102" y="6156"/>
                  <a:pt x="10568" y="6334"/>
                  <a:pt x="10141" y="6654"/>
                </a:cubicBezTo>
                <a:lnTo>
                  <a:pt x="10141" y="5658"/>
                </a:lnTo>
                <a:cubicBezTo>
                  <a:pt x="10141" y="4804"/>
                  <a:pt x="10817" y="4128"/>
                  <a:pt x="11671" y="4128"/>
                </a:cubicBezTo>
                <a:close/>
                <a:moveTo>
                  <a:pt x="3523" y="7152"/>
                </a:moveTo>
                <a:cubicBezTo>
                  <a:pt x="4377" y="7152"/>
                  <a:pt x="5053" y="7864"/>
                  <a:pt x="5053" y="8682"/>
                </a:cubicBezTo>
                <a:lnTo>
                  <a:pt x="5053" y="9714"/>
                </a:lnTo>
                <a:cubicBezTo>
                  <a:pt x="4626" y="9394"/>
                  <a:pt x="4128" y="9216"/>
                  <a:pt x="3523" y="9216"/>
                </a:cubicBezTo>
                <a:cubicBezTo>
                  <a:pt x="2954" y="9216"/>
                  <a:pt x="2456" y="9394"/>
                  <a:pt x="2029" y="9714"/>
                </a:cubicBezTo>
                <a:lnTo>
                  <a:pt x="2029" y="8682"/>
                </a:lnTo>
                <a:cubicBezTo>
                  <a:pt x="2029" y="7864"/>
                  <a:pt x="2705" y="7152"/>
                  <a:pt x="3523" y="7152"/>
                </a:cubicBezTo>
                <a:close/>
                <a:moveTo>
                  <a:pt x="7615" y="7152"/>
                </a:moveTo>
                <a:cubicBezTo>
                  <a:pt x="8433" y="7152"/>
                  <a:pt x="9145" y="7864"/>
                  <a:pt x="9145" y="8682"/>
                </a:cubicBezTo>
                <a:lnTo>
                  <a:pt x="9145" y="9714"/>
                </a:lnTo>
                <a:cubicBezTo>
                  <a:pt x="8718" y="9394"/>
                  <a:pt x="8184" y="9180"/>
                  <a:pt x="7615" y="9180"/>
                </a:cubicBezTo>
                <a:cubicBezTo>
                  <a:pt x="7045" y="9180"/>
                  <a:pt x="6512" y="9394"/>
                  <a:pt x="6085" y="9714"/>
                </a:cubicBezTo>
                <a:lnTo>
                  <a:pt x="6085" y="8682"/>
                </a:lnTo>
                <a:cubicBezTo>
                  <a:pt x="6085" y="7864"/>
                  <a:pt x="6761" y="7152"/>
                  <a:pt x="7615" y="7152"/>
                </a:cubicBezTo>
                <a:close/>
                <a:moveTo>
                  <a:pt x="11671" y="7152"/>
                </a:moveTo>
                <a:cubicBezTo>
                  <a:pt x="12525" y="7152"/>
                  <a:pt x="13201" y="7864"/>
                  <a:pt x="13201" y="8682"/>
                </a:cubicBezTo>
                <a:lnTo>
                  <a:pt x="13201" y="9714"/>
                </a:lnTo>
                <a:cubicBezTo>
                  <a:pt x="12774" y="9394"/>
                  <a:pt x="12240" y="9180"/>
                  <a:pt x="11671" y="9180"/>
                </a:cubicBezTo>
                <a:cubicBezTo>
                  <a:pt x="11102" y="9180"/>
                  <a:pt x="10568" y="9394"/>
                  <a:pt x="10141" y="9714"/>
                </a:cubicBezTo>
                <a:lnTo>
                  <a:pt x="10141" y="8682"/>
                </a:lnTo>
                <a:cubicBezTo>
                  <a:pt x="10141" y="7864"/>
                  <a:pt x="10817" y="7152"/>
                  <a:pt x="11671" y="7152"/>
                </a:cubicBezTo>
                <a:close/>
                <a:moveTo>
                  <a:pt x="3523" y="10212"/>
                </a:moveTo>
                <a:cubicBezTo>
                  <a:pt x="4377" y="10212"/>
                  <a:pt x="5053" y="10888"/>
                  <a:pt x="5053" y="11742"/>
                </a:cubicBezTo>
                <a:lnTo>
                  <a:pt x="5053" y="12774"/>
                </a:lnTo>
                <a:cubicBezTo>
                  <a:pt x="4626" y="12454"/>
                  <a:pt x="4128" y="12240"/>
                  <a:pt x="3523" y="12240"/>
                </a:cubicBezTo>
                <a:cubicBezTo>
                  <a:pt x="2954" y="12240"/>
                  <a:pt x="2456" y="12454"/>
                  <a:pt x="2029" y="12774"/>
                </a:cubicBezTo>
                <a:lnTo>
                  <a:pt x="2029" y="11742"/>
                </a:lnTo>
                <a:cubicBezTo>
                  <a:pt x="2029" y="10888"/>
                  <a:pt x="2705" y="10212"/>
                  <a:pt x="3523" y="10212"/>
                </a:cubicBezTo>
                <a:close/>
                <a:moveTo>
                  <a:pt x="7615" y="10212"/>
                </a:moveTo>
                <a:cubicBezTo>
                  <a:pt x="8433" y="10212"/>
                  <a:pt x="9145" y="10888"/>
                  <a:pt x="9145" y="11742"/>
                </a:cubicBezTo>
                <a:lnTo>
                  <a:pt x="9145" y="12774"/>
                </a:lnTo>
                <a:cubicBezTo>
                  <a:pt x="8718" y="12454"/>
                  <a:pt x="8184" y="12240"/>
                  <a:pt x="7615" y="12240"/>
                </a:cubicBezTo>
                <a:cubicBezTo>
                  <a:pt x="7045" y="12240"/>
                  <a:pt x="6512" y="12454"/>
                  <a:pt x="6085" y="12774"/>
                </a:cubicBezTo>
                <a:lnTo>
                  <a:pt x="6085" y="11742"/>
                </a:lnTo>
                <a:cubicBezTo>
                  <a:pt x="6085" y="10888"/>
                  <a:pt x="6761" y="10212"/>
                  <a:pt x="7615" y="10212"/>
                </a:cubicBezTo>
                <a:close/>
                <a:moveTo>
                  <a:pt x="11671" y="10212"/>
                </a:moveTo>
                <a:cubicBezTo>
                  <a:pt x="12525" y="10212"/>
                  <a:pt x="13201" y="10888"/>
                  <a:pt x="13201" y="11742"/>
                </a:cubicBezTo>
                <a:lnTo>
                  <a:pt x="13201" y="12774"/>
                </a:lnTo>
                <a:cubicBezTo>
                  <a:pt x="12774" y="12454"/>
                  <a:pt x="12240" y="12240"/>
                  <a:pt x="11671" y="12240"/>
                </a:cubicBezTo>
                <a:cubicBezTo>
                  <a:pt x="11102" y="12240"/>
                  <a:pt x="10568" y="12454"/>
                  <a:pt x="10141" y="12774"/>
                </a:cubicBezTo>
                <a:lnTo>
                  <a:pt x="10141" y="11742"/>
                </a:lnTo>
                <a:cubicBezTo>
                  <a:pt x="10141" y="10888"/>
                  <a:pt x="10817" y="10212"/>
                  <a:pt x="11671" y="10212"/>
                </a:cubicBezTo>
                <a:close/>
                <a:moveTo>
                  <a:pt x="1495" y="15300"/>
                </a:moveTo>
                <a:cubicBezTo>
                  <a:pt x="1779" y="15300"/>
                  <a:pt x="2029" y="15514"/>
                  <a:pt x="2029" y="15798"/>
                </a:cubicBezTo>
                <a:cubicBezTo>
                  <a:pt x="2029" y="16083"/>
                  <a:pt x="1779" y="16332"/>
                  <a:pt x="1495" y="16332"/>
                </a:cubicBezTo>
                <a:cubicBezTo>
                  <a:pt x="1210" y="16332"/>
                  <a:pt x="997" y="16083"/>
                  <a:pt x="997" y="15798"/>
                </a:cubicBezTo>
                <a:cubicBezTo>
                  <a:pt x="997" y="15514"/>
                  <a:pt x="1210" y="15300"/>
                  <a:pt x="1495" y="15300"/>
                </a:cubicBezTo>
                <a:close/>
                <a:moveTo>
                  <a:pt x="5587" y="15300"/>
                </a:moveTo>
                <a:cubicBezTo>
                  <a:pt x="5836" y="15300"/>
                  <a:pt x="6085" y="15514"/>
                  <a:pt x="6085" y="15798"/>
                </a:cubicBezTo>
                <a:cubicBezTo>
                  <a:pt x="6085" y="16083"/>
                  <a:pt x="5836" y="16332"/>
                  <a:pt x="5587" y="16332"/>
                </a:cubicBezTo>
                <a:cubicBezTo>
                  <a:pt x="5302" y="16332"/>
                  <a:pt x="5053" y="16083"/>
                  <a:pt x="5053" y="15798"/>
                </a:cubicBezTo>
                <a:cubicBezTo>
                  <a:pt x="5053" y="15514"/>
                  <a:pt x="5302" y="15300"/>
                  <a:pt x="5587" y="15300"/>
                </a:cubicBezTo>
                <a:close/>
                <a:moveTo>
                  <a:pt x="9643" y="15300"/>
                </a:moveTo>
                <a:cubicBezTo>
                  <a:pt x="9927" y="15300"/>
                  <a:pt x="10141" y="15514"/>
                  <a:pt x="10141" y="15798"/>
                </a:cubicBezTo>
                <a:cubicBezTo>
                  <a:pt x="10141" y="16083"/>
                  <a:pt x="9927" y="16332"/>
                  <a:pt x="9643" y="16332"/>
                </a:cubicBezTo>
                <a:cubicBezTo>
                  <a:pt x="9358" y="16332"/>
                  <a:pt x="9145" y="16083"/>
                  <a:pt x="9145" y="15798"/>
                </a:cubicBezTo>
                <a:cubicBezTo>
                  <a:pt x="9145" y="15514"/>
                  <a:pt x="9358" y="15300"/>
                  <a:pt x="9643" y="15300"/>
                </a:cubicBezTo>
                <a:close/>
                <a:moveTo>
                  <a:pt x="13699" y="15300"/>
                </a:moveTo>
                <a:cubicBezTo>
                  <a:pt x="13984" y="15300"/>
                  <a:pt x="14197" y="15514"/>
                  <a:pt x="14197" y="15798"/>
                </a:cubicBezTo>
                <a:cubicBezTo>
                  <a:pt x="14197" y="16083"/>
                  <a:pt x="13984" y="16332"/>
                  <a:pt x="13699" y="16332"/>
                </a:cubicBezTo>
                <a:cubicBezTo>
                  <a:pt x="13414" y="16332"/>
                  <a:pt x="13201" y="16083"/>
                  <a:pt x="13201" y="15798"/>
                </a:cubicBezTo>
                <a:cubicBezTo>
                  <a:pt x="13201" y="15514"/>
                  <a:pt x="13414" y="15300"/>
                  <a:pt x="13699" y="15300"/>
                </a:cubicBezTo>
                <a:close/>
                <a:moveTo>
                  <a:pt x="7615" y="1"/>
                </a:moveTo>
                <a:cubicBezTo>
                  <a:pt x="3950" y="1"/>
                  <a:pt x="997" y="2954"/>
                  <a:pt x="997" y="6583"/>
                </a:cubicBezTo>
                <a:lnTo>
                  <a:pt x="997" y="14375"/>
                </a:lnTo>
                <a:cubicBezTo>
                  <a:pt x="427" y="14589"/>
                  <a:pt x="0" y="15158"/>
                  <a:pt x="0" y="15798"/>
                </a:cubicBezTo>
                <a:cubicBezTo>
                  <a:pt x="0" y="16652"/>
                  <a:pt x="676" y="17328"/>
                  <a:pt x="1495" y="17328"/>
                </a:cubicBezTo>
                <a:cubicBezTo>
                  <a:pt x="2349" y="17328"/>
                  <a:pt x="3025" y="16652"/>
                  <a:pt x="3025" y="15798"/>
                </a:cubicBezTo>
                <a:cubicBezTo>
                  <a:pt x="3025" y="15158"/>
                  <a:pt x="2633" y="14624"/>
                  <a:pt x="2064" y="14375"/>
                </a:cubicBezTo>
                <a:cubicBezTo>
                  <a:pt x="2242" y="13735"/>
                  <a:pt x="2847" y="13272"/>
                  <a:pt x="3559" y="13272"/>
                </a:cubicBezTo>
                <a:cubicBezTo>
                  <a:pt x="4235" y="13272"/>
                  <a:pt x="4839" y="13735"/>
                  <a:pt x="5017" y="14375"/>
                </a:cubicBezTo>
                <a:cubicBezTo>
                  <a:pt x="4448" y="14624"/>
                  <a:pt x="4057" y="15158"/>
                  <a:pt x="4057" y="15798"/>
                </a:cubicBezTo>
                <a:cubicBezTo>
                  <a:pt x="4057" y="16652"/>
                  <a:pt x="4733" y="17328"/>
                  <a:pt x="5587" y="17328"/>
                </a:cubicBezTo>
                <a:cubicBezTo>
                  <a:pt x="6441" y="17328"/>
                  <a:pt x="7117" y="16652"/>
                  <a:pt x="7117" y="15798"/>
                </a:cubicBezTo>
                <a:cubicBezTo>
                  <a:pt x="7117" y="15158"/>
                  <a:pt x="6725" y="14624"/>
                  <a:pt x="6156" y="14375"/>
                </a:cubicBezTo>
                <a:cubicBezTo>
                  <a:pt x="6334" y="13735"/>
                  <a:pt x="6903" y="13272"/>
                  <a:pt x="7615" y="13272"/>
                </a:cubicBezTo>
                <a:cubicBezTo>
                  <a:pt x="8326" y="13272"/>
                  <a:pt x="8931" y="13735"/>
                  <a:pt x="9109" y="14375"/>
                </a:cubicBezTo>
                <a:cubicBezTo>
                  <a:pt x="8540" y="14624"/>
                  <a:pt x="8148" y="15158"/>
                  <a:pt x="8148" y="15798"/>
                </a:cubicBezTo>
                <a:cubicBezTo>
                  <a:pt x="8148" y="16652"/>
                  <a:pt x="8824" y="17328"/>
                  <a:pt x="9643" y="17328"/>
                </a:cubicBezTo>
                <a:cubicBezTo>
                  <a:pt x="10497" y="17328"/>
                  <a:pt x="11173" y="16652"/>
                  <a:pt x="11173" y="15798"/>
                </a:cubicBezTo>
                <a:cubicBezTo>
                  <a:pt x="11173" y="15158"/>
                  <a:pt x="10781" y="14624"/>
                  <a:pt x="10212" y="14375"/>
                </a:cubicBezTo>
                <a:cubicBezTo>
                  <a:pt x="10390" y="13735"/>
                  <a:pt x="10995" y="13272"/>
                  <a:pt x="11707" y="13272"/>
                </a:cubicBezTo>
                <a:cubicBezTo>
                  <a:pt x="12383" y="13272"/>
                  <a:pt x="12987" y="13735"/>
                  <a:pt x="13165" y="14375"/>
                </a:cubicBezTo>
                <a:cubicBezTo>
                  <a:pt x="12596" y="14624"/>
                  <a:pt x="12205" y="15158"/>
                  <a:pt x="12205" y="15798"/>
                </a:cubicBezTo>
                <a:cubicBezTo>
                  <a:pt x="12205" y="16652"/>
                  <a:pt x="12881" y="17328"/>
                  <a:pt x="13735" y="17328"/>
                </a:cubicBezTo>
                <a:cubicBezTo>
                  <a:pt x="14553" y="17328"/>
                  <a:pt x="15265" y="16652"/>
                  <a:pt x="15265" y="15798"/>
                </a:cubicBezTo>
                <a:cubicBezTo>
                  <a:pt x="15265" y="15158"/>
                  <a:pt x="14838" y="14589"/>
                  <a:pt x="14233" y="14375"/>
                </a:cubicBezTo>
                <a:lnTo>
                  <a:pt x="14197" y="14375"/>
                </a:lnTo>
                <a:lnTo>
                  <a:pt x="14197" y="6583"/>
                </a:lnTo>
                <a:cubicBezTo>
                  <a:pt x="14197" y="2954"/>
                  <a:pt x="11244" y="1"/>
                  <a:pt x="7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1"/>
          <p:cNvSpPr/>
          <p:nvPr/>
        </p:nvSpPr>
        <p:spPr>
          <a:xfrm>
            <a:off x="457200" y="2358150"/>
            <a:ext cx="22119319" cy="118002"/>
          </a:xfrm>
          <a:custGeom>
            <a:avLst/>
            <a:gdLst/>
            <a:ahLst/>
            <a:cxnLst/>
            <a:rect l="l" t="t" r="r" b="b"/>
            <a:pathLst>
              <a:path w="284502" h="1601" fill="none" extrusionOk="0">
                <a:moveTo>
                  <a:pt x="0" y="0"/>
                </a:moveTo>
                <a:cubicBezTo>
                  <a:pt x="3937" y="0"/>
                  <a:pt x="3937" y="1600"/>
                  <a:pt x="7905" y="1600"/>
                </a:cubicBezTo>
                <a:cubicBezTo>
                  <a:pt x="11842" y="1600"/>
                  <a:pt x="11842" y="0"/>
                  <a:pt x="15811" y="0"/>
                </a:cubicBezTo>
                <a:cubicBezTo>
                  <a:pt x="19748" y="0"/>
                  <a:pt x="19748" y="1600"/>
                  <a:pt x="23716" y="1600"/>
                </a:cubicBezTo>
                <a:cubicBezTo>
                  <a:pt x="27653" y="1600"/>
                  <a:pt x="27653" y="0"/>
                  <a:pt x="31622" y="0"/>
                </a:cubicBezTo>
                <a:cubicBezTo>
                  <a:pt x="35559" y="0"/>
                  <a:pt x="35559" y="1600"/>
                  <a:pt x="39495" y="1600"/>
                </a:cubicBezTo>
                <a:cubicBezTo>
                  <a:pt x="43464" y="1600"/>
                  <a:pt x="43464" y="0"/>
                  <a:pt x="47401" y="0"/>
                </a:cubicBezTo>
                <a:cubicBezTo>
                  <a:pt x="51370" y="0"/>
                  <a:pt x="51370" y="1600"/>
                  <a:pt x="55306" y="1600"/>
                </a:cubicBezTo>
                <a:cubicBezTo>
                  <a:pt x="59275" y="1600"/>
                  <a:pt x="59275" y="0"/>
                  <a:pt x="63212" y="0"/>
                </a:cubicBezTo>
                <a:cubicBezTo>
                  <a:pt x="67181" y="0"/>
                  <a:pt x="67181" y="1600"/>
                  <a:pt x="71117" y="1600"/>
                </a:cubicBezTo>
                <a:cubicBezTo>
                  <a:pt x="75054" y="1600"/>
                  <a:pt x="75054" y="0"/>
                  <a:pt x="79023" y="0"/>
                </a:cubicBezTo>
                <a:cubicBezTo>
                  <a:pt x="82960" y="0"/>
                  <a:pt x="82960" y="1600"/>
                  <a:pt x="86928" y="1600"/>
                </a:cubicBezTo>
                <a:cubicBezTo>
                  <a:pt x="90865" y="1600"/>
                  <a:pt x="90865" y="0"/>
                  <a:pt x="94834" y="0"/>
                </a:cubicBezTo>
                <a:cubicBezTo>
                  <a:pt x="98771" y="0"/>
                  <a:pt x="98771" y="1600"/>
                  <a:pt x="102707" y="1600"/>
                </a:cubicBezTo>
                <a:cubicBezTo>
                  <a:pt x="106676" y="1600"/>
                  <a:pt x="106676" y="0"/>
                  <a:pt x="110613" y="0"/>
                </a:cubicBezTo>
                <a:cubicBezTo>
                  <a:pt x="114582" y="0"/>
                  <a:pt x="114582" y="1600"/>
                  <a:pt x="118518" y="1600"/>
                </a:cubicBezTo>
                <a:cubicBezTo>
                  <a:pt x="122487" y="1600"/>
                  <a:pt x="122487" y="0"/>
                  <a:pt x="126424" y="0"/>
                </a:cubicBezTo>
                <a:cubicBezTo>
                  <a:pt x="130361" y="0"/>
                  <a:pt x="130393" y="1600"/>
                  <a:pt x="134329" y="1600"/>
                </a:cubicBezTo>
                <a:cubicBezTo>
                  <a:pt x="138266" y="1600"/>
                  <a:pt x="138266" y="0"/>
                  <a:pt x="142235" y="0"/>
                </a:cubicBezTo>
                <a:cubicBezTo>
                  <a:pt x="146172" y="0"/>
                  <a:pt x="146172" y="1600"/>
                  <a:pt x="150140" y="1600"/>
                </a:cubicBezTo>
                <a:cubicBezTo>
                  <a:pt x="154077" y="1600"/>
                  <a:pt x="154077" y="0"/>
                  <a:pt x="158046" y="0"/>
                </a:cubicBezTo>
                <a:cubicBezTo>
                  <a:pt x="161983" y="0"/>
                  <a:pt x="161983" y="1600"/>
                  <a:pt x="165951" y="1600"/>
                </a:cubicBezTo>
                <a:cubicBezTo>
                  <a:pt x="169888" y="1600"/>
                  <a:pt x="169888" y="0"/>
                  <a:pt x="173825" y="0"/>
                </a:cubicBezTo>
                <a:cubicBezTo>
                  <a:pt x="177794" y="0"/>
                  <a:pt x="177794" y="1600"/>
                  <a:pt x="181730" y="1600"/>
                </a:cubicBezTo>
                <a:cubicBezTo>
                  <a:pt x="185699" y="1600"/>
                  <a:pt x="185699" y="0"/>
                  <a:pt x="189636" y="0"/>
                </a:cubicBezTo>
                <a:cubicBezTo>
                  <a:pt x="193605" y="0"/>
                  <a:pt x="193605" y="1600"/>
                  <a:pt x="197541" y="1600"/>
                </a:cubicBezTo>
                <a:cubicBezTo>
                  <a:pt x="201478" y="1600"/>
                  <a:pt x="201510" y="0"/>
                  <a:pt x="205447" y="0"/>
                </a:cubicBezTo>
                <a:cubicBezTo>
                  <a:pt x="209384" y="0"/>
                  <a:pt x="209384" y="1600"/>
                  <a:pt x="213352" y="1600"/>
                </a:cubicBezTo>
                <a:cubicBezTo>
                  <a:pt x="217289" y="1600"/>
                  <a:pt x="217289" y="0"/>
                  <a:pt x="221258" y="0"/>
                </a:cubicBezTo>
                <a:cubicBezTo>
                  <a:pt x="225195" y="0"/>
                  <a:pt x="225195" y="1600"/>
                  <a:pt x="229163" y="1600"/>
                </a:cubicBezTo>
                <a:cubicBezTo>
                  <a:pt x="233100" y="1600"/>
                  <a:pt x="233100" y="0"/>
                  <a:pt x="237069" y="0"/>
                </a:cubicBezTo>
                <a:cubicBezTo>
                  <a:pt x="241006" y="0"/>
                  <a:pt x="241006" y="1600"/>
                  <a:pt x="244974" y="1600"/>
                </a:cubicBezTo>
                <a:cubicBezTo>
                  <a:pt x="248911" y="1600"/>
                  <a:pt x="248911" y="0"/>
                  <a:pt x="252880" y="0"/>
                </a:cubicBezTo>
                <a:cubicBezTo>
                  <a:pt x="256817" y="0"/>
                  <a:pt x="256817" y="1600"/>
                  <a:pt x="260753" y="1600"/>
                </a:cubicBezTo>
                <a:cubicBezTo>
                  <a:pt x="264722" y="1600"/>
                  <a:pt x="264722" y="0"/>
                  <a:pt x="268691" y="0"/>
                </a:cubicBezTo>
                <a:cubicBezTo>
                  <a:pt x="272628" y="0"/>
                  <a:pt x="272628" y="1600"/>
                  <a:pt x="276596" y="1600"/>
                </a:cubicBezTo>
                <a:cubicBezTo>
                  <a:pt x="280533" y="1600"/>
                  <a:pt x="280533" y="0"/>
                  <a:pt x="284502" y="0"/>
                </a:cubicBezTo>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1" name="Google Shape;461;p21"/>
          <p:cNvGrpSpPr/>
          <p:nvPr/>
        </p:nvGrpSpPr>
        <p:grpSpPr>
          <a:xfrm>
            <a:off x="-612767" y="-706401"/>
            <a:ext cx="2366152" cy="2363793"/>
            <a:chOff x="12244233" y="12482449"/>
            <a:chExt cx="2366152" cy="2363793"/>
          </a:xfrm>
        </p:grpSpPr>
        <p:sp>
          <p:nvSpPr>
            <p:cNvPr id="462" name="Google Shape;462;p21"/>
            <p:cNvSpPr/>
            <p:nvPr/>
          </p:nvSpPr>
          <p:spPr>
            <a:xfrm>
              <a:off x="13348260" y="12482449"/>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1"/>
            <p:cNvSpPr/>
            <p:nvPr/>
          </p:nvSpPr>
          <p:spPr>
            <a:xfrm>
              <a:off x="13763441" y="12568463"/>
              <a:ext cx="181683" cy="160677"/>
            </a:xfrm>
            <a:custGeom>
              <a:avLst/>
              <a:gdLst/>
              <a:ahLst/>
              <a:cxnLst/>
              <a:rect l="l" t="t" r="r" b="b"/>
              <a:pathLst>
                <a:path w="2465" h="2180" extrusionOk="0">
                  <a:moveTo>
                    <a:pt x="1236" y="1"/>
                  </a:moveTo>
                  <a:cubicBezTo>
                    <a:pt x="799" y="1"/>
                    <a:pt x="393" y="248"/>
                    <a:pt x="224" y="658"/>
                  </a:cubicBezTo>
                  <a:cubicBezTo>
                    <a:pt x="0" y="1234"/>
                    <a:pt x="256" y="1874"/>
                    <a:pt x="800" y="2098"/>
                  </a:cubicBezTo>
                  <a:cubicBezTo>
                    <a:pt x="942" y="2153"/>
                    <a:pt x="1087" y="2179"/>
                    <a:pt x="1229" y="2179"/>
                  </a:cubicBezTo>
                  <a:cubicBezTo>
                    <a:pt x="1666" y="2179"/>
                    <a:pt x="2072" y="1933"/>
                    <a:pt x="2241" y="1522"/>
                  </a:cubicBezTo>
                  <a:cubicBezTo>
                    <a:pt x="2465" y="946"/>
                    <a:pt x="2209" y="306"/>
                    <a:pt x="1665" y="82"/>
                  </a:cubicBezTo>
                  <a:cubicBezTo>
                    <a:pt x="1523" y="27"/>
                    <a:pt x="1378" y="1"/>
                    <a:pt x="1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1"/>
            <p:cNvSpPr/>
            <p:nvPr/>
          </p:nvSpPr>
          <p:spPr>
            <a:xfrm>
              <a:off x="14126733" y="12812426"/>
              <a:ext cx="174607" cy="160235"/>
            </a:xfrm>
            <a:custGeom>
              <a:avLst/>
              <a:gdLst/>
              <a:ahLst/>
              <a:cxnLst/>
              <a:rect l="l" t="t" r="r" b="b"/>
              <a:pathLst>
                <a:path w="2369" h="2174" extrusionOk="0">
                  <a:moveTo>
                    <a:pt x="1181" y="1"/>
                  </a:moveTo>
                  <a:cubicBezTo>
                    <a:pt x="910" y="1"/>
                    <a:pt x="636" y="105"/>
                    <a:pt x="416" y="325"/>
                  </a:cubicBezTo>
                  <a:cubicBezTo>
                    <a:pt x="0" y="741"/>
                    <a:pt x="0" y="1413"/>
                    <a:pt x="416" y="1861"/>
                  </a:cubicBezTo>
                  <a:cubicBezTo>
                    <a:pt x="624" y="2069"/>
                    <a:pt x="904" y="2173"/>
                    <a:pt x="1184" y="2173"/>
                  </a:cubicBezTo>
                  <a:cubicBezTo>
                    <a:pt x="1464" y="2173"/>
                    <a:pt x="1745" y="2069"/>
                    <a:pt x="1953" y="1861"/>
                  </a:cubicBezTo>
                  <a:cubicBezTo>
                    <a:pt x="2369" y="1445"/>
                    <a:pt x="2369" y="741"/>
                    <a:pt x="1953" y="325"/>
                  </a:cubicBezTo>
                  <a:cubicBezTo>
                    <a:pt x="1741" y="113"/>
                    <a:pt x="1462" y="1"/>
                    <a:pt x="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1"/>
            <p:cNvSpPr/>
            <p:nvPr/>
          </p:nvSpPr>
          <p:spPr>
            <a:xfrm>
              <a:off x="14360230" y="13175128"/>
              <a:ext cx="181757" cy="162298"/>
            </a:xfrm>
            <a:custGeom>
              <a:avLst/>
              <a:gdLst/>
              <a:ahLst/>
              <a:cxnLst/>
              <a:rect l="l" t="t" r="r" b="b"/>
              <a:pathLst>
                <a:path w="2466" h="2202" extrusionOk="0">
                  <a:moveTo>
                    <a:pt x="1221" y="0"/>
                  </a:moveTo>
                  <a:cubicBezTo>
                    <a:pt x="1091" y="0"/>
                    <a:pt x="959" y="25"/>
                    <a:pt x="833" y="77"/>
                  </a:cubicBezTo>
                  <a:cubicBezTo>
                    <a:pt x="289" y="301"/>
                    <a:pt x="1" y="941"/>
                    <a:pt x="225" y="1517"/>
                  </a:cubicBezTo>
                  <a:cubicBezTo>
                    <a:pt x="397" y="1935"/>
                    <a:pt x="814" y="2201"/>
                    <a:pt x="1245" y="2201"/>
                  </a:cubicBezTo>
                  <a:cubicBezTo>
                    <a:pt x="1375" y="2201"/>
                    <a:pt x="1507" y="2177"/>
                    <a:pt x="1633" y="2125"/>
                  </a:cubicBezTo>
                  <a:cubicBezTo>
                    <a:pt x="2209" y="1901"/>
                    <a:pt x="2465" y="1261"/>
                    <a:pt x="2241" y="685"/>
                  </a:cubicBezTo>
                  <a:cubicBezTo>
                    <a:pt x="2069" y="267"/>
                    <a:pt x="1652" y="0"/>
                    <a:pt x="12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1"/>
            <p:cNvSpPr/>
            <p:nvPr/>
          </p:nvSpPr>
          <p:spPr>
            <a:xfrm>
              <a:off x="14447571" y="13602986"/>
              <a:ext cx="162814" cy="160603"/>
            </a:xfrm>
            <a:custGeom>
              <a:avLst/>
              <a:gdLst/>
              <a:ahLst/>
              <a:cxnLst/>
              <a:rect l="l" t="t" r="r" b="b"/>
              <a:pathLst>
                <a:path w="2209" h="2179" extrusionOk="0">
                  <a:moveTo>
                    <a:pt x="1120" y="1"/>
                  </a:moveTo>
                  <a:cubicBezTo>
                    <a:pt x="512" y="1"/>
                    <a:pt x="32" y="481"/>
                    <a:pt x="32" y="1089"/>
                  </a:cubicBezTo>
                  <a:cubicBezTo>
                    <a:pt x="0" y="1665"/>
                    <a:pt x="480" y="2177"/>
                    <a:pt x="1088" y="2177"/>
                  </a:cubicBezTo>
                  <a:cubicBezTo>
                    <a:pt x="1107" y="2178"/>
                    <a:pt x="1127" y="2179"/>
                    <a:pt x="1146" y="2179"/>
                  </a:cubicBezTo>
                  <a:cubicBezTo>
                    <a:pt x="1728" y="2179"/>
                    <a:pt x="2208" y="1710"/>
                    <a:pt x="2208" y="1121"/>
                  </a:cubicBezTo>
                  <a:cubicBezTo>
                    <a:pt x="2208" y="513"/>
                    <a:pt x="1728" y="33"/>
                    <a:pt x="1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1"/>
            <p:cNvSpPr/>
            <p:nvPr/>
          </p:nvSpPr>
          <p:spPr>
            <a:xfrm>
              <a:off x="14343720" y="14028411"/>
              <a:ext cx="184115" cy="159940"/>
            </a:xfrm>
            <a:custGeom>
              <a:avLst/>
              <a:gdLst/>
              <a:ahLst/>
              <a:cxnLst/>
              <a:rect l="l" t="t" r="r" b="b"/>
              <a:pathLst>
                <a:path w="2498" h="2170" extrusionOk="0">
                  <a:moveTo>
                    <a:pt x="1267" y="0"/>
                  </a:moveTo>
                  <a:cubicBezTo>
                    <a:pt x="849" y="0"/>
                    <a:pt x="447" y="234"/>
                    <a:pt x="257" y="662"/>
                  </a:cubicBezTo>
                  <a:cubicBezTo>
                    <a:pt x="1" y="1206"/>
                    <a:pt x="257" y="1846"/>
                    <a:pt x="801" y="2070"/>
                  </a:cubicBezTo>
                  <a:cubicBezTo>
                    <a:pt x="945" y="2138"/>
                    <a:pt x="1099" y="2170"/>
                    <a:pt x="1250" y="2170"/>
                  </a:cubicBezTo>
                  <a:cubicBezTo>
                    <a:pt x="1670" y="2170"/>
                    <a:pt x="2077" y="1926"/>
                    <a:pt x="2241" y="1526"/>
                  </a:cubicBezTo>
                  <a:cubicBezTo>
                    <a:pt x="2497" y="982"/>
                    <a:pt x="2241" y="342"/>
                    <a:pt x="1697" y="86"/>
                  </a:cubicBezTo>
                  <a:cubicBezTo>
                    <a:pt x="1557" y="28"/>
                    <a:pt x="1411" y="0"/>
                    <a:pt x="12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1"/>
            <p:cNvSpPr/>
            <p:nvPr/>
          </p:nvSpPr>
          <p:spPr>
            <a:xfrm>
              <a:off x="14098430" y="14383227"/>
              <a:ext cx="176966" cy="160529"/>
            </a:xfrm>
            <a:custGeom>
              <a:avLst/>
              <a:gdLst/>
              <a:ahLst/>
              <a:cxnLst/>
              <a:rect l="l" t="t" r="r" b="b"/>
              <a:pathLst>
                <a:path w="2401" h="2178" extrusionOk="0">
                  <a:moveTo>
                    <a:pt x="1184" y="0"/>
                  </a:moveTo>
                  <a:cubicBezTo>
                    <a:pt x="915" y="0"/>
                    <a:pt x="648" y="97"/>
                    <a:pt x="448" y="297"/>
                  </a:cubicBezTo>
                  <a:cubicBezTo>
                    <a:pt x="0" y="713"/>
                    <a:pt x="0" y="1417"/>
                    <a:pt x="384" y="1833"/>
                  </a:cubicBezTo>
                  <a:cubicBezTo>
                    <a:pt x="600" y="2066"/>
                    <a:pt x="894" y="2177"/>
                    <a:pt x="1189" y="2177"/>
                  </a:cubicBezTo>
                  <a:cubicBezTo>
                    <a:pt x="1463" y="2177"/>
                    <a:pt x="1737" y="2082"/>
                    <a:pt x="1953" y="1897"/>
                  </a:cubicBezTo>
                  <a:cubicBezTo>
                    <a:pt x="2369" y="1481"/>
                    <a:pt x="2401" y="777"/>
                    <a:pt x="1985" y="329"/>
                  </a:cubicBezTo>
                  <a:cubicBezTo>
                    <a:pt x="1768" y="113"/>
                    <a:pt x="1475" y="0"/>
                    <a:pt x="1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1"/>
            <p:cNvSpPr/>
            <p:nvPr/>
          </p:nvSpPr>
          <p:spPr>
            <a:xfrm>
              <a:off x="13728062" y="14614145"/>
              <a:ext cx="179324" cy="161045"/>
            </a:xfrm>
            <a:custGeom>
              <a:avLst/>
              <a:gdLst/>
              <a:ahLst/>
              <a:cxnLst/>
              <a:rect l="l" t="t" r="r" b="b"/>
              <a:pathLst>
                <a:path w="2433" h="2185" extrusionOk="0">
                  <a:moveTo>
                    <a:pt x="1230" y="0"/>
                  </a:moveTo>
                  <a:cubicBezTo>
                    <a:pt x="1099" y="0"/>
                    <a:pt x="965" y="25"/>
                    <a:pt x="832" y="76"/>
                  </a:cubicBezTo>
                  <a:cubicBezTo>
                    <a:pt x="256" y="268"/>
                    <a:pt x="0" y="908"/>
                    <a:pt x="192" y="1484"/>
                  </a:cubicBezTo>
                  <a:cubicBezTo>
                    <a:pt x="369" y="1914"/>
                    <a:pt x="786" y="2184"/>
                    <a:pt x="1237" y="2184"/>
                  </a:cubicBezTo>
                  <a:cubicBezTo>
                    <a:pt x="1357" y="2184"/>
                    <a:pt x="1479" y="2165"/>
                    <a:pt x="1600" y="2125"/>
                  </a:cubicBezTo>
                  <a:cubicBezTo>
                    <a:pt x="2177" y="1901"/>
                    <a:pt x="2433" y="1260"/>
                    <a:pt x="2241" y="716"/>
                  </a:cubicBezTo>
                  <a:cubicBezTo>
                    <a:pt x="2068" y="273"/>
                    <a:pt x="1668" y="0"/>
                    <a:pt x="12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1"/>
            <p:cNvSpPr/>
            <p:nvPr/>
          </p:nvSpPr>
          <p:spPr>
            <a:xfrm>
              <a:off x="13308165" y="14683428"/>
              <a:ext cx="162814" cy="162814"/>
            </a:xfrm>
            <a:custGeom>
              <a:avLst/>
              <a:gdLst/>
              <a:ahLst/>
              <a:cxnLst/>
              <a:rect l="l" t="t" r="r" b="b"/>
              <a:pathLst>
                <a:path w="2209" h="2209" extrusionOk="0">
                  <a:moveTo>
                    <a:pt x="1120" y="0"/>
                  </a:moveTo>
                  <a:cubicBezTo>
                    <a:pt x="544" y="0"/>
                    <a:pt x="32" y="480"/>
                    <a:pt x="0" y="1057"/>
                  </a:cubicBezTo>
                  <a:cubicBezTo>
                    <a:pt x="0" y="1665"/>
                    <a:pt x="448" y="2177"/>
                    <a:pt x="1056" y="2209"/>
                  </a:cubicBezTo>
                  <a:cubicBezTo>
                    <a:pt x="1664" y="2209"/>
                    <a:pt x="2177" y="1729"/>
                    <a:pt x="2177" y="1153"/>
                  </a:cubicBezTo>
                  <a:cubicBezTo>
                    <a:pt x="2209" y="544"/>
                    <a:pt x="1728" y="32"/>
                    <a:pt x="1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1"/>
            <p:cNvSpPr/>
            <p:nvPr/>
          </p:nvSpPr>
          <p:spPr>
            <a:xfrm>
              <a:off x="12874042" y="14583631"/>
              <a:ext cx="184115" cy="161488"/>
            </a:xfrm>
            <a:custGeom>
              <a:avLst/>
              <a:gdLst/>
              <a:ahLst/>
              <a:cxnLst/>
              <a:rect l="l" t="t" r="r" b="b"/>
              <a:pathLst>
                <a:path w="2498" h="2191" extrusionOk="0">
                  <a:moveTo>
                    <a:pt x="1229" y="0"/>
                  </a:moveTo>
                  <a:cubicBezTo>
                    <a:pt x="825" y="0"/>
                    <a:pt x="441" y="226"/>
                    <a:pt x="257" y="618"/>
                  </a:cubicBezTo>
                  <a:cubicBezTo>
                    <a:pt x="1" y="1194"/>
                    <a:pt x="257" y="1834"/>
                    <a:pt x="801" y="2091"/>
                  </a:cubicBezTo>
                  <a:cubicBezTo>
                    <a:pt x="946" y="2158"/>
                    <a:pt x="1097" y="2190"/>
                    <a:pt x="1246" y="2190"/>
                  </a:cubicBezTo>
                  <a:cubicBezTo>
                    <a:pt x="1658" y="2190"/>
                    <a:pt x="2053" y="1946"/>
                    <a:pt x="2241" y="1546"/>
                  </a:cubicBezTo>
                  <a:cubicBezTo>
                    <a:pt x="2497" y="1002"/>
                    <a:pt x="2241" y="362"/>
                    <a:pt x="1697" y="106"/>
                  </a:cubicBezTo>
                  <a:cubicBezTo>
                    <a:pt x="1545" y="35"/>
                    <a:pt x="1385" y="0"/>
                    <a:pt x="1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1"/>
            <p:cNvSpPr/>
            <p:nvPr/>
          </p:nvSpPr>
          <p:spPr>
            <a:xfrm>
              <a:off x="12524976" y="14326843"/>
              <a:ext cx="179324" cy="161193"/>
            </a:xfrm>
            <a:custGeom>
              <a:avLst/>
              <a:gdLst/>
              <a:ahLst/>
              <a:cxnLst/>
              <a:rect l="l" t="t" r="r" b="b"/>
              <a:pathLst>
                <a:path w="2433" h="2187" extrusionOk="0">
                  <a:moveTo>
                    <a:pt x="1226" y="0"/>
                  </a:moveTo>
                  <a:cubicBezTo>
                    <a:pt x="961" y="0"/>
                    <a:pt x="692" y="97"/>
                    <a:pt x="480" y="294"/>
                  </a:cubicBezTo>
                  <a:cubicBezTo>
                    <a:pt x="32" y="710"/>
                    <a:pt x="0" y="1382"/>
                    <a:pt x="416" y="1830"/>
                  </a:cubicBezTo>
                  <a:cubicBezTo>
                    <a:pt x="636" y="2066"/>
                    <a:pt x="927" y="2187"/>
                    <a:pt x="1218" y="2187"/>
                  </a:cubicBezTo>
                  <a:cubicBezTo>
                    <a:pt x="1479" y="2187"/>
                    <a:pt x="1741" y="2090"/>
                    <a:pt x="1952" y="1894"/>
                  </a:cubicBezTo>
                  <a:cubicBezTo>
                    <a:pt x="2401" y="1478"/>
                    <a:pt x="2433" y="806"/>
                    <a:pt x="2016" y="358"/>
                  </a:cubicBezTo>
                  <a:cubicBezTo>
                    <a:pt x="1814" y="121"/>
                    <a:pt x="1522" y="0"/>
                    <a:pt x="1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1"/>
            <p:cNvSpPr/>
            <p:nvPr/>
          </p:nvSpPr>
          <p:spPr>
            <a:xfrm>
              <a:off x="12300839" y="13954854"/>
              <a:ext cx="181683" cy="159792"/>
            </a:xfrm>
            <a:custGeom>
              <a:avLst/>
              <a:gdLst/>
              <a:ahLst/>
              <a:cxnLst/>
              <a:rect l="l" t="t" r="r" b="b"/>
              <a:pathLst>
                <a:path w="2465" h="2168" extrusionOk="0">
                  <a:moveTo>
                    <a:pt x="1226" y="0"/>
                  </a:moveTo>
                  <a:cubicBezTo>
                    <a:pt x="1107" y="0"/>
                    <a:pt x="985" y="19"/>
                    <a:pt x="865" y="60"/>
                  </a:cubicBezTo>
                  <a:cubicBezTo>
                    <a:pt x="289" y="252"/>
                    <a:pt x="1" y="892"/>
                    <a:pt x="193" y="1468"/>
                  </a:cubicBezTo>
                  <a:cubicBezTo>
                    <a:pt x="344" y="1897"/>
                    <a:pt x="775" y="2167"/>
                    <a:pt x="1234" y="2167"/>
                  </a:cubicBezTo>
                  <a:cubicBezTo>
                    <a:pt x="1356" y="2167"/>
                    <a:pt x="1480" y="2148"/>
                    <a:pt x="1601" y="2108"/>
                  </a:cubicBezTo>
                  <a:cubicBezTo>
                    <a:pt x="2145" y="1916"/>
                    <a:pt x="2465" y="1276"/>
                    <a:pt x="2241" y="732"/>
                  </a:cubicBezTo>
                  <a:cubicBezTo>
                    <a:pt x="2089" y="276"/>
                    <a:pt x="1677" y="0"/>
                    <a:pt x="1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1"/>
            <p:cNvSpPr/>
            <p:nvPr/>
          </p:nvSpPr>
          <p:spPr>
            <a:xfrm>
              <a:off x="12244233" y="13525006"/>
              <a:ext cx="167531" cy="160751"/>
            </a:xfrm>
            <a:custGeom>
              <a:avLst/>
              <a:gdLst/>
              <a:ahLst/>
              <a:cxnLst/>
              <a:rect l="l" t="t" r="r" b="b"/>
              <a:pathLst>
                <a:path w="2273" h="2181" extrusionOk="0">
                  <a:moveTo>
                    <a:pt x="1155" y="1"/>
                  </a:moveTo>
                  <a:cubicBezTo>
                    <a:pt x="575" y="1"/>
                    <a:pt x="95" y="439"/>
                    <a:pt x="64" y="1027"/>
                  </a:cubicBezTo>
                  <a:cubicBezTo>
                    <a:pt x="0" y="1635"/>
                    <a:pt x="480" y="2147"/>
                    <a:pt x="1089" y="2179"/>
                  </a:cubicBezTo>
                  <a:cubicBezTo>
                    <a:pt x="1109" y="2180"/>
                    <a:pt x="1129" y="2180"/>
                    <a:pt x="1150" y="2180"/>
                  </a:cubicBezTo>
                  <a:cubicBezTo>
                    <a:pt x="1731" y="2180"/>
                    <a:pt x="2210" y="1742"/>
                    <a:pt x="2241" y="1155"/>
                  </a:cubicBezTo>
                  <a:cubicBezTo>
                    <a:pt x="2273" y="547"/>
                    <a:pt x="1793" y="34"/>
                    <a:pt x="1217" y="2"/>
                  </a:cubicBezTo>
                  <a:cubicBezTo>
                    <a:pt x="1196" y="1"/>
                    <a:pt x="1176" y="1"/>
                    <a:pt x="1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1"/>
            <p:cNvSpPr/>
            <p:nvPr/>
          </p:nvSpPr>
          <p:spPr>
            <a:xfrm>
              <a:off x="12345651" y="13104519"/>
              <a:ext cx="184115" cy="159571"/>
            </a:xfrm>
            <a:custGeom>
              <a:avLst/>
              <a:gdLst/>
              <a:ahLst/>
              <a:cxnLst/>
              <a:rect l="l" t="t" r="r" b="b"/>
              <a:pathLst>
                <a:path w="2498" h="2165" extrusionOk="0">
                  <a:moveTo>
                    <a:pt x="1254" y="1"/>
                  </a:moveTo>
                  <a:cubicBezTo>
                    <a:pt x="841" y="1"/>
                    <a:pt x="441" y="227"/>
                    <a:pt x="257" y="618"/>
                  </a:cubicBezTo>
                  <a:cubicBezTo>
                    <a:pt x="1" y="1163"/>
                    <a:pt x="225" y="1803"/>
                    <a:pt x="769" y="2059"/>
                  </a:cubicBezTo>
                  <a:cubicBezTo>
                    <a:pt x="921" y="2130"/>
                    <a:pt x="1081" y="2164"/>
                    <a:pt x="1237" y="2164"/>
                  </a:cubicBezTo>
                  <a:cubicBezTo>
                    <a:pt x="1641" y="2164"/>
                    <a:pt x="2025" y="1939"/>
                    <a:pt x="2209" y="1547"/>
                  </a:cubicBezTo>
                  <a:cubicBezTo>
                    <a:pt x="2497" y="1003"/>
                    <a:pt x="2241" y="362"/>
                    <a:pt x="1729" y="106"/>
                  </a:cubicBezTo>
                  <a:cubicBezTo>
                    <a:pt x="1577" y="35"/>
                    <a:pt x="1415"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1"/>
            <p:cNvSpPr/>
            <p:nvPr/>
          </p:nvSpPr>
          <p:spPr>
            <a:xfrm>
              <a:off x="12609884" y="12757737"/>
              <a:ext cx="179324" cy="160529"/>
            </a:xfrm>
            <a:custGeom>
              <a:avLst/>
              <a:gdLst/>
              <a:ahLst/>
              <a:cxnLst/>
              <a:rect l="l" t="t" r="r" b="b"/>
              <a:pathLst>
                <a:path w="2433" h="2178" extrusionOk="0">
                  <a:moveTo>
                    <a:pt x="1229" y="1"/>
                  </a:moveTo>
                  <a:cubicBezTo>
                    <a:pt x="974" y="1"/>
                    <a:pt x="719" y="89"/>
                    <a:pt x="512" y="267"/>
                  </a:cubicBezTo>
                  <a:cubicBezTo>
                    <a:pt x="32" y="683"/>
                    <a:pt x="0" y="1355"/>
                    <a:pt x="384" y="1803"/>
                  </a:cubicBezTo>
                  <a:cubicBezTo>
                    <a:pt x="612" y="2048"/>
                    <a:pt x="925" y="2178"/>
                    <a:pt x="1235" y="2178"/>
                  </a:cubicBezTo>
                  <a:cubicBezTo>
                    <a:pt x="1493" y="2178"/>
                    <a:pt x="1749" y="2088"/>
                    <a:pt x="1953" y="1899"/>
                  </a:cubicBezTo>
                  <a:cubicBezTo>
                    <a:pt x="2401" y="1515"/>
                    <a:pt x="2433" y="811"/>
                    <a:pt x="2049" y="363"/>
                  </a:cubicBezTo>
                  <a:cubicBezTo>
                    <a:pt x="1825" y="121"/>
                    <a:pt x="1526" y="1"/>
                    <a:pt x="12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1"/>
            <p:cNvSpPr/>
            <p:nvPr/>
          </p:nvSpPr>
          <p:spPr>
            <a:xfrm>
              <a:off x="12923646" y="12561755"/>
              <a:ext cx="184041" cy="162298"/>
            </a:xfrm>
            <a:custGeom>
              <a:avLst/>
              <a:gdLst/>
              <a:ahLst/>
              <a:cxnLst/>
              <a:rect l="l" t="t" r="r" b="b"/>
              <a:pathLst>
                <a:path w="2497" h="2202" extrusionOk="0">
                  <a:moveTo>
                    <a:pt x="1238" y="1"/>
                  </a:moveTo>
                  <a:cubicBezTo>
                    <a:pt x="1103" y="1"/>
                    <a:pt x="966" y="25"/>
                    <a:pt x="832" y="77"/>
                  </a:cubicBezTo>
                  <a:cubicBezTo>
                    <a:pt x="288" y="333"/>
                    <a:pt x="0" y="941"/>
                    <a:pt x="224" y="1517"/>
                  </a:cubicBezTo>
                  <a:cubicBezTo>
                    <a:pt x="421" y="1935"/>
                    <a:pt x="825" y="2202"/>
                    <a:pt x="1263" y="2202"/>
                  </a:cubicBezTo>
                  <a:cubicBezTo>
                    <a:pt x="1395" y="2202"/>
                    <a:pt x="1531" y="2177"/>
                    <a:pt x="1664" y="2125"/>
                  </a:cubicBezTo>
                  <a:cubicBezTo>
                    <a:pt x="2209" y="1901"/>
                    <a:pt x="2497" y="1261"/>
                    <a:pt x="2273" y="685"/>
                  </a:cubicBezTo>
                  <a:cubicBezTo>
                    <a:pt x="2101" y="267"/>
                    <a:pt x="1683" y="1"/>
                    <a:pt x="12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1"/>
            <p:cNvSpPr/>
            <p:nvPr/>
          </p:nvSpPr>
          <p:spPr>
            <a:xfrm>
              <a:off x="13348260" y="12859892"/>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1"/>
            <p:cNvSpPr/>
            <p:nvPr/>
          </p:nvSpPr>
          <p:spPr>
            <a:xfrm>
              <a:off x="13746931" y="12986812"/>
              <a:ext cx="181683" cy="161488"/>
            </a:xfrm>
            <a:custGeom>
              <a:avLst/>
              <a:gdLst/>
              <a:ahLst/>
              <a:cxnLst/>
              <a:rect l="l" t="t" r="r" b="b"/>
              <a:pathLst>
                <a:path w="2465" h="2191" extrusionOk="0">
                  <a:moveTo>
                    <a:pt x="1228" y="0"/>
                  </a:moveTo>
                  <a:cubicBezTo>
                    <a:pt x="879" y="0"/>
                    <a:pt x="538" y="170"/>
                    <a:pt x="320" y="487"/>
                  </a:cubicBezTo>
                  <a:cubicBezTo>
                    <a:pt x="0" y="967"/>
                    <a:pt x="128" y="1639"/>
                    <a:pt x="608" y="1991"/>
                  </a:cubicBezTo>
                  <a:cubicBezTo>
                    <a:pt x="804" y="2126"/>
                    <a:pt x="1022" y="2190"/>
                    <a:pt x="1237" y="2190"/>
                  </a:cubicBezTo>
                  <a:cubicBezTo>
                    <a:pt x="1586" y="2190"/>
                    <a:pt x="1927" y="2020"/>
                    <a:pt x="2145" y="1703"/>
                  </a:cubicBezTo>
                  <a:cubicBezTo>
                    <a:pt x="2465" y="1223"/>
                    <a:pt x="2337" y="519"/>
                    <a:pt x="1857" y="199"/>
                  </a:cubicBezTo>
                  <a:cubicBezTo>
                    <a:pt x="1661" y="65"/>
                    <a:pt x="1443" y="0"/>
                    <a:pt x="1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1"/>
            <p:cNvSpPr/>
            <p:nvPr/>
          </p:nvSpPr>
          <p:spPr>
            <a:xfrm>
              <a:off x="14013448" y="13323718"/>
              <a:ext cx="181757" cy="159940"/>
            </a:xfrm>
            <a:custGeom>
              <a:avLst/>
              <a:gdLst/>
              <a:ahLst/>
              <a:cxnLst/>
              <a:rect l="l" t="t" r="r" b="b"/>
              <a:pathLst>
                <a:path w="2466" h="2170" extrusionOk="0">
                  <a:moveTo>
                    <a:pt x="1234" y="0"/>
                  </a:moveTo>
                  <a:cubicBezTo>
                    <a:pt x="1102" y="0"/>
                    <a:pt x="967" y="25"/>
                    <a:pt x="833" y="77"/>
                  </a:cubicBezTo>
                  <a:cubicBezTo>
                    <a:pt x="289" y="269"/>
                    <a:pt x="1" y="909"/>
                    <a:pt x="225" y="1485"/>
                  </a:cubicBezTo>
                  <a:cubicBezTo>
                    <a:pt x="372" y="1903"/>
                    <a:pt x="784" y="2170"/>
                    <a:pt x="1228" y="2170"/>
                  </a:cubicBezTo>
                  <a:cubicBezTo>
                    <a:pt x="1362" y="2170"/>
                    <a:pt x="1499" y="2145"/>
                    <a:pt x="1633" y="2093"/>
                  </a:cubicBezTo>
                  <a:cubicBezTo>
                    <a:pt x="2177" y="1869"/>
                    <a:pt x="2465" y="1261"/>
                    <a:pt x="2241" y="685"/>
                  </a:cubicBezTo>
                  <a:cubicBezTo>
                    <a:pt x="2069" y="267"/>
                    <a:pt x="1671" y="0"/>
                    <a:pt x="1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1"/>
            <p:cNvSpPr/>
            <p:nvPr/>
          </p:nvSpPr>
          <p:spPr>
            <a:xfrm>
              <a:off x="14044109" y="13751280"/>
              <a:ext cx="177039" cy="160382"/>
            </a:xfrm>
            <a:custGeom>
              <a:avLst/>
              <a:gdLst/>
              <a:ahLst/>
              <a:cxnLst/>
              <a:rect l="l" t="t" r="r" b="b"/>
              <a:pathLst>
                <a:path w="2402" h="2176" extrusionOk="0">
                  <a:moveTo>
                    <a:pt x="1195" y="1"/>
                  </a:moveTo>
                  <a:cubicBezTo>
                    <a:pt x="698" y="1"/>
                    <a:pt x="269" y="350"/>
                    <a:pt x="161" y="837"/>
                  </a:cubicBezTo>
                  <a:cubicBezTo>
                    <a:pt x="1" y="1413"/>
                    <a:pt x="385" y="2021"/>
                    <a:pt x="961" y="2149"/>
                  </a:cubicBezTo>
                  <a:cubicBezTo>
                    <a:pt x="1041" y="2167"/>
                    <a:pt x="1121" y="2176"/>
                    <a:pt x="1199" y="2176"/>
                  </a:cubicBezTo>
                  <a:cubicBezTo>
                    <a:pt x="1689" y="2176"/>
                    <a:pt x="2136" y="1846"/>
                    <a:pt x="2273" y="1349"/>
                  </a:cubicBezTo>
                  <a:cubicBezTo>
                    <a:pt x="2401" y="773"/>
                    <a:pt x="2049" y="165"/>
                    <a:pt x="1473" y="37"/>
                  </a:cubicBezTo>
                  <a:cubicBezTo>
                    <a:pt x="1379" y="12"/>
                    <a:pt x="1286" y="1"/>
                    <a:pt x="1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1"/>
            <p:cNvSpPr/>
            <p:nvPr/>
          </p:nvSpPr>
          <p:spPr>
            <a:xfrm>
              <a:off x="13824763" y="14121280"/>
              <a:ext cx="179324" cy="159571"/>
            </a:xfrm>
            <a:custGeom>
              <a:avLst/>
              <a:gdLst/>
              <a:ahLst/>
              <a:cxnLst/>
              <a:rect l="l" t="t" r="r" b="b"/>
              <a:pathLst>
                <a:path w="2433" h="2165" extrusionOk="0">
                  <a:moveTo>
                    <a:pt x="1208" y="0"/>
                  </a:moveTo>
                  <a:cubicBezTo>
                    <a:pt x="949" y="0"/>
                    <a:pt x="687" y="89"/>
                    <a:pt x="481" y="266"/>
                  </a:cubicBezTo>
                  <a:cubicBezTo>
                    <a:pt x="32" y="682"/>
                    <a:pt x="0" y="1354"/>
                    <a:pt x="417" y="1802"/>
                  </a:cubicBezTo>
                  <a:cubicBezTo>
                    <a:pt x="641" y="2044"/>
                    <a:pt x="939" y="2164"/>
                    <a:pt x="1236" y="2164"/>
                  </a:cubicBezTo>
                  <a:cubicBezTo>
                    <a:pt x="1491" y="2164"/>
                    <a:pt x="1746" y="2076"/>
                    <a:pt x="1953" y="1898"/>
                  </a:cubicBezTo>
                  <a:cubicBezTo>
                    <a:pt x="2401" y="1482"/>
                    <a:pt x="2433" y="778"/>
                    <a:pt x="2017" y="362"/>
                  </a:cubicBezTo>
                  <a:cubicBezTo>
                    <a:pt x="1810" y="121"/>
                    <a:pt x="1510" y="0"/>
                    <a:pt x="12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1"/>
            <p:cNvSpPr/>
            <p:nvPr/>
          </p:nvSpPr>
          <p:spPr>
            <a:xfrm>
              <a:off x="13440244" y="14300751"/>
              <a:ext cx="169890" cy="161488"/>
            </a:xfrm>
            <a:custGeom>
              <a:avLst/>
              <a:gdLst/>
              <a:ahLst/>
              <a:cxnLst/>
              <a:rect l="l" t="t" r="r" b="b"/>
              <a:pathLst>
                <a:path w="2305" h="2191" extrusionOk="0">
                  <a:moveTo>
                    <a:pt x="1142" y="1"/>
                  </a:moveTo>
                  <a:cubicBezTo>
                    <a:pt x="1103" y="1"/>
                    <a:pt x="1064" y="3"/>
                    <a:pt x="1025" y="7"/>
                  </a:cubicBezTo>
                  <a:cubicBezTo>
                    <a:pt x="417" y="103"/>
                    <a:pt x="0" y="648"/>
                    <a:pt x="96" y="1256"/>
                  </a:cubicBezTo>
                  <a:cubicBezTo>
                    <a:pt x="156" y="1792"/>
                    <a:pt x="633" y="2190"/>
                    <a:pt x="1189" y="2190"/>
                  </a:cubicBezTo>
                  <a:cubicBezTo>
                    <a:pt x="1230" y="2190"/>
                    <a:pt x="1271" y="2188"/>
                    <a:pt x="1313" y="2184"/>
                  </a:cubicBezTo>
                  <a:cubicBezTo>
                    <a:pt x="1921" y="2088"/>
                    <a:pt x="2305" y="1544"/>
                    <a:pt x="2241" y="936"/>
                  </a:cubicBezTo>
                  <a:cubicBezTo>
                    <a:pt x="2151" y="399"/>
                    <a:pt x="1673" y="1"/>
                    <a:pt x="11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1"/>
            <p:cNvSpPr/>
            <p:nvPr/>
          </p:nvSpPr>
          <p:spPr>
            <a:xfrm>
              <a:off x="13010913" y="14230658"/>
              <a:ext cx="184041" cy="161045"/>
            </a:xfrm>
            <a:custGeom>
              <a:avLst/>
              <a:gdLst/>
              <a:ahLst/>
              <a:cxnLst/>
              <a:rect l="l" t="t" r="r" b="b"/>
              <a:pathLst>
                <a:path w="2497" h="2185" extrusionOk="0">
                  <a:moveTo>
                    <a:pt x="1229" y="0"/>
                  </a:moveTo>
                  <a:cubicBezTo>
                    <a:pt x="834" y="0"/>
                    <a:pt x="459" y="224"/>
                    <a:pt x="256" y="606"/>
                  </a:cubicBezTo>
                  <a:cubicBezTo>
                    <a:pt x="0" y="1150"/>
                    <a:pt x="224" y="1791"/>
                    <a:pt x="768" y="2079"/>
                  </a:cubicBezTo>
                  <a:cubicBezTo>
                    <a:pt x="912" y="2150"/>
                    <a:pt x="1067" y="2184"/>
                    <a:pt x="1223" y="2184"/>
                  </a:cubicBezTo>
                  <a:cubicBezTo>
                    <a:pt x="1624" y="2184"/>
                    <a:pt x="2024" y="1958"/>
                    <a:pt x="2209" y="1567"/>
                  </a:cubicBezTo>
                  <a:cubicBezTo>
                    <a:pt x="2497" y="1054"/>
                    <a:pt x="2273" y="382"/>
                    <a:pt x="1729" y="126"/>
                  </a:cubicBezTo>
                  <a:cubicBezTo>
                    <a:pt x="1567" y="40"/>
                    <a:pt x="1396" y="0"/>
                    <a:pt x="1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1"/>
            <p:cNvSpPr/>
            <p:nvPr/>
          </p:nvSpPr>
          <p:spPr>
            <a:xfrm>
              <a:off x="12701868" y="13932890"/>
              <a:ext cx="184115" cy="161267"/>
            </a:xfrm>
            <a:custGeom>
              <a:avLst/>
              <a:gdLst/>
              <a:ahLst/>
              <a:cxnLst/>
              <a:rect l="l" t="t" r="r" b="b"/>
              <a:pathLst>
                <a:path w="2498" h="2188" extrusionOk="0">
                  <a:moveTo>
                    <a:pt x="1248" y="0"/>
                  </a:moveTo>
                  <a:cubicBezTo>
                    <a:pt x="1073" y="0"/>
                    <a:pt x="897" y="43"/>
                    <a:pt x="737" y="133"/>
                  </a:cubicBezTo>
                  <a:cubicBezTo>
                    <a:pt x="193" y="422"/>
                    <a:pt x="1" y="1094"/>
                    <a:pt x="289" y="1606"/>
                  </a:cubicBezTo>
                  <a:cubicBezTo>
                    <a:pt x="486" y="1980"/>
                    <a:pt x="866" y="2187"/>
                    <a:pt x="1250" y="2187"/>
                  </a:cubicBezTo>
                  <a:cubicBezTo>
                    <a:pt x="1425" y="2187"/>
                    <a:pt x="1601" y="2144"/>
                    <a:pt x="1761" y="2054"/>
                  </a:cubicBezTo>
                  <a:cubicBezTo>
                    <a:pt x="2305" y="1766"/>
                    <a:pt x="2497" y="1094"/>
                    <a:pt x="2209" y="582"/>
                  </a:cubicBezTo>
                  <a:cubicBezTo>
                    <a:pt x="2011" y="208"/>
                    <a:pt x="1632" y="0"/>
                    <a:pt x="1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1"/>
            <p:cNvSpPr/>
            <p:nvPr/>
          </p:nvSpPr>
          <p:spPr>
            <a:xfrm>
              <a:off x="12624035" y="13586476"/>
              <a:ext cx="160456" cy="160456"/>
            </a:xfrm>
            <a:custGeom>
              <a:avLst/>
              <a:gdLst/>
              <a:ahLst/>
              <a:cxnLst/>
              <a:rect l="l" t="t" r="r" b="b"/>
              <a:pathLst>
                <a:path w="2177" h="2177" extrusionOk="0">
                  <a:moveTo>
                    <a:pt x="1089" y="1"/>
                  </a:moveTo>
                  <a:cubicBezTo>
                    <a:pt x="480" y="1"/>
                    <a:pt x="0" y="481"/>
                    <a:pt x="0" y="1089"/>
                  </a:cubicBezTo>
                  <a:cubicBezTo>
                    <a:pt x="0" y="1697"/>
                    <a:pt x="480" y="2177"/>
                    <a:pt x="1089" y="2177"/>
                  </a:cubicBezTo>
                  <a:cubicBezTo>
                    <a:pt x="1697" y="2177"/>
                    <a:pt x="2177" y="1665"/>
                    <a:pt x="2177" y="1089"/>
                  </a:cubicBezTo>
                  <a:cubicBezTo>
                    <a:pt x="2177" y="481"/>
                    <a:pt x="1697" y="1"/>
                    <a:pt x="10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1"/>
            <p:cNvSpPr/>
            <p:nvPr/>
          </p:nvSpPr>
          <p:spPr>
            <a:xfrm>
              <a:off x="12690075" y="13256278"/>
              <a:ext cx="184041" cy="160308"/>
            </a:xfrm>
            <a:custGeom>
              <a:avLst/>
              <a:gdLst/>
              <a:ahLst/>
              <a:cxnLst/>
              <a:rect l="l" t="t" r="r" b="b"/>
              <a:pathLst>
                <a:path w="2497" h="2175" extrusionOk="0">
                  <a:moveTo>
                    <a:pt x="1256" y="1"/>
                  </a:moveTo>
                  <a:cubicBezTo>
                    <a:pt x="863" y="1"/>
                    <a:pt x="490" y="218"/>
                    <a:pt x="289" y="576"/>
                  </a:cubicBezTo>
                  <a:cubicBezTo>
                    <a:pt x="1" y="1120"/>
                    <a:pt x="225" y="1792"/>
                    <a:pt x="769" y="2048"/>
                  </a:cubicBezTo>
                  <a:cubicBezTo>
                    <a:pt x="931" y="2134"/>
                    <a:pt x="1101" y="2174"/>
                    <a:pt x="1269" y="2174"/>
                  </a:cubicBezTo>
                  <a:cubicBezTo>
                    <a:pt x="1663" y="2174"/>
                    <a:pt x="2039" y="1950"/>
                    <a:pt x="2241" y="1568"/>
                  </a:cubicBezTo>
                  <a:cubicBezTo>
                    <a:pt x="2497" y="1056"/>
                    <a:pt x="2273" y="384"/>
                    <a:pt x="1761" y="128"/>
                  </a:cubicBezTo>
                  <a:cubicBezTo>
                    <a:pt x="1597" y="41"/>
                    <a:pt x="1425" y="1"/>
                    <a:pt x="12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1"/>
            <p:cNvSpPr/>
            <p:nvPr/>
          </p:nvSpPr>
          <p:spPr>
            <a:xfrm>
              <a:off x="12935439" y="12985043"/>
              <a:ext cx="181683" cy="161414"/>
            </a:xfrm>
            <a:custGeom>
              <a:avLst/>
              <a:gdLst/>
              <a:ahLst/>
              <a:cxnLst/>
              <a:rect l="l" t="t" r="r" b="b"/>
              <a:pathLst>
                <a:path w="2465" h="2190" extrusionOk="0">
                  <a:moveTo>
                    <a:pt x="1217" y="1"/>
                  </a:moveTo>
                  <a:cubicBezTo>
                    <a:pt x="1008" y="1"/>
                    <a:pt x="797" y="61"/>
                    <a:pt x="608" y="191"/>
                  </a:cubicBezTo>
                  <a:cubicBezTo>
                    <a:pt x="128" y="511"/>
                    <a:pt x="0" y="1215"/>
                    <a:pt x="320" y="1695"/>
                  </a:cubicBezTo>
                  <a:cubicBezTo>
                    <a:pt x="543" y="2020"/>
                    <a:pt x="894" y="2190"/>
                    <a:pt x="1244" y="2190"/>
                  </a:cubicBezTo>
                  <a:cubicBezTo>
                    <a:pt x="1447" y="2190"/>
                    <a:pt x="1648" y="2133"/>
                    <a:pt x="1824" y="2015"/>
                  </a:cubicBezTo>
                  <a:cubicBezTo>
                    <a:pt x="2337" y="1663"/>
                    <a:pt x="2465" y="991"/>
                    <a:pt x="2145" y="479"/>
                  </a:cubicBezTo>
                  <a:cubicBezTo>
                    <a:pt x="1923" y="176"/>
                    <a:pt x="1573" y="1"/>
                    <a:pt x="1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1"/>
            <p:cNvSpPr/>
            <p:nvPr/>
          </p:nvSpPr>
          <p:spPr>
            <a:xfrm>
              <a:off x="13348260" y="13237335"/>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1"/>
            <p:cNvSpPr/>
            <p:nvPr/>
          </p:nvSpPr>
          <p:spPr>
            <a:xfrm>
              <a:off x="13001478" y="13584117"/>
              <a:ext cx="160456" cy="160456"/>
            </a:xfrm>
            <a:custGeom>
              <a:avLst/>
              <a:gdLst/>
              <a:ahLst/>
              <a:cxnLst/>
              <a:rect l="l" t="t" r="r" b="b"/>
              <a:pathLst>
                <a:path w="2177" h="2177" extrusionOk="0">
                  <a:moveTo>
                    <a:pt x="1089" y="1"/>
                  </a:moveTo>
                  <a:cubicBezTo>
                    <a:pt x="480" y="1"/>
                    <a:pt x="0" y="481"/>
                    <a:pt x="0" y="1089"/>
                  </a:cubicBezTo>
                  <a:cubicBezTo>
                    <a:pt x="0" y="1697"/>
                    <a:pt x="480" y="2177"/>
                    <a:pt x="1089" y="2177"/>
                  </a:cubicBezTo>
                  <a:cubicBezTo>
                    <a:pt x="1697" y="2177"/>
                    <a:pt x="2177" y="1697"/>
                    <a:pt x="2177" y="1089"/>
                  </a:cubicBezTo>
                  <a:cubicBezTo>
                    <a:pt x="2177" y="481"/>
                    <a:pt x="1697" y="1"/>
                    <a:pt x="10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1"/>
            <p:cNvSpPr/>
            <p:nvPr/>
          </p:nvSpPr>
          <p:spPr>
            <a:xfrm>
              <a:off x="13348260" y="13930900"/>
              <a:ext cx="160456" cy="160456"/>
            </a:xfrm>
            <a:custGeom>
              <a:avLst/>
              <a:gdLst/>
              <a:ahLst/>
              <a:cxnLst/>
              <a:rect l="l" t="t" r="r" b="b"/>
              <a:pathLst>
                <a:path w="2177" h="2177" extrusionOk="0">
                  <a:moveTo>
                    <a:pt x="1088" y="0"/>
                  </a:moveTo>
                  <a:cubicBezTo>
                    <a:pt x="480" y="0"/>
                    <a:pt x="0" y="481"/>
                    <a:pt x="0" y="1089"/>
                  </a:cubicBezTo>
                  <a:cubicBezTo>
                    <a:pt x="0" y="1697"/>
                    <a:pt x="480" y="2177"/>
                    <a:pt x="1088" y="2177"/>
                  </a:cubicBezTo>
                  <a:cubicBezTo>
                    <a:pt x="1697" y="2177"/>
                    <a:pt x="2177" y="1697"/>
                    <a:pt x="2177" y="1089"/>
                  </a:cubicBezTo>
                  <a:cubicBezTo>
                    <a:pt x="2177" y="481"/>
                    <a:pt x="1697" y="0"/>
                    <a:pt x="1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1"/>
            <p:cNvSpPr/>
            <p:nvPr/>
          </p:nvSpPr>
          <p:spPr>
            <a:xfrm>
              <a:off x="13695042" y="13584117"/>
              <a:ext cx="160456" cy="160456"/>
            </a:xfrm>
            <a:custGeom>
              <a:avLst/>
              <a:gdLst/>
              <a:ahLst/>
              <a:cxnLst/>
              <a:rect l="l" t="t" r="r" b="b"/>
              <a:pathLst>
                <a:path w="2177" h="2177" extrusionOk="0">
                  <a:moveTo>
                    <a:pt x="1088" y="1"/>
                  </a:moveTo>
                  <a:cubicBezTo>
                    <a:pt x="480" y="1"/>
                    <a:pt x="0" y="481"/>
                    <a:pt x="0" y="1089"/>
                  </a:cubicBezTo>
                  <a:cubicBezTo>
                    <a:pt x="0" y="1697"/>
                    <a:pt x="480" y="2177"/>
                    <a:pt x="1088" y="2177"/>
                  </a:cubicBezTo>
                  <a:cubicBezTo>
                    <a:pt x="1696" y="2177"/>
                    <a:pt x="2177" y="1697"/>
                    <a:pt x="2177" y="1089"/>
                  </a:cubicBezTo>
                  <a:cubicBezTo>
                    <a:pt x="2177" y="481"/>
                    <a:pt x="1696"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1"/>
            <p:cNvSpPr/>
            <p:nvPr/>
          </p:nvSpPr>
          <p:spPr>
            <a:xfrm>
              <a:off x="13348260" y="13584117"/>
              <a:ext cx="160456" cy="160456"/>
            </a:xfrm>
            <a:custGeom>
              <a:avLst/>
              <a:gdLst/>
              <a:ahLst/>
              <a:cxnLst/>
              <a:rect l="l" t="t" r="r" b="b"/>
              <a:pathLst>
                <a:path w="2177" h="2177"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4" name="Google Shape;494;p21"/>
          <p:cNvSpPr/>
          <p:nvPr/>
        </p:nvSpPr>
        <p:spPr>
          <a:xfrm rot="2398548">
            <a:off x="10999716" y="16178052"/>
            <a:ext cx="1034299" cy="1418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5" name="Google Shape;495;p21"/>
          <p:cNvGrpSpPr/>
          <p:nvPr/>
        </p:nvGrpSpPr>
        <p:grpSpPr>
          <a:xfrm rot="-5400000" flipH="1">
            <a:off x="18495569" y="-1517166"/>
            <a:ext cx="3340152" cy="3371656"/>
            <a:chOff x="6181555" y="10812294"/>
            <a:chExt cx="3500840" cy="3533860"/>
          </a:xfrm>
        </p:grpSpPr>
        <p:sp>
          <p:nvSpPr>
            <p:cNvPr id="496" name="Google Shape;496;p21"/>
            <p:cNvSpPr/>
            <p:nvPr/>
          </p:nvSpPr>
          <p:spPr>
            <a:xfrm>
              <a:off x="6181555" y="10814652"/>
              <a:ext cx="3500840" cy="3531501"/>
            </a:xfrm>
            <a:custGeom>
              <a:avLst/>
              <a:gdLst/>
              <a:ahLst/>
              <a:cxnLst/>
              <a:rect l="l" t="t" r="r" b="b"/>
              <a:pathLst>
                <a:path w="47498" h="47914" fill="none" extrusionOk="0">
                  <a:moveTo>
                    <a:pt x="37416" y="2401"/>
                  </a:moveTo>
                  <a:cubicBezTo>
                    <a:pt x="47306" y="12067"/>
                    <a:pt x="47498" y="27942"/>
                    <a:pt x="37832" y="37832"/>
                  </a:cubicBezTo>
                  <a:cubicBezTo>
                    <a:pt x="28166" y="47721"/>
                    <a:pt x="12323" y="47914"/>
                    <a:pt x="2433" y="38248"/>
                  </a:cubicBezTo>
                  <a:cubicBezTo>
                    <a:pt x="1729" y="37576"/>
                    <a:pt x="1089" y="36871"/>
                    <a:pt x="481" y="36135"/>
                  </a:cubicBezTo>
                  <a:cubicBezTo>
                    <a:pt x="449" y="36071"/>
                    <a:pt x="417" y="36039"/>
                    <a:pt x="385" y="35975"/>
                  </a:cubicBezTo>
                  <a:cubicBezTo>
                    <a:pt x="1" y="35271"/>
                    <a:pt x="1249" y="33575"/>
                    <a:pt x="3265" y="32071"/>
                  </a:cubicBezTo>
                  <a:cubicBezTo>
                    <a:pt x="5218" y="30598"/>
                    <a:pt x="7170" y="29894"/>
                    <a:pt x="7778" y="30374"/>
                  </a:cubicBezTo>
                  <a:cubicBezTo>
                    <a:pt x="7842" y="30438"/>
                    <a:pt x="7874" y="30470"/>
                    <a:pt x="7938" y="30534"/>
                  </a:cubicBezTo>
                  <a:cubicBezTo>
                    <a:pt x="8226" y="30918"/>
                    <a:pt x="8578" y="31270"/>
                    <a:pt x="8931" y="31590"/>
                  </a:cubicBezTo>
                  <a:cubicBezTo>
                    <a:pt x="15140" y="37672"/>
                    <a:pt x="25126" y="37576"/>
                    <a:pt x="31207" y="31334"/>
                  </a:cubicBezTo>
                  <a:cubicBezTo>
                    <a:pt x="37288" y="25125"/>
                    <a:pt x="37160" y="15139"/>
                    <a:pt x="30951" y="9058"/>
                  </a:cubicBezTo>
                  <a:cubicBezTo>
                    <a:pt x="30599" y="8706"/>
                    <a:pt x="30215" y="8386"/>
                    <a:pt x="29862" y="8098"/>
                  </a:cubicBezTo>
                  <a:cubicBezTo>
                    <a:pt x="29798" y="8066"/>
                    <a:pt x="29734" y="8002"/>
                    <a:pt x="29702" y="7970"/>
                  </a:cubicBezTo>
                  <a:cubicBezTo>
                    <a:pt x="29158" y="7394"/>
                    <a:pt x="29862" y="5378"/>
                    <a:pt x="31271" y="3393"/>
                  </a:cubicBezTo>
                  <a:cubicBezTo>
                    <a:pt x="32743" y="1313"/>
                    <a:pt x="34503" y="1"/>
                    <a:pt x="35175" y="449"/>
                  </a:cubicBezTo>
                  <a:cubicBezTo>
                    <a:pt x="35207" y="481"/>
                    <a:pt x="35207" y="481"/>
                    <a:pt x="35239" y="513"/>
                  </a:cubicBezTo>
                  <a:cubicBezTo>
                    <a:pt x="35976" y="1089"/>
                    <a:pt x="36712" y="1729"/>
                    <a:pt x="37416" y="2401"/>
                  </a:cubicBezTo>
                  <a:close/>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1"/>
            <p:cNvSpPr/>
            <p:nvPr/>
          </p:nvSpPr>
          <p:spPr>
            <a:xfrm>
              <a:off x="6181555" y="13017989"/>
              <a:ext cx="608730" cy="497804"/>
            </a:xfrm>
            <a:custGeom>
              <a:avLst/>
              <a:gdLst/>
              <a:ahLst/>
              <a:cxnLst/>
              <a:rect l="l" t="t" r="r" b="b"/>
              <a:pathLst>
                <a:path w="8259" h="6754" fill="none" extrusionOk="0">
                  <a:moveTo>
                    <a:pt x="7778" y="480"/>
                  </a:moveTo>
                  <a:cubicBezTo>
                    <a:pt x="7810" y="512"/>
                    <a:pt x="7842" y="544"/>
                    <a:pt x="7874" y="576"/>
                  </a:cubicBezTo>
                  <a:cubicBezTo>
                    <a:pt x="7906" y="576"/>
                    <a:pt x="7906" y="608"/>
                    <a:pt x="7938" y="640"/>
                  </a:cubicBezTo>
                  <a:cubicBezTo>
                    <a:pt x="8258" y="1344"/>
                    <a:pt x="7010" y="3073"/>
                    <a:pt x="5026" y="4545"/>
                  </a:cubicBezTo>
                  <a:cubicBezTo>
                    <a:pt x="3073" y="6017"/>
                    <a:pt x="1089" y="6753"/>
                    <a:pt x="481" y="6241"/>
                  </a:cubicBezTo>
                  <a:cubicBezTo>
                    <a:pt x="449" y="6209"/>
                    <a:pt x="417" y="6177"/>
                    <a:pt x="417" y="6145"/>
                  </a:cubicBezTo>
                  <a:cubicBezTo>
                    <a:pt x="385" y="6145"/>
                    <a:pt x="385" y="6113"/>
                    <a:pt x="385" y="6081"/>
                  </a:cubicBezTo>
                  <a:cubicBezTo>
                    <a:pt x="1" y="5377"/>
                    <a:pt x="1249" y="3681"/>
                    <a:pt x="3265" y="2177"/>
                  </a:cubicBezTo>
                  <a:cubicBezTo>
                    <a:pt x="5218" y="704"/>
                    <a:pt x="7170" y="0"/>
                    <a:pt x="7778" y="480"/>
                  </a:cubicBezTo>
                  <a:close/>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1"/>
            <p:cNvSpPr/>
            <p:nvPr/>
          </p:nvSpPr>
          <p:spPr>
            <a:xfrm>
              <a:off x="8330645" y="10812294"/>
              <a:ext cx="488369" cy="622881"/>
            </a:xfrm>
            <a:custGeom>
              <a:avLst/>
              <a:gdLst/>
              <a:ahLst/>
              <a:cxnLst/>
              <a:rect l="l" t="t" r="r" b="b"/>
              <a:pathLst>
                <a:path w="6626" h="8451" fill="none" extrusionOk="0">
                  <a:moveTo>
                    <a:pt x="6081" y="545"/>
                  </a:moveTo>
                  <a:cubicBezTo>
                    <a:pt x="6626" y="1089"/>
                    <a:pt x="5953" y="3105"/>
                    <a:pt x="4513" y="5154"/>
                  </a:cubicBezTo>
                  <a:cubicBezTo>
                    <a:pt x="3105" y="7170"/>
                    <a:pt x="1409" y="8450"/>
                    <a:pt x="704" y="8130"/>
                  </a:cubicBezTo>
                  <a:cubicBezTo>
                    <a:pt x="672" y="8098"/>
                    <a:pt x="640" y="8098"/>
                    <a:pt x="608" y="8066"/>
                  </a:cubicBezTo>
                  <a:cubicBezTo>
                    <a:pt x="576" y="8066"/>
                    <a:pt x="544" y="8034"/>
                    <a:pt x="544" y="8002"/>
                  </a:cubicBezTo>
                  <a:cubicBezTo>
                    <a:pt x="0" y="7394"/>
                    <a:pt x="704" y="5410"/>
                    <a:pt x="2113" y="3425"/>
                  </a:cubicBezTo>
                  <a:cubicBezTo>
                    <a:pt x="3617" y="1313"/>
                    <a:pt x="5345" y="1"/>
                    <a:pt x="6017" y="481"/>
                  </a:cubicBezTo>
                  <a:cubicBezTo>
                    <a:pt x="6049" y="513"/>
                    <a:pt x="6049" y="513"/>
                    <a:pt x="6081" y="545"/>
                  </a:cubicBezTo>
                  <a:close/>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22"/>
          <p:cNvSpPr/>
          <p:nvPr/>
        </p:nvSpPr>
        <p:spPr>
          <a:xfrm>
            <a:off x="16835927" y="8758755"/>
            <a:ext cx="1264200" cy="126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solidFill>
                <a:schemeClr val="lt1"/>
              </a:solidFill>
              <a:latin typeface="Nunito Sans Black"/>
              <a:ea typeface="Nunito Sans Black"/>
              <a:cs typeface="Nunito Sans Black"/>
              <a:sym typeface="Nunito Sans Black"/>
            </a:endParaRPr>
          </a:p>
        </p:txBody>
      </p:sp>
      <p:sp>
        <p:nvSpPr>
          <p:cNvPr id="504" name="Google Shape;504;p22"/>
          <p:cNvSpPr/>
          <p:nvPr/>
        </p:nvSpPr>
        <p:spPr>
          <a:xfrm>
            <a:off x="16835927" y="6265855"/>
            <a:ext cx="1264200" cy="1264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solidFill>
                <a:schemeClr val="lt1"/>
              </a:solidFill>
              <a:latin typeface="Nunito Sans Black"/>
              <a:ea typeface="Nunito Sans Black"/>
              <a:cs typeface="Nunito Sans Black"/>
              <a:sym typeface="Nunito Sans Black"/>
            </a:endParaRPr>
          </a:p>
        </p:txBody>
      </p:sp>
      <p:sp>
        <p:nvSpPr>
          <p:cNvPr id="505" name="Google Shape;505;p22"/>
          <p:cNvSpPr txBox="1">
            <a:spLocks noGrp="1"/>
          </p:cNvSpPr>
          <p:nvPr>
            <p:ph type="title"/>
          </p:nvPr>
        </p:nvSpPr>
        <p:spPr>
          <a:xfrm>
            <a:off x="457200" y="508775"/>
            <a:ext cx="22119300" cy="2538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a:t>ALTERNATIVE INFOGRAPHICS</a:t>
            </a:r>
            <a:endParaRPr/>
          </a:p>
        </p:txBody>
      </p:sp>
      <p:sp>
        <p:nvSpPr>
          <p:cNvPr id="506" name="Google Shape;506;p22"/>
          <p:cNvSpPr/>
          <p:nvPr/>
        </p:nvSpPr>
        <p:spPr>
          <a:xfrm>
            <a:off x="457200" y="2358150"/>
            <a:ext cx="22119319" cy="118002"/>
          </a:xfrm>
          <a:custGeom>
            <a:avLst/>
            <a:gdLst/>
            <a:ahLst/>
            <a:cxnLst/>
            <a:rect l="l" t="t" r="r" b="b"/>
            <a:pathLst>
              <a:path w="284502" h="1601" fill="none" extrusionOk="0">
                <a:moveTo>
                  <a:pt x="0" y="0"/>
                </a:moveTo>
                <a:cubicBezTo>
                  <a:pt x="3937" y="0"/>
                  <a:pt x="3937" y="1600"/>
                  <a:pt x="7905" y="1600"/>
                </a:cubicBezTo>
                <a:cubicBezTo>
                  <a:pt x="11842" y="1600"/>
                  <a:pt x="11842" y="0"/>
                  <a:pt x="15811" y="0"/>
                </a:cubicBezTo>
                <a:cubicBezTo>
                  <a:pt x="19748" y="0"/>
                  <a:pt x="19748" y="1600"/>
                  <a:pt x="23716" y="1600"/>
                </a:cubicBezTo>
                <a:cubicBezTo>
                  <a:pt x="27653" y="1600"/>
                  <a:pt x="27653" y="0"/>
                  <a:pt x="31622" y="0"/>
                </a:cubicBezTo>
                <a:cubicBezTo>
                  <a:pt x="35559" y="0"/>
                  <a:pt x="35559" y="1600"/>
                  <a:pt x="39495" y="1600"/>
                </a:cubicBezTo>
                <a:cubicBezTo>
                  <a:pt x="43464" y="1600"/>
                  <a:pt x="43464" y="0"/>
                  <a:pt x="47401" y="0"/>
                </a:cubicBezTo>
                <a:cubicBezTo>
                  <a:pt x="51370" y="0"/>
                  <a:pt x="51370" y="1600"/>
                  <a:pt x="55306" y="1600"/>
                </a:cubicBezTo>
                <a:cubicBezTo>
                  <a:pt x="59275" y="1600"/>
                  <a:pt x="59275" y="0"/>
                  <a:pt x="63212" y="0"/>
                </a:cubicBezTo>
                <a:cubicBezTo>
                  <a:pt x="67181" y="0"/>
                  <a:pt x="67181" y="1600"/>
                  <a:pt x="71117" y="1600"/>
                </a:cubicBezTo>
                <a:cubicBezTo>
                  <a:pt x="75054" y="1600"/>
                  <a:pt x="75054" y="0"/>
                  <a:pt x="79023" y="0"/>
                </a:cubicBezTo>
                <a:cubicBezTo>
                  <a:pt x="82960" y="0"/>
                  <a:pt x="82960" y="1600"/>
                  <a:pt x="86928" y="1600"/>
                </a:cubicBezTo>
                <a:cubicBezTo>
                  <a:pt x="90865" y="1600"/>
                  <a:pt x="90865" y="0"/>
                  <a:pt x="94834" y="0"/>
                </a:cubicBezTo>
                <a:cubicBezTo>
                  <a:pt x="98771" y="0"/>
                  <a:pt x="98771" y="1600"/>
                  <a:pt x="102707" y="1600"/>
                </a:cubicBezTo>
                <a:cubicBezTo>
                  <a:pt x="106676" y="1600"/>
                  <a:pt x="106676" y="0"/>
                  <a:pt x="110613" y="0"/>
                </a:cubicBezTo>
                <a:cubicBezTo>
                  <a:pt x="114582" y="0"/>
                  <a:pt x="114582" y="1600"/>
                  <a:pt x="118518" y="1600"/>
                </a:cubicBezTo>
                <a:cubicBezTo>
                  <a:pt x="122487" y="1600"/>
                  <a:pt x="122487" y="0"/>
                  <a:pt x="126424" y="0"/>
                </a:cubicBezTo>
                <a:cubicBezTo>
                  <a:pt x="130361" y="0"/>
                  <a:pt x="130393" y="1600"/>
                  <a:pt x="134329" y="1600"/>
                </a:cubicBezTo>
                <a:cubicBezTo>
                  <a:pt x="138266" y="1600"/>
                  <a:pt x="138266" y="0"/>
                  <a:pt x="142235" y="0"/>
                </a:cubicBezTo>
                <a:cubicBezTo>
                  <a:pt x="146172" y="0"/>
                  <a:pt x="146172" y="1600"/>
                  <a:pt x="150140" y="1600"/>
                </a:cubicBezTo>
                <a:cubicBezTo>
                  <a:pt x="154077" y="1600"/>
                  <a:pt x="154077" y="0"/>
                  <a:pt x="158046" y="0"/>
                </a:cubicBezTo>
                <a:cubicBezTo>
                  <a:pt x="161983" y="0"/>
                  <a:pt x="161983" y="1600"/>
                  <a:pt x="165951" y="1600"/>
                </a:cubicBezTo>
                <a:cubicBezTo>
                  <a:pt x="169888" y="1600"/>
                  <a:pt x="169888" y="0"/>
                  <a:pt x="173825" y="0"/>
                </a:cubicBezTo>
                <a:cubicBezTo>
                  <a:pt x="177794" y="0"/>
                  <a:pt x="177794" y="1600"/>
                  <a:pt x="181730" y="1600"/>
                </a:cubicBezTo>
                <a:cubicBezTo>
                  <a:pt x="185699" y="1600"/>
                  <a:pt x="185699" y="0"/>
                  <a:pt x="189636" y="0"/>
                </a:cubicBezTo>
                <a:cubicBezTo>
                  <a:pt x="193605" y="0"/>
                  <a:pt x="193605" y="1600"/>
                  <a:pt x="197541" y="1600"/>
                </a:cubicBezTo>
                <a:cubicBezTo>
                  <a:pt x="201478" y="1600"/>
                  <a:pt x="201510" y="0"/>
                  <a:pt x="205447" y="0"/>
                </a:cubicBezTo>
                <a:cubicBezTo>
                  <a:pt x="209384" y="0"/>
                  <a:pt x="209384" y="1600"/>
                  <a:pt x="213352" y="1600"/>
                </a:cubicBezTo>
                <a:cubicBezTo>
                  <a:pt x="217289" y="1600"/>
                  <a:pt x="217289" y="0"/>
                  <a:pt x="221258" y="0"/>
                </a:cubicBezTo>
                <a:cubicBezTo>
                  <a:pt x="225195" y="0"/>
                  <a:pt x="225195" y="1600"/>
                  <a:pt x="229163" y="1600"/>
                </a:cubicBezTo>
                <a:cubicBezTo>
                  <a:pt x="233100" y="1600"/>
                  <a:pt x="233100" y="0"/>
                  <a:pt x="237069" y="0"/>
                </a:cubicBezTo>
                <a:cubicBezTo>
                  <a:pt x="241006" y="0"/>
                  <a:pt x="241006" y="1600"/>
                  <a:pt x="244974" y="1600"/>
                </a:cubicBezTo>
                <a:cubicBezTo>
                  <a:pt x="248911" y="1600"/>
                  <a:pt x="248911" y="0"/>
                  <a:pt x="252880" y="0"/>
                </a:cubicBezTo>
                <a:cubicBezTo>
                  <a:pt x="256817" y="0"/>
                  <a:pt x="256817" y="1600"/>
                  <a:pt x="260753" y="1600"/>
                </a:cubicBezTo>
                <a:cubicBezTo>
                  <a:pt x="264722" y="1600"/>
                  <a:pt x="264722" y="0"/>
                  <a:pt x="268691" y="0"/>
                </a:cubicBezTo>
                <a:cubicBezTo>
                  <a:pt x="272628" y="0"/>
                  <a:pt x="272628" y="1600"/>
                  <a:pt x="276596" y="1600"/>
                </a:cubicBezTo>
                <a:cubicBezTo>
                  <a:pt x="280533" y="1600"/>
                  <a:pt x="280533" y="0"/>
                  <a:pt x="284502" y="0"/>
                </a:cubicBezTo>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2"/>
          <p:cNvSpPr txBox="1">
            <a:spLocks noGrp="1"/>
          </p:cNvSpPr>
          <p:nvPr>
            <p:ph type="subTitle" idx="1"/>
          </p:nvPr>
        </p:nvSpPr>
        <p:spPr>
          <a:xfrm>
            <a:off x="460350" y="2954547"/>
            <a:ext cx="22119300" cy="746400"/>
          </a:xfrm>
          <a:prstGeom prst="rect">
            <a:avLst/>
          </a:prstGeom>
        </p:spPr>
        <p:txBody>
          <a:bodyPr spcFirstLastPara="1" wrap="square" lIns="255950" tIns="255950" rIns="255950" bIns="255950" anchor="t" anchorCtr="0">
            <a:noAutofit/>
          </a:bodyPr>
          <a:lstStyle/>
          <a:p>
            <a:pPr marL="0" lvl="0" indent="0" algn="ctr" rtl="0">
              <a:spcBef>
                <a:spcPts val="0"/>
              </a:spcBef>
              <a:spcAft>
                <a:spcPts val="1200"/>
              </a:spcAft>
              <a:buClr>
                <a:schemeClr val="dk1"/>
              </a:buClr>
              <a:buSzPts val="1100"/>
              <a:buFont typeface="Arial"/>
              <a:buNone/>
            </a:pPr>
            <a:r>
              <a:rPr lang="en"/>
              <a:t>Here’s an assortment of alternative resources whose style fits that of this template</a:t>
            </a:r>
            <a:endParaRPr/>
          </a:p>
        </p:txBody>
      </p:sp>
      <p:sp>
        <p:nvSpPr>
          <p:cNvPr id="508" name="Google Shape;508;p22"/>
          <p:cNvSpPr txBox="1">
            <a:spLocks noGrp="1"/>
          </p:cNvSpPr>
          <p:nvPr>
            <p:ph type="title"/>
          </p:nvPr>
        </p:nvSpPr>
        <p:spPr>
          <a:xfrm>
            <a:off x="5272476" y="3927038"/>
            <a:ext cx="2489700" cy="6051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accent1"/>
                </a:solidFill>
              </a:rPr>
              <a:t>UNIVERSE</a:t>
            </a:r>
            <a:endParaRPr sz="2800">
              <a:solidFill>
                <a:schemeClr val="accent1"/>
              </a:solidFill>
            </a:endParaRPr>
          </a:p>
        </p:txBody>
      </p:sp>
      <p:cxnSp>
        <p:nvCxnSpPr>
          <p:cNvPr id="509" name="Google Shape;509;p22"/>
          <p:cNvCxnSpPr>
            <a:stCxn id="508" idx="2"/>
            <a:endCxn id="510" idx="0"/>
          </p:cNvCxnSpPr>
          <p:nvPr/>
        </p:nvCxnSpPr>
        <p:spPr>
          <a:xfrm rot="5400000">
            <a:off x="4367376" y="3157988"/>
            <a:ext cx="775800" cy="3524100"/>
          </a:xfrm>
          <a:prstGeom prst="bentConnector3">
            <a:avLst>
              <a:gd name="adj1" fmla="val 49999"/>
            </a:avLst>
          </a:prstGeom>
          <a:noFill/>
          <a:ln w="38100" cap="flat" cmpd="sng">
            <a:solidFill>
              <a:schemeClr val="accent1"/>
            </a:solidFill>
            <a:prstDash val="solid"/>
            <a:round/>
            <a:headEnd type="none" w="med" len="med"/>
            <a:tailEnd type="none" w="med" len="med"/>
          </a:ln>
        </p:spPr>
      </p:cxnSp>
      <p:cxnSp>
        <p:nvCxnSpPr>
          <p:cNvPr id="511" name="Google Shape;511;p22"/>
          <p:cNvCxnSpPr>
            <a:stCxn id="510" idx="2"/>
            <a:endCxn id="512" idx="0"/>
          </p:cNvCxnSpPr>
          <p:nvPr/>
        </p:nvCxnSpPr>
        <p:spPr>
          <a:xfrm rot="-5400000" flipH="1">
            <a:off x="2548176" y="7072225"/>
            <a:ext cx="890400" cy="600"/>
          </a:xfrm>
          <a:prstGeom prst="bentConnector3">
            <a:avLst>
              <a:gd name="adj1" fmla="val 49994"/>
            </a:avLst>
          </a:prstGeom>
          <a:noFill/>
          <a:ln w="38100" cap="flat" cmpd="sng">
            <a:solidFill>
              <a:schemeClr val="accent1"/>
            </a:solidFill>
            <a:prstDash val="solid"/>
            <a:round/>
            <a:headEnd type="none" w="med" len="med"/>
            <a:tailEnd type="none" w="med" len="med"/>
          </a:ln>
        </p:spPr>
      </p:cxnSp>
      <p:cxnSp>
        <p:nvCxnSpPr>
          <p:cNvPr id="513" name="Google Shape;513;p22"/>
          <p:cNvCxnSpPr>
            <a:stCxn id="508" idx="2"/>
            <a:endCxn id="514" idx="0"/>
          </p:cNvCxnSpPr>
          <p:nvPr/>
        </p:nvCxnSpPr>
        <p:spPr>
          <a:xfrm rot="-5400000" flipH="1">
            <a:off x="6129726" y="4919738"/>
            <a:ext cx="775800" cy="600"/>
          </a:xfrm>
          <a:prstGeom prst="bentConnector3">
            <a:avLst>
              <a:gd name="adj1" fmla="val 49999"/>
            </a:avLst>
          </a:prstGeom>
          <a:noFill/>
          <a:ln w="38100" cap="flat" cmpd="sng">
            <a:solidFill>
              <a:schemeClr val="accent1"/>
            </a:solidFill>
            <a:prstDash val="solid"/>
            <a:round/>
            <a:headEnd type="none" w="med" len="med"/>
            <a:tailEnd type="none" w="med" len="med"/>
          </a:ln>
        </p:spPr>
      </p:cxnSp>
      <p:cxnSp>
        <p:nvCxnSpPr>
          <p:cNvPr id="515" name="Google Shape;515;p22"/>
          <p:cNvCxnSpPr>
            <a:stCxn id="514" idx="2"/>
            <a:endCxn id="516" idx="0"/>
          </p:cNvCxnSpPr>
          <p:nvPr/>
        </p:nvCxnSpPr>
        <p:spPr>
          <a:xfrm rot="-5400000" flipH="1">
            <a:off x="6072426" y="7072225"/>
            <a:ext cx="890400" cy="600"/>
          </a:xfrm>
          <a:prstGeom prst="bentConnector3">
            <a:avLst>
              <a:gd name="adj1" fmla="val 49994"/>
            </a:avLst>
          </a:prstGeom>
          <a:noFill/>
          <a:ln w="38100" cap="flat" cmpd="sng">
            <a:solidFill>
              <a:schemeClr val="accent1"/>
            </a:solidFill>
            <a:prstDash val="solid"/>
            <a:round/>
            <a:headEnd type="none" w="med" len="med"/>
            <a:tailEnd type="none" w="med" len="med"/>
          </a:ln>
        </p:spPr>
      </p:cxnSp>
      <p:sp>
        <p:nvSpPr>
          <p:cNvPr id="514" name="Google Shape;514;p22"/>
          <p:cNvSpPr/>
          <p:nvPr/>
        </p:nvSpPr>
        <p:spPr>
          <a:xfrm>
            <a:off x="4954776" y="5307925"/>
            <a:ext cx="3125100" cy="1319400"/>
          </a:xfrm>
          <a:prstGeom prst="roundRect">
            <a:avLst>
              <a:gd name="adj" fmla="val 41978"/>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800">
                <a:solidFill>
                  <a:schemeClr val="accent1"/>
                </a:solidFill>
                <a:latin typeface="Nunito Sans Black"/>
                <a:ea typeface="Nunito Sans Black"/>
                <a:cs typeface="Nunito Sans Black"/>
                <a:sym typeface="Nunito Sans Black"/>
              </a:rPr>
              <a:t>JUPITER</a:t>
            </a:r>
            <a:endParaRPr sz="2800">
              <a:solidFill>
                <a:schemeClr val="accent1"/>
              </a:solidFill>
              <a:latin typeface="Nunito Sans Black"/>
              <a:ea typeface="Nunito Sans Black"/>
              <a:cs typeface="Nunito Sans Black"/>
              <a:sym typeface="Nunito Sans Black"/>
            </a:endParaRPr>
          </a:p>
          <a:p>
            <a:pPr marL="0" lvl="0" indent="0" algn="ctr" rtl="0">
              <a:lnSpc>
                <a:spcPct val="100000"/>
              </a:lnSpc>
              <a:spcBef>
                <a:spcPts val="0"/>
              </a:spcBef>
              <a:spcAft>
                <a:spcPts val="0"/>
              </a:spcAft>
              <a:buNone/>
            </a:pPr>
            <a:r>
              <a:rPr lang="en" sz="2000">
                <a:solidFill>
                  <a:schemeClr val="accent1"/>
                </a:solidFill>
              </a:rPr>
              <a:t> </a:t>
            </a:r>
            <a:r>
              <a:rPr lang="en" sz="2000">
                <a:solidFill>
                  <a:schemeClr val="accent1"/>
                </a:solidFill>
                <a:latin typeface="Fira Sans"/>
                <a:ea typeface="Fira Sans"/>
                <a:cs typeface="Fira Sans"/>
                <a:sym typeface="Fira Sans"/>
              </a:rPr>
              <a:t>It’s the biggest planet of them all</a:t>
            </a:r>
            <a:endParaRPr sz="2000">
              <a:solidFill>
                <a:schemeClr val="accent1"/>
              </a:solidFill>
              <a:latin typeface="Fira Sans"/>
              <a:ea typeface="Fira Sans"/>
              <a:cs typeface="Fira Sans"/>
              <a:sym typeface="Fira Sans"/>
            </a:endParaRPr>
          </a:p>
        </p:txBody>
      </p:sp>
      <p:sp>
        <p:nvSpPr>
          <p:cNvPr id="516" name="Google Shape;516;p22"/>
          <p:cNvSpPr/>
          <p:nvPr/>
        </p:nvSpPr>
        <p:spPr>
          <a:xfrm>
            <a:off x="4954776" y="7517625"/>
            <a:ext cx="3125100" cy="1319400"/>
          </a:xfrm>
          <a:prstGeom prst="roundRect">
            <a:avLst>
              <a:gd name="adj" fmla="val 41978"/>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800">
                <a:solidFill>
                  <a:schemeClr val="accent1"/>
                </a:solidFill>
                <a:latin typeface="Nunito Sans Black"/>
                <a:ea typeface="Nunito Sans Black"/>
                <a:cs typeface="Nunito Sans Black"/>
                <a:sym typeface="Nunito Sans Black"/>
              </a:rPr>
              <a:t>SATURN</a:t>
            </a:r>
            <a:endParaRPr sz="2800">
              <a:solidFill>
                <a:schemeClr val="accent1"/>
              </a:solidFill>
              <a:latin typeface="Nunito Sans Black"/>
              <a:ea typeface="Nunito Sans Black"/>
              <a:cs typeface="Nunito Sans Black"/>
              <a:sym typeface="Nunito Sans Black"/>
            </a:endParaRPr>
          </a:p>
          <a:p>
            <a:pPr marL="0" lvl="0" indent="0" algn="ctr" rtl="0">
              <a:lnSpc>
                <a:spcPct val="100000"/>
              </a:lnSpc>
              <a:spcBef>
                <a:spcPts val="0"/>
              </a:spcBef>
              <a:spcAft>
                <a:spcPts val="0"/>
              </a:spcAft>
              <a:buNone/>
            </a:pPr>
            <a:r>
              <a:rPr lang="en" sz="2000">
                <a:solidFill>
                  <a:schemeClr val="accent1"/>
                </a:solidFill>
                <a:latin typeface="Fira Sans"/>
                <a:ea typeface="Fira Sans"/>
                <a:cs typeface="Fira Sans"/>
                <a:sym typeface="Fira Sans"/>
              </a:rPr>
              <a:t>It’s a gas giant and has several rings</a:t>
            </a:r>
            <a:endParaRPr sz="2000">
              <a:solidFill>
                <a:schemeClr val="accent1"/>
              </a:solidFill>
              <a:latin typeface="Fira Sans"/>
              <a:ea typeface="Fira Sans"/>
              <a:cs typeface="Fira Sans"/>
              <a:sym typeface="Fira Sans"/>
            </a:endParaRPr>
          </a:p>
        </p:txBody>
      </p:sp>
      <p:cxnSp>
        <p:nvCxnSpPr>
          <p:cNvPr id="517" name="Google Shape;517;p22"/>
          <p:cNvCxnSpPr>
            <a:stCxn id="518" idx="2"/>
            <a:endCxn id="519" idx="0"/>
          </p:cNvCxnSpPr>
          <p:nvPr/>
        </p:nvCxnSpPr>
        <p:spPr>
          <a:xfrm rot="-5400000" flipH="1">
            <a:off x="9596676" y="7072225"/>
            <a:ext cx="890400" cy="600"/>
          </a:xfrm>
          <a:prstGeom prst="bentConnector3">
            <a:avLst>
              <a:gd name="adj1" fmla="val 49994"/>
            </a:avLst>
          </a:prstGeom>
          <a:noFill/>
          <a:ln w="38100" cap="flat" cmpd="sng">
            <a:solidFill>
              <a:schemeClr val="accent1"/>
            </a:solidFill>
            <a:prstDash val="solid"/>
            <a:round/>
            <a:headEnd type="none" w="med" len="med"/>
            <a:tailEnd type="none" w="med" len="med"/>
          </a:ln>
        </p:spPr>
      </p:cxnSp>
      <p:sp>
        <p:nvSpPr>
          <p:cNvPr id="510" name="Google Shape;510;p22"/>
          <p:cNvSpPr/>
          <p:nvPr/>
        </p:nvSpPr>
        <p:spPr>
          <a:xfrm>
            <a:off x="1430526" y="5307925"/>
            <a:ext cx="3125100" cy="1319400"/>
          </a:xfrm>
          <a:prstGeom prst="roundRect">
            <a:avLst>
              <a:gd name="adj" fmla="val 41978"/>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800">
                <a:solidFill>
                  <a:schemeClr val="accent1"/>
                </a:solidFill>
                <a:latin typeface="Nunito Sans Black"/>
                <a:ea typeface="Nunito Sans Black"/>
                <a:cs typeface="Nunito Sans Black"/>
                <a:sym typeface="Nunito Sans Black"/>
              </a:rPr>
              <a:t>MERCURY</a:t>
            </a:r>
            <a:endParaRPr sz="2800">
              <a:solidFill>
                <a:schemeClr val="accent1"/>
              </a:solidFill>
              <a:latin typeface="Nunito Sans Black"/>
              <a:ea typeface="Nunito Sans Black"/>
              <a:cs typeface="Nunito Sans Black"/>
              <a:sym typeface="Nunito Sans Black"/>
            </a:endParaRPr>
          </a:p>
          <a:p>
            <a:pPr marL="0" lvl="0" indent="0" algn="ctr" rtl="0">
              <a:lnSpc>
                <a:spcPct val="100000"/>
              </a:lnSpc>
              <a:spcBef>
                <a:spcPts val="0"/>
              </a:spcBef>
              <a:spcAft>
                <a:spcPts val="0"/>
              </a:spcAft>
              <a:buNone/>
            </a:pPr>
            <a:r>
              <a:rPr lang="en" sz="2000">
                <a:solidFill>
                  <a:schemeClr val="accent1"/>
                </a:solidFill>
                <a:latin typeface="Fira Sans"/>
                <a:ea typeface="Fira Sans"/>
                <a:cs typeface="Fira Sans"/>
                <a:sym typeface="Fira Sans"/>
              </a:rPr>
              <a:t>It’s the closest planet to the Sun</a:t>
            </a:r>
            <a:endParaRPr sz="2000">
              <a:solidFill>
                <a:schemeClr val="accent1"/>
              </a:solidFill>
              <a:latin typeface="Fira Sans"/>
              <a:ea typeface="Fira Sans"/>
              <a:cs typeface="Fira Sans"/>
              <a:sym typeface="Fira Sans"/>
            </a:endParaRPr>
          </a:p>
        </p:txBody>
      </p:sp>
      <p:sp>
        <p:nvSpPr>
          <p:cNvPr id="512" name="Google Shape;512;p22"/>
          <p:cNvSpPr/>
          <p:nvPr/>
        </p:nvSpPr>
        <p:spPr>
          <a:xfrm>
            <a:off x="1430526" y="7517625"/>
            <a:ext cx="3125100" cy="1319400"/>
          </a:xfrm>
          <a:prstGeom prst="roundRect">
            <a:avLst>
              <a:gd name="adj" fmla="val 41978"/>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800">
                <a:solidFill>
                  <a:schemeClr val="accent1"/>
                </a:solidFill>
                <a:latin typeface="Nunito Sans Black"/>
                <a:ea typeface="Nunito Sans Black"/>
                <a:cs typeface="Nunito Sans Black"/>
                <a:sym typeface="Nunito Sans Black"/>
              </a:rPr>
              <a:t>MARS</a:t>
            </a:r>
            <a:endParaRPr sz="2800">
              <a:solidFill>
                <a:schemeClr val="accent1"/>
              </a:solidFill>
              <a:latin typeface="Nunito Sans Black"/>
              <a:ea typeface="Nunito Sans Black"/>
              <a:cs typeface="Nunito Sans Black"/>
              <a:sym typeface="Nunito Sans Black"/>
            </a:endParaRPr>
          </a:p>
          <a:p>
            <a:pPr marL="0" lvl="0" indent="0" algn="ctr" rtl="0">
              <a:lnSpc>
                <a:spcPct val="100000"/>
              </a:lnSpc>
              <a:spcBef>
                <a:spcPts val="0"/>
              </a:spcBef>
              <a:spcAft>
                <a:spcPts val="0"/>
              </a:spcAft>
              <a:buNone/>
            </a:pPr>
            <a:r>
              <a:rPr lang="en" sz="2000">
                <a:solidFill>
                  <a:schemeClr val="accent1"/>
                </a:solidFill>
                <a:latin typeface="Fira Sans"/>
                <a:ea typeface="Fira Sans"/>
                <a:cs typeface="Fira Sans"/>
                <a:sym typeface="Fira Sans"/>
              </a:rPr>
              <a:t>Mars is actually a very cold place</a:t>
            </a:r>
            <a:endParaRPr sz="2000">
              <a:solidFill>
                <a:schemeClr val="accent1"/>
              </a:solidFill>
              <a:latin typeface="Fira Sans"/>
              <a:ea typeface="Fira Sans"/>
              <a:cs typeface="Fira Sans"/>
              <a:sym typeface="Fira Sans"/>
            </a:endParaRPr>
          </a:p>
        </p:txBody>
      </p:sp>
      <p:sp>
        <p:nvSpPr>
          <p:cNvPr id="518" name="Google Shape;518;p22"/>
          <p:cNvSpPr/>
          <p:nvPr/>
        </p:nvSpPr>
        <p:spPr>
          <a:xfrm>
            <a:off x="8479026" y="5307925"/>
            <a:ext cx="3125100" cy="1319400"/>
          </a:xfrm>
          <a:prstGeom prst="roundRect">
            <a:avLst>
              <a:gd name="adj" fmla="val 41978"/>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800">
                <a:solidFill>
                  <a:schemeClr val="accent1"/>
                </a:solidFill>
                <a:latin typeface="Nunito Sans Black"/>
                <a:ea typeface="Nunito Sans Black"/>
                <a:cs typeface="Nunito Sans Black"/>
                <a:sym typeface="Nunito Sans Black"/>
              </a:rPr>
              <a:t>VENUS</a:t>
            </a:r>
            <a:endParaRPr sz="2800">
              <a:solidFill>
                <a:schemeClr val="accent1"/>
              </a:solidFill>
              <a:latin typeface="Nunito Sans Black"/>
              <a:ea typeface="Nunito Sans Black"/>
              <a:cs typeface="Nunito Sans Black"/>
              <a:sym typeface="Nunito Sans Black"/>
            </a:endParaRPr>
          </a:p>
          <a:p>
            <a:pPr marL="0" lvl="0" indent="0" algn="ctr" rtl="0">
              <a:lnSpc>
                <a:spcPct val="100000"/>
              </a:lnSpc>
              <a:spcBef>
                <a:spcPts val="0"/>
              </a:spcBef>
              <a:spcAft>
                <a:spcPts val="0"/>
              </a:spcAft>
              <a:buNone/>
            </a:pPr>
            <a:r>
              <a:rPr lang="en" sz="2000">
                <a:solidFill>
                  <a:schemeClr val="accent1"/>
                </a:solidFill>
                <a:latin typeface="Fira Sans"/>
                <a:ea typeface="Fira Sans"/>
                <a:cs typeface="Fira Sans"/>
                <a:sym typeface="Fira Sans"/>
              </a:rPr>
              <a:t>Venus is the second planet from the Sun</a:t>
            </a:r>
            <a:endParaRPr sz="2000">
              <a:solidFill>
                <a:schemeClr val="accent1"/>
              </a:solidFill>
              <a:latin typeface="Fira Sans"/>
              <a:ea typeface="Fira Sans"/>
              <a:cs typeface="Fira Sans"/>
              <a:sym typeface="Fira Sans"/>
            </a:endParaRPr>
          </a:p>
        </p:txBody>
      </p:sp>
      <p:sp>
        <p:nvSpPr>
          <p:cNvPr id="519" name="Google Shape;519;p22"/>
          <p:cNvSpPr/>
          <p:nvPr/>
        </p:nvSpPr>
        <p:spPr>
          <a:xfrm>
            <a:off x="8479026" y="7517625"/>
            <a:ext cx="3125100" cy="1319400"/>
          </a:xfrm>
          <a:prstGeom prst="roundRect">
            <a:avLst>
              <a:gd name="adj" fmla="val 41978"/>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2800">
                <a:solidFill>
                  <a:schemeClr val="accent1"/>
                </a:solidFill>
                <a:latin typeface="Nunito Sans Black"/>
                <a:ea typeface="Nunito Sans Black"/>
                <a:cs typeface="Nunito Sans Black"/>
                <a:sym typeface="Nunito Sans Black"/>
              </a:rPr>
              <a:t>MARS</a:t>
            </a:r>
            <a:endParaRPr sz="2800">
              <a:solidFill>
                <a:schemeClr val="accent1"/>
              </a:solidFill>
              <a:latin typeface="Nunito Sans Black"/>
              <a:ea typeface="Nunito Sans Black"/>
              <a:cs typeface="Nunito Sans Black"/>
              <a:sym typeface="Nunito Sans Black"/>
            </a:endParaRPr>
          </a:p>
          <a:p>
            <a:pPr marL="0" lvl="0" indent="0" algn="ctr" rtl="0">
              <a:lnSpc>
                <a:spcPct val="100000"/>
              </a:lnSpc>
              <a:spcBef>
                <a:spcPts val="0"/>
              </a:spcBef>
              <a:spcAft>
                <a:spcPts val="0"/>
              </a:spcAft>
              <a:buNone/>
            </a:pPr>
            <a:r>
              <a:rPr lang="en" sz="2000">
                <a:solidFill>
                  <a:schemeClr val="accent1"/>
                </a:solidFill>
                <a:latin typeface="Fira Sans"/>
                <a:ea typeface="Fira Sans"/>
                <a:cs typeface="Fira Sans"/>
                <a:sym typeface="Fira Sans"/>
              </a:rPr>
              <a:t>It’s the farthest planet from the Sun</a:t>
            </a:r>
            <a:endParaRPr sz="2000">
              <a:solidFill>
                <a:schemeClr val="accent1"/>
              </a:solidFill>
              <a:latin typeface="Fira Sans"/>
              <a:ea typeface="Fira Sans"/>
              <a:cs typeface="Fira Sans"/>
              <a:sym typeface="Fira Sans"/>
            </a:endParaRPr>
          </a:p>
        </p:txBody>
      </p:sp>
      <p:cxnSp>
        <p:nvCxnSpPr>
          <p:cNvPr id="520" name="Google Shape;520;p22"/>
          <p:cNvCxnSpPr>
            <a:stCxn id="508" idx="2"/>
            <a:endCxn id="518" idx="0"/>
          </p:cNvCxnSpPr>
          <p:nvPr/>
        </p:nvCxnSpPr>
        <p:spPr>
          <a:xfrm rot="-5400000" flipH="1">
            <a:off x="7891476" y="3157987"/>
            <a:ext cx="775800" cy="3524100"/>
          </a:xfrm>
          <a:prstGeom prst="bentConnector3">
            <a:avLst>
              <a:gd name="adj1" fmla="val 49999"/>
            </a:avLst>
          </a:prstGeom>
          <a:noFill/>
          <a:ln w="38100" cap="flat" cmpd="sng">
            <a:solidFill>
              <a:schemeClr val="accent1"/>
            </a:solidFill>
            <a:prstDash val="solid"/>
            <a:round/>
            <a:headEnd type="none" w="med" len="med"/>
            <a:tailEnd type="none" w="med" len="med"/>
          </a:ln>
        </p:spPr>
      </p:cxnSp>
      <p:grpSp>
        <p:nvGrpSpPr>
          <p:cNvPr id="521" name="Google Shape;521;p22"/>
          <p:cNvGrpSpPr/>
          <p:nvPr/>
        </p:nvGrpSpPr>
        <p:grpSpPr>
          <a:xfrm>
            <a:off x="1424923" y="9573366"/>
            <a:ext cx="6506363" cy="3676444"/>
            <a:chOff x="233350" y="949250"/>
            <a:chExt cx="7137300" cy="3802300"/>
          </a:xfrm>
        </p:grpSpPr>
        <p:sp>
          <p:nvSpPr>
            <p:cNvPr id="522" name="Google Shape;522;p22"/>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23" name="Google Shape;523;p22"/>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24" name="Google Shape;524;p22"/>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25" name="Google Shape;525;p22"/>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26" name="Google Shape;526;p22"/>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27" name="Google Shape;527;p22"/>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28" name="Google Shape;528;p22"/>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29" name="Google Shape;529;p22"/>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30" name="Google Shape;530;p22"/>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31" name="Google Shape;531;p22"/>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32" name="Google Shape;532;p22"/>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33" name="Google Shape;533;p22"/>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34" name="Google Shape;534;p22"/>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35" name="Google Shape;535;p22"/>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36" name="Google Shape;536;p22"/>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37" name="Google Shape;537;p22"/>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38" name="Google Shape;538;p22"/>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39" name="Google Shape;539;p22"/>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40" name="Google Shape;540;p22"/>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41" name="Google Shape;541;p22"/>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42" name="Google Shape;542;p22"/>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43" name="Google Shape;543;p22"/>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44" name="Google Shape;544;p22"/>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45" name="Google Shape;545;p22"/>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46" name="Google Shape;546;p22"/>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47" name="Google Shape;547;p22"/>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48" name="Google Shape;548;p22"/>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49" name="Google Shape;549;p22"/>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50" name="Google Shape;550;p22"/>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51" name="Google Shape;551;p22"/>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52" name="Google Shape;552;p22"/>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53" name="Google Shape;553;p22"/>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54" name="Google Shape;554;p22"/>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55" name="Google Shape;555;p22"/>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56" name="Google Shape;556;p22"/>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57" name="Google Shape;557;p22"/>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58" name="Google Shape;558;p22"/>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59" name="Google Shape;559;p22"/>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60" name="Google Shape;560;p22"/>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61" name="Google Shape;561;p22"/>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62" name="Google Shape;562;p22"/>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63" name="Google Shape;563;p22"/>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64" name="Google Shape;564;p22"/>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65" name="Google Shape;565;p22"/>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66" name="Google Shape;566;p22"/>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67" name="Google Shape;567;p22"/>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68" name="Google Shape;568;p22"/>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69" name="Google Shape;569;p22"/>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70" name="Google Shape;570;p22"/>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71" name="Google Shape;571;p22"/>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sp>
          <p:nvSpPr>
            <p:cNvPr id="572" name="Google Shape;572;p22"/>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3580FF">
                <a:alpha val="44130"/>
              </a:srgbClr>
            </a:solidFill>
            <a:ln>
              <a:noFill/>
            </a:ln>
          </p:spPr>
          <p:txBody>
            <a:bodyPr spcFirstLastPara="1" wrap="square" lIns="142125" tIns="142125" rIns="142125" bIns="142125" anchor="ctr" anchorCtr="0">
              <a:noAutofit/>
            </a:bodyPr>
            <a:lstStyle/>
            <a:p>
              <a:pPr marL="0" lvl="0" indent="0" algn="l" rtl="0">
                <a:spcBef>
                  <a:spcPts val="0"/>
                </a:spcBef>
                <a:spcAft>
                  <a:spcPts val="0"/>
                </a:spcAft>
                <a:buNone/>
              </a:pPr>
              <a:endParaRPr/>
            </a:p>
          </p:txBody>
        </p:sp>
      </p:grpSp>
      <p:sp>
        <p:nvSpPr>
          <p:cNvPr id="573" name="Google Shape;573;p22"/>
          <p:cNvSpPr txBox="1"/>
          <p:nvPr/>
        </p:nvSpPr>
        <p:spPr>
          <a:xfrm>
            <a:off x="8479029" y="10293050"/>
            <a:ext cx="3125100" cy="8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1"/>
                </a:solidFill>
                <a:latin typeface="Fira Sans"/>
                <a:ea typeface="Fira Sans"/>
                <a:cs typeface="Fira Sans"/>
                <a:sym typeface="Fira Sans"/>
              </a:rPr>
              <a:t>Venus is the second planet from the Sun</a:t>
            </a:r>
            <a:endParaRPr sz="2000">
              <a:solidFill>
                <a:schemeClr val="accent1"/>
              </a:solidFill>
              <a:latin typeface="Fira Sans"/>
              <a:ea typeface="Fira Sans"/>
              <a:cs typeface="Fira Sans"/>
              <a:sym typeface="Fira Sans"/>
            </a:endParaRPr>
          </a:p>
        </p:txBody>
      </p:sp>
      <p:sp>
        <p:nvSpPr>
          <p:cNvPr id="574" name="Google Shape;574;p22"/>
          <p:cNvSpPr txBox="1">
            <a:spLocks noGrp="1"/>
          </p:cNvSpPr>
          <p:nvPr>
            <p:ph type="title"/>
          </p:nvPr>
        </p:nvSpPr>
        <p:spPr>
          <a:xfrm>
            <a:off x="8479029" y="9778775"/>
            <a:ext cx="3125100" cy="4758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chemeClr val="accent1"/>
                </a:solidFill>
              </a:rPr>
              <a:t>ABSTRACT</a:t>
            </a:r>
            <a:endParaRPr sz="2800">
              <a:solidFill>
                <a:schemeClr val="accent1"/>
              </a:solidFill>
            </a:endParaRPr>
          </a:p>
        </p:txBody>
      </p:sp>
      <p:sp>
        <p:nvSpPr>
          <p:cNvPr id="575" name="Google Shape;575;p22"/>
          <p:cNvSpPr txBox="1"/>
          <p:nvPr/>
        </p:nvSpPr>
        <p:spPr>
          <a:xfrm>
            <a:off x="8479029" y="12420225"/>
            <a:ext cx="3125100" cy="875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1"/>
                </a:solidFill>
                <a:latin typeface="Fira Sans"/>
                <a:ea typeface="Fira Sans"/>
                <a:cs typeface="Fira Sans"/>
                <a:sym typeface="Fira Sans"/>
              </a:rPr>
              <a:t>It’s the biggest planet in the Solar System</a:t>
            </a:r>
            <a:endParaRPr sz="2000">
              <a:solidFill>
                <a:schemeClr val="accent1"/>
              </a:solidFill>
              <a:latin typeface="Fira Sans"/>
              <a:ea typeface="Fira Sans"/>
              <a:cs typeface="Fira Sans"/>
              <a:sym typeface="Fira Sans"/>
            </a:endParaRPr>
          </a:p>
        </p:txBody>
      </p:sp>
      <p:sp>
        <p:nvSpPr>
          <p:cNvPr id="576" name="Google Shape;576;p22"/>
          <p:cNvSpPr txBox="1">
            <a:spLocks noGrp="1"/>
          </p:cNvSpPr>
          <p:nvPr>
            <p:ph type="title"/>
          </p:nvPr>
        </p:nvSpPr>
        <p:spPr>
          <a:xfrm>
            <a:off x="8479029" y="11908625"/>
            <a:ext cx="3125100" cy="4758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chemeClr val="accent1"/>
                </a:solidFill>
              </a:rPr>
              <a:t>JUPITER</a:t>
            </a:r>
            <a:endParaRPr sz="2800">
              <a:solidFill>
                <a:schemeClr val="accent1"/>
              </a:solidFill>
            </a:endParaRPr>
          </a:p>
        </p:txBody>
      </p:sp>
      <p:sp>
        <p:nvSpPr>
          <p:cNvPr id="577" name="Google Shape;577;p22"/>
          <p:cNvSpPr/>
          <p:nvPr/>
        </p:nvSpPr>
        <p:spPr>
          <a:xfrm>
            <a:off x="8159979" y="9895025"/>
            <a:ext cx="243300" cy="24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2"/>
          <p:cNvSpPr/>
          <p:nvPr/>
        </p:nvSpPr>
        <p:spPr>
          <a:xfrm>
            <a:off x="8159979" y="12024875"/>
            <a:ext cx="243300" cy="24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 name="Google Shape;579;p22"/>
          <p:cNvGrpSpPr/>
          <p:nvPr/>
        </p:nvGrpSpPr>
        <p:grpSpPr>
          <a:xfrm>
            <a:off x="12280628" y="5841636"/>
            <a:ext cx="2112639" cy="2112639"/>
            <a:chOff x="12931958" y="6220375"/>
            <a:chExt cx="1630500" cy="1630500"/>
          </a:xfrm>
        </p:grpSpPr>
        <p:sp>
          <p:nvSpPr>
            <p:cNvPr id="580" name="Google Shape;580;p22"/>
            <p:cNvSpPr/>
            <p:nvPr/>
          </p:nvSpPr>
          <p:spPr>
            <a:xfrm>
              <a:off x="12931958" y="6220375"/>
              <a:ext cx="1630500" cy="1630500"/>
            </a:xfrm>
            <a:prstGeom prst="ellipse">
              <a:avLst/>
            </a:prstGeom>
            <a:solidFill>
              <a:srgbClr val="3580FF">
                <a:alpha val="44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2"/>
            <p:cNvSpPr/>
            <p:nvPr/>
          </p:nvSpPr>
          <p:spPr>
            <a:xfrm flipH="1">
              <a:off x="12931958" y="6220375"/>
              <a:ext cx="1630500" cy="1630500"/>
            </a:xfrm>
            <a:prstGeom prst="pie">
              <a:avLst>
                <a:gd name="adj1" fmla="val 0"/>
                <a:gd name="adj2" fmla="val 1627681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2" name="Google Shape;582;p22"/>
          <p:cNvSpPr/>
          <p:nvPr/>
        </p:nvSpPr>
        <p:spPr>
          <a:xfrm>
            <a:off x="2962029" y="11908625"/>
            <a:ext cx="243300" cy="24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2"/>
          <p:cNvSpPr/>
          <p:nvPr/>
        </p:nvSpPr>
        <p:spPr>
          <a:xfrm>
            <a:off x="4556454" y="11430363"/>
            <a:ext cx="243300" cy="24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2"/>
          <p:cNvSpPr txBox="1">
            <a:spLocks noGrp="1"/>
          </p:cNvSpPr>
          <p:nvPr>
            <p:ph type="title"/>
          </p:nvPr>
        </p:nvSpPr>
        <p:spPr>
          <a:xfrm>
            <a:off x="12987950" y="3927325"/>
            <a:ext cx="7825800" cy="6051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accent1"/>
                </a:solidFill>
              </a:rPr>
              <a:t>NEPTUNE</a:t>
            </a:r>
            <a:endParaRPr sz="2800">
              <a:solidFill>
                <a:schemeClr val="accent1"/>
              </a:solidFill>
            </a:endParaRPr>
          </a:p>
        </p:txBody>
      </p:sp>
      <p:sp>
        <p:nvSpPr>
          <p:cNvPr id="585" name="Google Shape;585;p22"/>
          <p:cNvSpPr txBox="1"/>
          <p:nvPr/>
        </p:nvSpPr>
        <p:spPr>
          <a:xfrm>
            <a:off x="12987993" y="4518650"/>
            <a:ext cx="7825800" cy="89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Fira Sans"/>
                <a:ea typeface="Fira Sans"/>
                <a:cs typeface="Fira Sans"/>
                <a:sym typeface="Fira Sans"/>
              </a:rPr>
              <a:t>Neptune is the farthest planet from the Sun. It's also the fourth-largest object by diameter in the Solar System</a:t>
            </a:r>
            <a:endParaRPr sz="2000">
              <a:solidFill>
                <a:schemeClr val="accent1"/>
              </a:solidFill>
              <a:latin typeface="Fira Sans"/>
              <a:ea typeface="Fira Sans"/>
              <a:cs typeface="Fira Sans"/>
              <a:sym typeface="Fira Sans"/>
            </a:endParaRPr>
          </a:p>
        </p:txBody>
      </p:sp>
      <p:sp>
        <p:nvSpPr>
          <p:cNvPr id="586" name="Google Shape;586;p22"/>
          <p:cNvSpPr txBox="1"/>
          <p:nvPr/>
        </p:nvSpPr>
        <p:spPr>
          <a:xfrm>
            <a:off x="18333676" y="9266700"/>
            <a:ext cx="3281400" cy="7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1"/>
                </a:solidFill>
                <a:latin typeface="Fira Sans"/>
                <a:ea typeface="Fira Sans"/>
                <a:cs typeface="Fira Sans"/>
                <a:sym typeface="Fira Sans"/>
              </a:rPr>
              <a:t>Venus is the second planet from the Sun</a:t>
            </a:r>
            <a:endParaRPr sz="2000">
              <a:solidFill>
                <a:schemeClr val="accent1"/>
              </a:solidFill>
              <a:latin typeface="Fira Sans"/>
              <a:ea typeface="Fira Sans"/>
              <a:cs typeface="Fira Sans"/>
              <a:sym typeface="Fira Sans"/>
            </a:endParaRPr>
          </a:p>
        </p:txBody>
      </p:sp>
      <p:sp>
        <p:nvSpPr>
          <p:cNvPr id="587" name="Google Shape;587;p22"/>
          <p:cNvSpPr txBox="1">
            <a:spLocks noGrp="1"/>
          </p:cNvSpPr>
          <p:nvPr>
            <p:ph type="title"/>
          </p:nvPr>
        </p:nvSpPr>
        <p:spPr>
          <a:xfrm>
            <a:off x="18333676" y="8763666"/>
            <a:ext cx="3281400" cy="4758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chemeClr val="accent1"/>
                </a:solidFill>
              </a:rPr>
              <a:t>VENUS</a:t>
            </a:r>
            <a:endParaRPr sz="2800">
              <a:solidFill>
                <a:schemeClr val="accent1"/>
              </a:solidFill>
            </a:endParaRPr>
          </a:p>
        </p:txBody>
      </p:sp>
      <p:grpSp>
        <p:nvGrpSpPr>
          <p:cNvPr id="588" name="Google Shape;588;p22"/>
          <p:cNvGrpSpPr/>
          <p:nvPr/>
        </p:nvGrpSpPr>
        <p:grpSpPr>
          <a:xfrm>
            <a:off x="12280628" y="8334536"/>
            <a:ext cx="2112639" cy="2112639"/>
            <a:chOff x="16544398" y="6240800"/>
            <a:chExt cx="1630500" cy="1630500"/>
          </a:xfrm>
        </p:grpSpPr>
        <p:sp>
          <p:nvSpPr>
            <p:cNvPr id="589" name="Google Shape;589;p22"/>
            <p:cNvSpPr/>
            <p:nvPr/>
          </p:nvSpPr>
          <p:spPr>
            <a:xfrm>
              <a:off x="16544398" y="6240800"/>
              <a:ext cx="1630500" cy="1630500"/>
            </a:xfrm>
            <a:prstGeom prst="ellipse">
              <a:avLst/>
            </a:prstGeom>
            <a:solidFill>
              <a:srgbClr val="3580FF">
                <a:alpha val="44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2"/>
            <p:cNvSpPr/>
            <p:nvPr/>
          </p:nvSpPr>
          <p:spPr>
            <a:xfrm flipH="1">
              <a:off x="16544398" y="6240800"/>
              <a:ext cx="1630500" cy="1630500"/>
            </a:xfrm>
            <a:prstGeom prst="pie">
              <a:avLst>
                <a:gd name="adj1" fmla="val 5500652"/>
                <a:gd name="adj2" fmla="val 16231924"/>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1" name="Google Shape;591;p22"/>
          <p:cNvSpPr txBox="1"/>
          <p:nvPr/>
        </p:nvSpPr>
        <p:spPr>
          <a:xfrm>
            <a:off x="18333676" y="6776259"/>
            <a:ext cx="3281400" cy="7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1"/>
                </a:solidFill>
                <a:latin typeface="Fira Sans"/>
                <a:ea typeface="Fira Sans"/>
                <a:cs typeface="Fira Sans"/>
                <a:sym typeface="Fira Sans"/>
              </a:rPr>
              <a:t>Despite being red, Mars is a cold place</a:t>
            </a:r>
            <a:endParaRPr sz="2000">
              <a:solidFill>
                <a:schemeClr val="accent1"/>
              </a:solidFill>
              <a:latin typeface="Fira Sans"/>
              <a:ea typeface="Fira Sans"/>
              <a:cs typeface="Fira Sans"/>
              <a:sym typeface="Fira Sans"/>
            </a:endParaRPr>
          </a:p>
        </p:txBody>
      </p:sp>
      <p:sp>
        <p:nvSpPr>
          <p:cNvPr id="592" name="Google Shape;592;p22"/>
          <p:cNvSpPr txBox="1">
            <a:spLocks noGrp="1"/>
          </p:cNvSpPr>
          <p:nvPr>
            <p:ph type="title"/>
          </p:nvPr>
        </p:nvSpPr>
        <p:spPr>
          <a:xfrm>
            <a:off x="18333676" y="6273225"/>
            <a:ext cx="3281400" cy="4758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chemeClr val="accent1"/>
                </a:solidFill>
              </a:rPr>
              <a:t>MARS</a:t>
            </a:r>
            <a:endParaRPr sz="2800">
              <a:solidFill>
                <a:schemeClr val="accent1"/>
              </a:solidFill>
            </a:endParaRPr>
          </a:p>
        </p:txBody>
      </p:sp>
      <p:sp>
        <p:nvSpPr>
          <p:cNvPr id="593" name="Google Shape;593;p22"/>
          <p:cNvSpPr/>
          <p:nvPr/>
        </p:nvSpPr>
        <p:spPr>
          <a:xfrm>
            <a:off x="6466929" y="10011275"/>
            <a:ext cx="243300" cy="24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2"/>
          <p:cNvSpPr/>
          <p:nvPr/>
        </p:nvSpPr>
        <p:spPr>
          <a:xfrm>
            <a:off x="2336079" y="10195938"/>
            <a:ext cx="243300" cy="24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2"/>
          <p:cNvSpPr txBox="1"/>
          <p:nvPr/>
        </p:nvSpPr>
        <p:spPr>
          <a:xfrm>
            <a:off x="12275477" y="12045880"/>
            <a:ext cx="2542500" cy="76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Fira Sans"/>
                <a:ea typeface="Fira Sans"/>
                <a:cs typeface="Fira Sans"/>
                <a:sym typeface="Fira Sans"/>
              </a:rPr>
              <a:t>It’s the closest planet to the Sun</a:t>
            </a:r>
            <a:endParaRPr sz="2000">
              <a:solidFill>
                <a:schemeClr val="accent1"/>
              </a:solidFill>
              <a:latin typeface="Fira Sans"/>
              <a:ea typeface="Fira Sans"/>
              <a:cs typeface="Fira Sans"/>
              <a:sym typeface="Fira Sans"/>
            </a:endParaRPr>
          </a:p>
        </p:txBody>
      </p:sp>
      <p:sp>
        <p:nvSpPr>
          <p:cNvPr id="596" name="Google Shape;596;p22"/>
          <p:cNvSpPr txBox="1">
            <a:spLocks noGrp="1"/>
          </p:cNvSpPr>
          <p:nvPr>
            <p:ph type="title"/>
          </p:nvPr>
        </p:nvSpPr>
        <p:spPr>
          <a:xfrm>
            <a:off x="12275477" y="11554447"/>
            <a:ext cx="2542500" cy="4758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accent1"/>
                </a:solidFill>
              </a:rPr>
              <a:t>MERCURY</a:t>
            </a:r>
            <a:endParaRPr sz="2800">
              <a:solidFill>
                <a:schemeClr val="accent1"/>
              </a:solidFill>
            </a:endParaRPr>
          </a:p>
        </p:txBody>
      </p:sp>
      <p:sp>
        <p:nvSpPr>
          <p:cNvPr id="597" name="Google Shape;597;p22"/>
          <p:cNvSpPr txBox="1"/>
          <p:nvPr/>
        </p:nvSpPr>
        <p:spPr>
          <a:xfrm flipH="1">
            <a:off x="12275477" y="11019475"/>
            <a:ext cx="2542500" cy="41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accent1"/>
                </a:solidFill>
                <a:latin typeface="Montserrat"/>
                <a:ea typeface="Montserrat"/>
                <a:cs typeface="Montserrat"/>
                <a:sym typeface="Montserrat"/>
              </a:rPr>
              <a:t>2018</a:t>
            </a:r>
            <a:endParaRPr sz="2800" b="1">
              <a:solidFill>
                <a:schemeClr val="accent1"/>
              </a:solidFill>
              <a:latin typeface="Montserrat"/>
              <a:ea typeface="Montserrat"/>
              <a:cs typeface="Montserrat"/>
              <a:sym typeface="Montserrat"/>
            </a:endParaRPr>
          </a:p>
        </p:txBody>
      </p:sp>
      <p:sp>
        <p:nvSpPr>
          <p:cNvPr id="598" name="Google Shape;598;p22"/>
          <p:cNvSpPr txBox="1"/>
          <p:nvPr/>
        </p:nvSpPr>
        <p:spPr>
          <a:xfrm>
            <a:off x="15674027" y="12045880"/>
            <a:ext cx="2542500" cy="76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Fira Sans"/>
                <a:ea typeface="Fira Sans"/>
                <a:cs typeface="Fira Sans"/>
                <a:sym typeface="Fira Sans"/>
              </a:rPr>
              <a:t>Venus is the second planet from the Sun</a:t>
            </a:r>
            <a:endParaRPr sz="2000">
              <a:solidFill>
                <a:schemeClr val="accent1"/>
              </a:solidFill>
              <a:latin typeface="Fira Sans"/>
              <a:ea typeface="Fira Sans"/>
              <a:cs typeface="Fira Sans"/>
              <a:sym typeface="Fira Sans"/>
            </a:endParaRPr>
          </a:p>
        </p:txBody>
      </p:sp>
      <p:sp>
        <p:nvSpPr>
          <p:cNvPr id="599" name="Google Shape;599;p22"/>
          <p:cNvSpPr txBox="1">
            <a:spLocks noGrp="1"/>
          </p:cNvSpPr>
          <p:nvPr>
            <p:ph type="title"/>
          </p:nvPr>
        </p:nvSpPr>
        <p:spPr>
          <a:xfrm>
            <a:off x="15674027" y="11553747"/>
            <a:ext cx="2542500" cy="4758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accent1"/>
                </a:solidFill>
              </a:rPr>
              <a:t>VENUS</a:t>
            </a:r>
            <a:endParaRPr sz="2800">
              <a:solidFill>
                <a:schemeClr val="accent1"/>
              </a:solidFill>
            </a:endParaRPr>
          </a:p>
        </p:txBody>
      </p:sp>
      <p:sp>
        <p:nvSpPr>
          <p:cNvPr id="600" name="Google Shape;600;p22"/>
          <p:cNvSpPr txBox="1"/>
          <p:nvPr/>
        </p:nvSpPr>
        <p:spPr>
          <a:xfrm flipH="1">
            <a:off x="15674027" y="11018775"/>
            <a:ext cx="2542500" cy="41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accent1"/>
                </a:solidFill>
                <a:latin typeface="Montserrat"/>
                <a:ea typeface="Montserrat"/>
                <a:cs typeface="Montserrat"/>
                <a:sym typeface="Montserrat"/>
              </a:rPr>
              <a:t>2020</a:t>
            </a:r>
            <a:endParaRPr sz="2800" b="1">
              <a:solidFill>
                <a:schemeClr val="accent1"/>
              </a:solidFill>
              <a:latin typeface="Montserrat"/>
              <a:ea typeface="Montserrat"/>
              <a:cs typeface="Montserrat"/>
              <a:sym typeface="Montserrat"/>
            </a:endParaRPr>
          </a:p>
        </p:txBody>
      </p:sp>
      <p:sp>
        <p:nvSpPr>
          <p:cNvPr id="601" name="Google Shape;601;p22"/>
          <p:cNvSpPr txBox="1"/>
          <p:nvPr/>
        </p:nvSpPr>
        <p:spPr>
          <a:xfrm>
            <a:off x="19072577" y="12045880"/>
            <a:ext cx="2542500" cy="76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Fira Sans"/>
                <a:ea typeface="Fira Sans"/>
                <a:cs typeface="Fira Sans"/>
                <a:sym typeface="Fira Sans"/>
              </a:rPr>
              <a:t>Mars is actually a very cold place</a:t>
            </a:r>
            <a:endParaRPr sz="2000">
              <a:solidFill>
                <a:schemeClr val="accent1"/>
              </a:solidFill>
              <a:latin typeface="Fira Sans"/>
              <a:ea typeface="Fira Sans"/>
              <a:cs typeface="Fira Sans"/>
              <a:sym typeface="Fira Sans"/>
            </a:endParaRPr>
          </a:p>
        </p:txBody>
      </p:sp>
      <p:sp>
        <p:nvSpPr>
          <p:cNvPr id="602" name="Google Shape;602;p22"/>
          <p:cNvSpPr txBox="1">
            <a:spLocks noGrp="1"/>
          </p:cNvSpPr>
          <p:nvPr>
            <p:ph type="title"/>
          </p:nvPr>
        </p:nvSpPr>
        <p:spPr>
          <a:xfrm>
            <a:off x="19072577" y="11554447"/>
            <a:ext cx="2542500" cy="4758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accent1"/>
                </a:solidFill>
              </a:rPr>
              <a:t>MARS</a:t>
            </a:r>
            <a:endParaRPr sz="2800">
              <a:solidFill>
                <a:schemeClr val="accent1"/>
              </a:solidFill>
            </a:endParaRPr>
          </a:p>
        </p:txBody>
      </p:sp>
      <p:sp>
        <p:nvSpPr>
          <p:cNvPr id="603" name="Google Shape;603;p22"/>
          <p:cNvSpPr txBox="1"/>
          <p:nvPr/>
        </p:nvSpPr>
        <p:spPr>
          <a:xfrm flipH="1">
            <a:off x="19072577" y="11019475"/>
            <a:ext cx="2542500" cy="41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accent1"/>
                </a:solidFill>
                <a:latin typeface="Montserrat"/>
                <a:ea typeface="Montserrat"/>
                <a:cs typeface="Montserrat"/>
                <a:sym typeface="Montserrat"/>
              </a:rPr>
              <a:t>2022</a:t>
            </a:r>
            <a:endParaRPr sz="2800" b="1">
              <a:solidFill>
                <a:schemeClr val="accent1"/>
              </a:solidFill>
              <a:latin typeface="Montserrat"/>
              <a:ea typeface="Montserrat"/>
              <a:cs typeface="Montserrat"/>
              <a:sym typeface="Montserrat"/>
            </a:endParaRPr>
          </a:p>
        </p:txBody>
      </p:sp>
      <p:sp>
        <p:nvSpPr>
          <p:cNvPr id="604" name="Google Shape;604;p22"/>
          <p:cNvSpPr txBox="1"/>
          <p:nvPr/>
        </p:nvSpPr>
        <p:spPr>
          <a:xfrm>
            <a:off x="13974752" y="15600080"/>
            <a:ext cx="2542500" cy="76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Fira Sans"/>
                <a:ea typeface="Fira Sans"/>
                <a:cs typeface="Fira Sans"/>
                <a:sym typeface="Fira Sans"/>
              </a:rPr>
              <a:t>It’s the biggest planet of them all</a:t>
            </a:r>
            <a:endParaRPr sz="2000">
              <a:solidFill>
                <a:schemeClr val="accent1"/>
              </a:solidFill>
              <a:latin typeface="Fira Sans"/>
              <a:ea typeface="Fira Sans"/>
              <a:cs typeface="Fira Sans"/>
              <a:sym typeface="Fira Sans"/>
            </a:endParaRPr>
          </a:p>
        </p:txBody>
      </p:sp>
      <p:sp>
        <p:nvSpPr>
          <p:cNvPr id="605" name="Google Shape;605;p22"/>
          <p:cNvSpPr txBox="1">
            <a:spLocks noGrp="1"/>
          </p:cNvSpPr>
          <p:nvPr>
            <p:ph type="title"/>
          </p:nvPr>
        </p:nvSpPr>
        <p:spPr>
          <a:xfrm>
            <a:off x="13974752" y="15108297"/>
            <a:ext cx="2542500" cy="4758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accent1"/>
                </a:solidFill>
              </a:rPr>
              <a:t>JUPITER</a:t>
            </a:r>
            <a:endParaRPr sz="2800">
              <a:solidFill>
                <a:schemeClr val="accent1"/>
              </a:solidFill>
            </a:endParaRPr>
          </a:p>
        </p:txBody>
      </p:sp>
      <p:sp>
        <p:nvSpPr>
          <p:cNvPr id="606" name="Google Shape;606;p22"/>
          <p:cNvSpPr txBox="1"/>
          <p:nvPr/>
        </p:nvSpPr>
        <p:spPr>
          <a:xfrm flipH="1">
            <a:off x="13974752" y="14573325"/>
            <a:ext cx="2542500" cy="41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accent1"/>
                </a:solidFill>
                <a:latin typeface="Montserrat"/>
                <a:ea typeface="Montserrat"/>
                <a:cs typeface="Montserrat"/>
                <a:sym typeface="Montserrat"/>
              </a:rPr>
              <a:t>2019</a:t>
            </a:r>
            <a:endParaRPr sz="2800" b="1">
              <a:solidFill>
                <a:schemeClr val="accent1"/>
              </a:solidFill>
              <a:latin typeface="Montserrat"/>
              <a:ea typeface="Montserrat"/>
              <a:cs typeface="Montserrat"/>
              <a:sym typeface="Montserrat"/>
            </a:endParaRPr>
          </a:p>
        </p:txBody>
      </p:sp>
      <p:sp>
        <p:nvSpPr>
          <p:cNvPr id="607" name="Google Shape;607;p22"/>
          <p:cNvSpPr txBox="1"/>
          <p:nvPr/>
        </p:nvSpPr>
        <p:spPr>
          <a:xfrm>
            <a:off x="17373302" y="15600080"/>
            <a:ext cx="2542500" cy="76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accent1"/>
                </a:solidFill>
                <a:latin typeface="Fira Sans"/>
                <a:ea typeface="Fira Sans"/>
                <a:cs typeface="Fira Sans"/>
                <a:sym typeface="Fira Sans"/>
              </a:rPr>
              <a:t>It’s the farthest planet from the Sun</a:t>
            </a:r>
            <a:endParaRPr sz="2000">
              <a:solidFill>
                <a:schemeClr val="accent1"/>
              </a:solidFill>
              <a:latin typeface="Fira Sans"/>
              <a:ea typeface="Fira Sans"/>
              <a:cs typeface="Fira Sans"/>
              <a:sym typeface="Fira Sans"/>
            </a:endParaRPr>
          </a:p>
        </p:txBody>
      </p:sp>
      <p:sp>
        <p:nvSpPr>
          <p:cNvPr id="608" name="Google Shape;608;p22"/>
          <p:cNvSpPr txBox="1">
            <a:spLocks noGrp="1"/>
          </p:cNvSpPr>
          <p:nvPr>
            <p:ph type="title"/>
          </p:nvPr>
        </p:nvSpPr>
        <p:spPr>
          <a:xfrm>
            <a:off x="17373302" y="15108297"/>
            <a:ext cx="2542500" cy="4758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accent1"/>
                </a:solidFill>
              </a:rPr>
              <a:t>NEPTUNE</a:t>
            </a:r>
            <a:endParaRPr sz="2800">
              <a:solidFill>
                <a:schemeClr val="accent1"/>
              </a:solidFill>
            </a:endParaRPr>
          </a:p>
        </p:txBody>
      </p:sp>
      <p:sp>
        <p:nvSpPr>
          <p:cNvPr id="609" name="Google Shape;609;p22"/>
          <p:cNvSpPr txBox="1"/>
          <p:nvPr/>
        </p:nvSpPr>
        <p:spPr>
          <a:xfrm flipH="1">
            <a:off x="17373302" y="14573325"/>
            <a:ext cx="2542500" cy="411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accent1"/>
                </a:solidFill>
                <a:latin typeface="Montserrat"/>
                <a:ea typeface="Montserrat"/>
                <a:cs typeface="Montserrat"/>
                <a:sym typeface="Montserrat"/>
              </a:rPr>
              <a:t>2021</a:t>
            </a:r>
            <a:endParaRPr sz="2800" b="1">
              <a:solidFill>
                <a:schemeClr val="accent1"/>
              </a:solidFill>
              <a:latin typeface="Montserrat"/>
              <a:ea typeface="Montserrat"/>
              <a:cs typeface="Montserrat"/>
              <a:sym typeface="Montserrat"/>
            </a:endParaRPr>
          </a:p>
        </p:txBody>
      </p:sp>
      <p:cxnSp>
        <p:nvCxnSpPr>
          <p:cNvPr id="610" name="Google Shape;610;p22"/>
          <p:cNvCxnSpPr/>
          <p:nvPr/>
        </p:nvCxnSpPr>
        <p:spPr>
          <a:xfrm>
            <a:off x="12285326" y="13677638"/>
            <a:ext cx="9315000" cy="0"/>
          </a:xfrm>
          <a:prstGeom prst="straightConnector1">
            <a:avLst/>
          </a:prstGeom>
          <a:noFill/>
          <a:ln w="38100" cap="flat" cmpd="sng">
            <a:solidFill>
              <a:schemeClr val="accent1"/>
            </a:solidFill>
            <a:prstDash val="solid"/>
            <a:round/>
            <a:headEnd type="none" w="med" len="med"/>
            <a:tailEnd type="none" w="med" len="med"/>
          </a:ln>
        </p:spPr>
      </p:cxnSp>
      <p:sp>
        <p:nvSpPr>
          <p:cNvPr id="611" name="Google Shape;611;p22"/>
          <p:cNvSpPr/>
          <p:nvPr/>
        </p:nvSpPr>
        <p:spPr>
          <a:xfrm>
            <a:off x="12987827" y="13118888"/>
            <a:ext cx="1117800" cy="1117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solidFill>
                <a:schemeClr val="lt1"/>
              </a:solidFill>
              <a:latin typeface="Nunito Sans Black"/>
              <a:ea typeface="Nunito Sans Black"/>
              <a:cs typeface="Nunito Sans Black"/>
              <a:sym typeface="Nunito Sans Black"/>
            </a:endParaRPr>
          </a:p>
        </p:txBody>
      </p:sp>
      <p:sp>
        <p:nvSpPr>
          <p:cNvPr id="612" name="Google Shape;612;p22"/>
          <p:cNvSpPr/>
          <p:nvPr/>
        </p:nvSpPr>
        <p:spPr>
          <a:xfrm>
            <a:off x="14687102" y="13118738"/>
            <a:ext cx="1117800" cy="111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solidFill>
                <a:schemeClr val="lt1"/>
              </a:solidFill>
              <a:latin typeface="Nunito Sans Black"/>
              <a:ea typeface="Nunito Sans Black"/>
              <a:cs typeface="Nunito Sans Black"/>
              <a:sym typeface="Nunito Sans Black"/>
            </a:endParaRPr>
          </a:p>
        </p:txBody>
      </p:sp>
      <p:sp>
        <p:nvSpPr>
          <p:cNvPr id="613" name="Google Shape;613;p22"/>
          <p:cNvSpPr/>
          <p:nvPr/>
        </p:nvSpPr>
        <p:spPr>
          <a:xfrm>
            <a:off x="16386377" y="13118738"/>
            <a:ext cx="1117800" cy="1117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solidFill>
                <a:schemeClr val="lt1"/>
              </a:solidFill>
              <a:latin typeface="Nunito Sans Black"/>
              <a:ea typeface="Nunito Sans Black"/>
              <a:cs typeface="Nunito Sans Black"/>
              <a:sym typeface="Nunito Sans Black"/>
            </a:endParaRPr>
          </a:p>
        </p:txBody>
      </p:sp>
      <p:sp>
        <p:nvSpPr>
          <p:cNvPr id="614" name="Google Shape;614;p22"/>
          <p:cNvSpPr/>
          <p:nvPr/>
        </p:nvSpPr>
        <p:spPr>
          <a:xfrm>
            <a:off x="18085666" y="13118738"/>
            <a:ext cx="1117800" cy="11178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solidFill>
                <a:schemeClr val="lt1"/>
              </a:solidFill>
              <a:latin typeface="Nunito Sans Black"/>
              <a:ea typeface="Nunito Sans Black"/>
              <a:cs typeface="Nunito Sans Black"/>
              <a:sym typeface="Nunito Sans Black"/>
            </a:endParaRPr>
          </a:p>
        </p:txBody>
      </p:sp>
      <p:sp>
        <p:nvSpPr>
          <p:cNvPr id="615" name="Google Shape;615;p22"/>
          <p:cNvSpPr/>
          <p:nvPr/>
        </p:nvSpPr>
        <p:spPr>
          <a:xfrm>
            <a:off x="19784927" y="13118738"/>
            <a:ext cx="1117800" cy="11178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800">
              <a:solidFill>
                <a:schemeClr val="lt1"/>
              </a:solidFill>
              <a:latin typeface="Nunito Sans Black"/>
              <a:ea typeface="Nunito Sans Black"/>
              <a:cs typeface="Nunito Sans Black"/>
              <a:sym typeface="Nunito Sans Black"/>
            </a:endParaRPr>
          </a:p>
        </p:txBody>
      </p:sp>
      <p:sp>
        <p:nvSpPr>
          <p:cNvPr id="616" name="Google Shape;616;p22"/>
          <p:cNvSpPr txBox="1"/>
          <p:nvPr/>
        </p:nvSpPr>
        <p:spPr>
          <a:xfrm>
            <a:off x="5589483" y="15917800"/>
            <a:ext cx="1264200" cy="475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accent1"/>
                </a:solidFill>
                <a:latin typeface="Nunito Sans Black"/>
                <a:ea typeface="Nunito Sans Black"/>
                <a:cs typeface="Nunito Sans Black"/>
                <a:sym typeface="Nunito Sans Black"/>
              </a:rPr>
              <a:t>500</a:t>
            </a:r>
            <a:endParaRPr sz="2000">
              <a:solidFill>
                <a:schemeClr val="accent1"/>
              </a:solidFill>
              <a:latin typeface="Nunito Sans Black"/>
              <a:ea typeface="Nunito Sans Black"/>
              <a:cs typeface="Nunito Sans Black"/>
              <a:sym typeface="Nunito Sans Black"/>
            </a:endParaRPr>
          </a:p>
        </p:txBody>
      </p:sp>
      <p:sp>
        <p:nvSpPr>
          <p:cNvPr id="617" name="Google Shape;617;p22"/>
          <p:cNvSpPr/>
          <p:nvPr/>
        </p:nvSpPr>
        <p:spPr>
          <a:xfrm>
            <a:off x="5589483" y="13681450"/>
            <a:ext cx="1264200" cy="2217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2"/>
          <p:cNvSpPr txBox="1"/>
          <p:nvPr/>
        </p:nvSpPr>
        <p:spPr>
          <a:xfrm>
            <a:off x="7167774" y="15917800"/>
            <a:ext cx="1264200" cy="475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accent1"/>
                </a:solidFill>
                <a:latin typeface="Nunito Sans Black"/>
                <a:ea typeface="Nunito Sans Black"/>
                <a:cs typeface="Nunito Sans Black"/>
                <a:sym typeface="Nunito Sans Black"/>
              </a:rPr>
              <a:t>400</a:t>
            </a:r>
            <a:endParaRPr sz="2000">
              <a:solidFill>
                <a:schemeClr val="accent1"/>
              </a:solidFill>
              <a:latin typeface="Nunito Sans Black"/>
              <a:ea typeface="Nunito Sans Black"/>
              <a:cs typeface="Nunito Sans Black"/>
              <a:sym typeface="Nunito Sans Black"/>
            </a:endParaRPr>
          </a:p>
        </p:txBody>
      </p:sp>
      <p:sp>
        <p:nvSpPr>
          <p:cNvPr id="619" name="Google Shape;619;p22"/>
          <p:cNvSpPr/>
          <p:nvPr/>
        </p:nvSpPr>
        <p:spPr>
          <a:xfrm>
            <a:off x="7167774" y="14096650"/>
            <a:ext cx="1264200" cy="1802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2"/>
          <p:cNvSpPr txBox="1"/>
          <p:nvPr/>
        </p:nvSpPr>
        <p:spPr>
          <a:xfrm>
            <a:off x="8746065" y="15912700"/>
            <a:ext cx="1264200" cy="475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accent1"/>
                </a:solidFill>
                <a:latin typeface="Nunito Sans Black"/>
                <a:ea typeface="Nunito Sans Black"/>
                <a:cs typeface="Nunito Sans Black"/>
                <a:sym typeface="Nunito Sans Black"/>
              </a:rPr>
              <a:t>300</a:t>
            </a:r>
            <a:endParaRPr sz="2000">
              <a:solidFill>
                <a:schemeClr val="accent1"/>
              </a:solidFill>
              <a:latin typeface="Nunito Sans Black"/>
              <a:ea typeface="Nunito Sans Black"/>
              <a:cs typeface="Nunito Sans Black"/>
              <a:sym typeface="Nunito Sans Black"/>
            </a:endParaRPr>
          </a:p>
        </p:txBody>
      </p:sp>
      <p:sp>
        <p:nvSpPr>
          <p:cNvPr id="621" name="Google Shape;621;p22"/>
          <p:cNvSpPr/>
          <p:nvPr/>
        </p:nvSpPr>
        <p:spPr>
          <a:xfrm>
            <a:off x="8746065" y="14574250"/>
            <a:ext cx="1264200" cy="1319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2"/>
          <p:cNvSpPr txBox="1"/>
          <p:nvPr/>
        </p:nvSpPr>
        <p:spPr>
          <a:xfrm>
            <a:off x="10324356" y="15912700"/>
            <a:ext cx="1264200" cy="4758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000">
                <a:solidFill>
                  <a:schemeClr val="accent1"/>
                </a:solidFill>
                <a:latin typeface="Nunito Sans Black"/>
                <a:ea typeface="Nunito Sans Black"/>
                <a:cs typeface="Nunito Sans Black"/>
                <a:sym typeface="Nunito Sans Black"/>
              </a:rPr>
              <a:t>200</a:t>
            </a:r>
            <a:endParaRPr sz="2000">
              <a:solidFill>
                <a:schemeClr val="accent1"/>
              </a:solidFill>
              <a:latin typeface="Nunito Sans Black"/>
              <a:ea typeface="Nunito Sans Black"/>
              <a:cs typeface="Nunito Sans Black"/>
              <a:sym typeface="Nunito Sans Black"/>
            </a:endParaRPr>
          </a:p>
        </p:txBody>
      </p:sp>
      <p:sp>
        <p:nvSpPr>
          <p:cNvPr id="623" name="Google Shape;623;p22"/>
          <p:cNvSpPr/>
          <p:nvPr/>
        </p:nvSpPr>
        <p:spPr>
          <a:xfrm>
            <a:off x="10324356" y="15003250"/>
            <a:ext cx="1264200" cy="890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2"/>
          <p:cNvSpPr txBox="1"/>
          <p:nvPr/>
        </p:nvSpPr>
        <p:spPr>
          <a:xfrm flipH="1">
            <a:off x="1426779" y="14051524"/>
            <a:ext cx="3125100" cy="7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1"/>
                </a:solidFill>
                <a:latin typeface="Fira Sans"/>
                <a:ea typeface="Fira Sans"/>
                <a:cs typeface="Fira Sans"/>
                <a:sym typeface="Fira Sans"/>
              </a:rPr>
              <a:t>Mars is actually a very cold place</a:t>
            </a:r>
            <a:endParaRPr sz="2000">
              <a:solidFill>
                <a:schemeClr val="accent1"/>
              </a:solidFill>
              <a:latin typeface="Fira Sans"/>
              <a:ea typeface="Fira Sans"/>
              <a:cs typeface="Fira Sans"/>
              <a:sym typeface="Fira Sans"/>
            </a:endParaRPr>
          </a:p>
        </p:txBody>
      </p:sp>
      <p:sp>
        <p:nvSpPr>
          <p:cNvPr id="625" name="Google Shape;625;p22"/>
          <p:cNvSpPr txBox="1">
            <a:spLocks noGrp="1"/>
          </p:cNvSpPr>
          <p:nvPr>
            <p:ph type="title"/>
          </p:nvPr>
        </p:nvSpPr>
        <p:spPr>
          <a:xfrm flipH="1">
            <a:off x="1426779" y="13559743"/>
            <a:ext cx="3125100" cy="4758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chemeClr val="accent1"/>
                </a:solidFill>
              </a:rPr>
              <a:t>MARS</a:t>
            </a:r>
            <a:endParaRPr sz="2800">
              <a:solidFill>
                <a:schemeClr val="accent1"/>
              </a:solidFill>
            </a:endParaRPr>
          </a:p>
        </p:txBody>
      </p:sp>
      <p:sp>
        <p:nvSpPr>
          <p:cNvPr id="626" name="Google Shape;626;p22"/>
          <p:cNvSpPr txBox="1"/>
          <p:nvPr/>
        </p:nvSpPr>
        <p:spPr>
          <a:xfrm flipH="1">
            <a:off x="1426779" y="15607779"/>
            <a:ext cx="3125100" cy="76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1"/>
                </a:solidFill>
                <a:latin typeface="Fira Sans"/>
                <a:ea typeface="Fira Sans"/>
                <a:cs typeface="Fira Sans"/>
                <a:sym typeface="Fira Sans"/>
              </a:rPr>
              <a:t>Venus is the second planet from the Sun</a:t>
            </a:r>
            <a:endParaRPr sz="2000">
              <a:solidFill>
                <a:schemeClr val="accent1"/>
              </a:solidFill>
              <a:latin typeface="Fira Sans"/>
              <a:ea typeface="Fira Sans"/>
              <a:cs typeface="Fira Sans"/>
              <a:sym typeface="Fira Sans"/>
            </a:endParaRPr>
          </a:p>
        </p:txBody>
      </p:sp>
      <p:sp>
        <p:nvSpPr>
          <p:cNvPr id="627" name="Google Shape;627;p22"/>
          <p:cNvSpPr txBox="1">
            <a:spLocks noGrp="1"/>
          </p:cNvSpPr>
          <p:nvPr>
            <p:ph type="title"/>
          </p:nvPr>
        </p:nvSpPr>
        <p:spPr>
          <a:xfrm flipH="1">
            <a:off x="1426779" y="15115998"/>
            <a:ext cx="3125100" cy="475800"/>
          </a:xfrm>
          <a:prstGeom prst="rect">
            <a:avLst/>
          </a:prstGeom>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chemeClr val="accent1"/>
                </a:solidFill>
              </a:rPr>
              <a:t>VENUS</a:t>
            </a:r>
            <a:endParaRPr sz="2800">
              <a:solidFill>
                <a:schemeClr val="accent1"/>
              </a:solidFill>
            </a:endParaRPr>
          </a:p>
        </p:txBody>
      </p:sp>
      <p:sp>
        <p:nvSpPr>
          <p:cNvPr id="628" name="Google Shape;628;p22"/>
          <p:cNvSpPr/>
          <p:nvPr/>
        </p:nvSpPr>
        <p:spPr>
          <a:xfrm flipH="1">
            <a:off x="4605201" y="15232250"/>
            <a:ext cx="243300" cy="24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22"/>
          <p:cNvSpPr/>
          <p:nvPr/>
        </p:nvSpPr>
        <p:spPr>
          <a:xfrm flipH="1">
            <a:off x="4605201" y="13675989"/>
            <a:ext cx="243300" cy="24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0" name="Google Shape;630;p22"/>
          <p:cNvCxnSpPr>
            <a:stCxn id="581" idx="2"/>
            <a:endCxn id="631" idx="3"/>
          </p:cNvCxnSpPr>
          <p:nvPr/>
        </p:nvCxnSpPr>
        <p:spPr>
          <a:xfrm>
            <a:off x="14393267" y="6897955"/>
            <a:ext cx="2437200" cy="0"/>
          </a:xfrm>
          <a:prstGeom prst="straightConnector1">
            <a:avLst/>
          </a:prstGeom>
          <a:noFill/>
          <a:ln w="38100" cap="flat" cmpd="sng">
            <a:solidFill>
              <a:schemeClr val="accent1"/>
            </a:solidFill>
            <a:prstDash val="solid"/>
            <a:round/>
            <a:headEnd type="none" w="med" len="med"/>
            <a:tailEnd type="none" w="med" len="med"/>
          </a:ln>
        </p:spPr>
      </p:cxnSp>
      <p:cxnSp>
        <p:nvCxnSpPr>
          <p:cNvPr id="632" name="Google Shape;632;p22"/>
          <p:cNvCxnSpPr>
            <a:stCxn id="590" idx="2"/>
            <a:endCxn id="633" idx="3"/>
          </p:cNvCxnSpPr>
          <p:nvPr/>
        </p:nvCxnSpPr>
        <p:spPr>
          <a:xfrm>
            <a:off x="14393267" y="9390855"/>
            <a:ext cx="2448300" cy="0"/>
          </a:xfrm>
          <a:prstGeom prst="straightConnector1">
            <a:avLst/>
          </a:prstGeom>
          <a:noFill/>
          <a:ln w="38100" cap="flat" cmpd="sng">
            <a:solidFill>
              <a:schemeClr val="accent1"/>
            </a:solidFill>
            <a:prstDash val="solid"/>
            <a:round/>
            <a:headEnd type="none" w="med" len="med"/>
            <a:tailEnd type="none" w="med" len="med"/>
          </a:ln>
        </p:spPr>
      </p:cxnSp>
      <p:grpSp>
        <p:nvGrpSpPr>
          <p:cNvPr id="634" name="Google Shape;634;p22"/>
          <p:cNvGrpSpPr/>
          <p:nvPr/>
        </p:nvGrpSpPr>
        <p:grpSpPr>
          <a:xfrm>
            <a:off x="12963800" y="6587515"/>
            <a:ext cx="746295" cy="620881"/>
            <a:chOff x="16402200" y="10353953"/>
            <a:chExt cx="1307683" cy="1087928"/>
          </a:xfrm>
        </p:grpSpPr>
        <p:sp>
          <p:nvSpPr>
            <p:cNvPr id="635" name="Google Shape;635;p22"/>
            <p:cNvSpPr/>
            <p:nvPr/>
          </p:nvSpPr>
          <p:spPr>
            <a:xfrm>
              <a:off x="16402200" y="10353953"/>
              <a:ext cx="1307683" cy="1087928"/>
            </a:xfrm>
            <a:custGeom>
              <a:avLst/>
              <a:gdLst/>
              <a:ahLst/>
              <a:cxnLst/>
              <a:rect l="l" t="t" r="r" b="b"/>
              <a:pathLst>
                <a:path w="17364" h="14446" extrusionOk="0">
                  <a:moveTo>
                    <a:pt x="10439" y="2239"/>
                  </a:moveTo>
                  <a:cubicBezTo>
                    <a:pt x="11415" y="2239"/>
                    <a:pt x="12354" y="2555"/>
                    <a:pt x="13165" y="3096"/>
                  </a:cubicBezTo>
                  <a:cubicBezTo>
                    <a:pt x="13983" y="3665"/>
                    <a:pt x="14624" y="4448"/>
                    <a:pt x="15015" y="5373"/>
                  </a:cubicBezTo>
                  <a:lnTo>
                    <a:pt x="15122" y="5693"/>
                  </a:lnTo>
                  <a:lnTo>
                    <a:pt x="15834" y="5693"/>
                  </a:lnTo>
                  <a:cubicBezTo>
                    <a:pt x="16118" y="5693"/>
                    <a:pt x="16367" y="5942"/>
                    <a:pt x="16367" y="6227"/>
                  </a:cubicBezTo>
                  <a:cubicBezTo>
                    <a:pt x="16367" y="6476"/>
                    <a:pt x="16118" y="6725"/>
                    <a:pt x="15869" y="6725"/>
                  </a:cubicBezTo>
                  <a:lnTo>
                    <a:pt x="15371" y="6725"/>
                  </a:lnTo>
                  <a:lnTo>
                    <a:pt x="15371" y="7721"/>
                  </a:lnTo>
                  <a:lnTo>
                    <a:pt x="15869" y="7721"/>
                  </a:lnTo>
                  <a:lnTo>
                    <a:pt x="15869" y="7757"/>
                  </a:lnTo>
                  <a:cubicBezTo>
                    <a:pt x="16118" y="7757"/>
                    <a:pt x="16367" y="7970"/>
                    <a:pt x="16367" y="8255"/>
                  </a:cubicBezTo>
                  <a:cubicBezTo>
                    <a:pt x="16367" y="8539"/>
                    <a:pt x="16118" y="8753"/>
                    <a:pt x="15834" y="8753"/>
                  </a:cubicBezTo>
                  <a:lnTo>
                    <a:pt x="15122" y="8753"/>
                  </a:lnTo>
                  <a:lnTo>
                    <a:pt x="15015" y="9073"/>
                  </a:lnTo>
                  <a:cubicBezTo>
                    <a:pt x="14660" y="9998"/>
                    <a:pt x="14019" y="10781"/>
                    <a:pt x="13201" y="11350"/>
                  </a:cubicBezTo>
                  <a:cubicBezTo>
                    <a:pt x="12347" y="11920"/>
                    <a:pt x="11386" y="12240"/>
                    <a:pt x="10354" y="12240"/>
                  </a:cubicBezTo>
                  <a:cubicBezTo>
                    <a:pt x="8184" y="12240"/>
                    <a:pt x="6262" y="10852"/>
                    <a:pt x="5586" y="8788"/>
                  </a:cubicBezTo>
                  <a:cubicBezTo>
                    <a:pt x="5373" y="8184"/>
                    <a:pt x="4804" y="7757"/>
                    <a:pt x="4163" y="7757"/>
                  </a:cubicBezTo>
                  <a:cubicBezTo>
                    <a:pt x="3345" y="7757"/>
                    <a:pt x="2669" y="8433"/>
                    <a:pt x="2669" y="9251"/>
                  </a:cubicBezTo>
                  <a:lnTo>
                    <a:pt x="1032" y="9678"/>
                  </a:lnTo>
                  <a:lnTo>
                    <a:pt x="1032" y="8255"/>
                  </a:lnTo>
                  <a:cubicBezTo>
                    <a:pt x="1032" y="7970"/>
                    <a:pt x="1281" y="7757"/>
                    <a:pt x="1530" y="7757"/>
                  </a:cubicBezTo>
                  <a:lnTo>
                    <a:pt x="1530" y="6725"/>
                  </a:lnTo>
                  <a:cubicBezTo>
                    <a:pt x="1281" y="6725"/>
                    <a:pt x="1032" y="6511"/>
                    <a:pt x="1032" y="6227"/>
                  </a:cubicBezTo>
                  <a:lnTo>
                    <a:pt x="1032" y="4768"/>
                  </a:lnTo>
                  <a:lnTo>
                    <a:pt x="2669" y="5195"/>
                  </a:lnTo>
                  <a:cubicBezTo>
                    <a:pt x="2669" y="6049"/>
                    <a:pt x="3345" y="6725"/>
                    <a:pt x="4163" y="6725"/>
                  </a:cubicBezTo>
                  <a:cubicBezTo>
                    <a:pt x="4804" y="6725"/>
                    <a:pt x="5373" y="6298"/>
                    <a:pt x="5586" y="5657"/>
                  </a:cubicBezTo>
                  <a:cubicBezTo>
                    <a:pt x="6262" y="3629"/>
                    <a:pt x="8148" y="2242"/>
                    <a:pt x="10283" y="2242"/>
                  </a:cubicBezTo>
                  <a:cubicBezTo>
                    <a:pt x="10335" y="2240"/>
                    <a:pt x="10387" y="2239"/>
                    <a:pt x="10439" y="2239"/>
                  </a:cubicBezTo>
                  <a:close/>
                  <a:moveTo>
                    <a:pt x="9821" y="0"/>
                  </a:moveTo>
                  <a:lnTo>
                    <a:pt x="9821" y="1245"/>
                  </a:lnTo>
                  <a:cubicBezTo>
                    <a:pt x="9394" y="1281"/>
                    <a:pt x="8967" y="1352"/>
                    <a:pt x="8540" y="1494"/>
                  </a:cubicBezTo>
                  <a:lnTo>
                    <a:pt x="8077" y="356"/>
                  </a:lnTo>
                  <a:lnTo>
                    <a:pt x="7152" y="712"/>
                  </a:lnTo>
                  <a:lnTo>
                    <a:pt x="7614" y="1850"/>
                  </a:lnTo>
                  <a:cubicBezTo>
                    <a:pt x="7188" y="2064"/>
                    <a:pt x="6796" y="2313"/>
                    <a:pt x="6440" y="2633"/>
                  </a:cubicBezTo>
                  <a:lnTo>
                    <a:pt x="5586" y="1743"/>
                  </a:lnTo>
                  <a:lnTo>
                    <a:pt x="4875" y="2491"/>
                  </a:lnTo>
                  <a:lnTo>
                    <a:pt x="5729" y="3345"/>
                  </a:lnTo>
                  <a:cubicBezTo>
                    <a:pt x="5231" y="3914"/>
                    <a:pt x="4875" y="4590"/>
                    <a:pt x="4626" y="5337"/>
                  </a:cubicBezTo>
                  <a:cubicBezTo>
                    <a:pt x="4555" y="5551"/>
                    <a:pt x="4341" y="5693"/>
                    <a:pt x="4163" y="5693"/>
                  </a:cubicBezTo>
                  <a:cubicBezTo>
                    <a:pt x="3878" y="5693"/>
                    <a:pt x="3665" y="5479"/>
                    <a:pt x="3665" y="5195"/>
                  </a:cubicBezTo>
                  <a:lnTo>
                    <a:pt x="3665" y="4412"/>
                  </a:lnTo>
                  <a:lnTo>
                    <a:pt x="0" y="3487"/>
                  </a:lnTo>
                  <a:lnTo>
                    <a:pt x="0" y="6227"/>
                  </a:lnTo>
                  <a:cubicBezTo>
                    <a:pt x="0" y="6618"/>
                    <a:pt x="143" y="6974"/>
                    <a:pt x="392" y="7223"/>
                  </a:cubicBezTo>
                  <a:cubicBezTo>
                    <a:pt x="143" y="7508"/>
                    <a:pt x="0" y="7863"/>
                    <a:pt x="0" y="8255"/>
                  </a:cubicBezTo>
                  <a:lnTo>
                    <a:pt x="0" y="10994"/>
                  </a:lnTo>
                  <a:lnTo>
                    <a:pt x="3665" y="10034"/>
                  </a:lnTo>
                  <a:lnTo>
                    <a:pt x="3665" y="9251"/>
                  </a:lnTo>
                  <a:cubicBezTo>
                    <a:pt x="3665" y="9002"/>
                    <a:pt x="3878" y="8753"/>
                    <a:pt x="4163" y="8753"/>
                  </a:cubicBezTo>
                  <a:cubicBezTo>
                    <a:pt x="4341" y="8753"/>
                    <a:pt x="4555" y="8895"/>
                    <a:pt x="4590" y="9109"/>
                  </a:cubicBezTo>
                  <a:cubicBezTo>
                    <a:pt x="4839" y="9856"/>
                    <a:pt x="5231" y="10532"/>
                    <a:pt x="5729" y="11101"/>
                  </a:cubicBezTo>
                  <a:lnTo>
                    <a:pt x="4875" y="11991"/>
                  </a:lnTo>
                  <a:lnTo>
                    <a:pt x="5586" y="12702"/>
                  </a:lnTo>
                  <a:lnTo>
                    <a:pt x="6440" y="11848"/>
                  </a:lnTo>
                  <a:cubicBezTo>
                    <a:pt x="6547" y="11920"/>
                    <a:pt x="6654" y="11991"/>
                    <a:pt x="6761" y="12097"/>
                  </a:cubicBezTo>
                  <a:cubicBezTo>
                    <a:pt x="7010" y="12275"/>
                    <a:pt x="7259" y="12418"/>
                    <a:pt x="7543" y="12560"/>
                  </a:cubicBezTo>
                  <a:lnTo>
                    <a:pt x="7045" y="13699"/>
                  </a:lnTo>
                  <a:lnTo>
                    <a:pt x="8006" y="14090"/>
                  </a:lnTo>
                  <a:lnTo>
                    <a:pt x="8468" y="12951"/>
                  </a:lnTo>
                  <a:cubicBezTo>
                    <a:pt x="8895" y="13094"/>
                    <a:pt x="9358" y="13200"/>
                    <a:pt x="9821" y="13236"/>
                  </a:cubicBezTo>
                  <a:lnTo>
                    <a:pt x="9821" y="14446"/>
                  </a:lnTo>
                  <a:lnTo>
                    <a:pt x="10852" y="14446"/>
                  </a:lnTo>
                  <a:lnTo>
                    <a:pt x="10852" y="13236"/>
                  </a:lnTo>
                  <a:cubicBezTo>
                    <a:pt x="11279" y="13200"/>
                    <a:pt x="11706" y="13129"/>
                    <a:pt x="12133" y="12987"/>
                  </a:cubicBezTo>
                  <a:lnTo>
                    <a:pt x="12596" y="14126"/>
                  </a:lnTo>
                  <a:lnTo>
                    <a:pt x="13521" y="13734"/>
                  </a:lnTo>
                  <a:lnTo>
                    <a:pt x="13058" y="12596"/>
                  </a:lnTo>
                  <a:cubicBezTo>
                    <a:pt x="13307" y="12489"/>
                    <a:pt x="13556" y="12347"/>
                    <a:pt x="13770" y="12204"/>
                  </a:cubicBezTo>
                  <a:cubicBezTo>
                    <a:pt x="13912" y="12062"/>
                    <a:pt x="14090" y="11955"/>
                    <a:pt x="14233" y="11848"/>
                  </a:cubicBezTo>
                  <a:lnTo>
                    <a:pt x="15086" y="12702"/>
                  </a:lnTo>
                  <a:lnTo>
                    <a:pt x="15798" y="11991"/>
                  </a:lnTo>
                  <a:lnTo>
                    <a:pt x="14944" y="11101"/>
                  </a:lnTo>
                  <a:cubicBezTo>
                    <a:pt x="15300" y="10710"/>
                    <a:pt x="15585" y="10247"/>
                    <a:pt x="15798" y="9749"/>
                  </a:cubicBezTo>
                  <a:lnTo>
                    <a:pt x="15834" y="9749"/>
                  </a:lnTo>
                  <a:cubicBezTo>
                    <a:pt x="16688" y="9749"/>
                    <a:pt x="17364" y="9073"/>
                    <a:pt x="17364" y="8255"/>
                  </a:cubicBezTo>
                  <a:cubicBezTo>
                    <a:pt x="17364" y="7863"/>
                    <a:pt x="17221" y="7508"/>
                    <a:pt x="16972" y="7223"/>
                  </a:cubicBezTo>
                  <a:cubicBezTo>
                    <a:pt x="17218" y="6943"/>
                    <a:pt x="17359" y="6593"/>
                    <a:pt x="17364" y="6209"/>
                  </a:cubicBezTo>
                  <a:lnTo>
                    <a:pt x="17364" y="6209"/>
                  </a:lnTo>
                  <a:cubicBezTo>
                    <a:pt x="17364" y="6215"/>
                    <a:pt x="17364" y="6221"/>
                    <a:pt x="17364" y="6227"/>
                  </a:cubicBezTo>
                  <a:lnTo>
                    <a:pt x="17364" y="6191"/>
                  </a:lnTo>
                  <a:cubicBezTo>
                    <a:pt x="17364" y="6197"/>
                    <a:pt x="17364" y="6203"/>
                    <a:pt x="17364" y="6209"/>
                  </a:cubicBezTo>
                  <a:lnTo>
                    <a:pt x="17364" y="6209"/>
                  </a:lnTo>
                  <a:cubicBezTo>
                    <a:pt x="17354" y="5363"/>
                    <a:pt x="16682" y="4697"/>
                    <a:pt x="15834" y="4697"/>
                  </a:cubicBezTo>
                  <a:lnTo>
                    <a:pt x="15798" y="4697"/>
                  </a:lnTo>
                  <a:cubicBezTo>
                    <a:pt x="15585" y="4199"/>
                    <a:pt x="15300" y="3772"/>
                    <a:pt x="14944" y="3345"/>
                  </a:cubicBezTo>
                  <a:lnTo>
                    <a:pt x="15834" y="2491"/>
                  </a:lnTo>
                  <a:lnTo>
                    <a:pt x="15086" y="1779"/>
                  </a:lnTo>
                  <a:lnTo>
                    <a:pt x="14233" y="2633"/>
                  </a:lnTo>
                  <a:cubicBezTo>
                    <a:pt x="14055" y="2491"/>
                    <a:pt x="13912" y="2384"/>
                    <a:pt x="13734" y="2242"/>
                  </a:cubicBezTo>
                  <a:cubicBezTo>
                    <a:pt x="13556" y="2135"/>
                    <a:pt x="13343" y="2028"/>
                    <a:pt x="13165" y="1921"/>
                  </a:cubicBezTo>
                  <a:lnTo>
                    <a:pt x="13628" y="783"/>
                  </a:lnTo>
                  <a:lnTo>
                    <a:pt x="12703" y="391"/>
                  </a:lnTo>
                  <a:lnTo>
                    <a:pt x="12204" y="1494"/>
                  </a:lnTo>
                  <a:cubicBezTo>
                    <a:pt x="11777" y="1352"/>
                    <a:pt x="11315" y="1281"/>
                    <a:pt x="10852" y="1245"/>
                  </a:cubicBezTo>
                  <a:lnTo>
                    <a:pt x="1085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2"/>
            <p:cNvSpPr/>
            <p:nvPr/>
          </p:nvSpPr>
          <p:spPr>
            <a:xfrm>
              <a:off x="16962205" y="10755883"/>
              <a:ext cx="238582" cy="254623"/>
            </a:xfrm>
            <a:custGeom>
              <a:avLst/>
              <a:gdLst/>
              <a:ahLst/>
              <a:cxnLst/>
              <a:rect l="l" t="t" r="r" b="b"/>
              <a:pathLst>
                <a:path w="3168" h="3381" extrusionOk="0">
                  <a:moveTo>
                    <a:pt x="1673" y="0"/>
                  </a:moveTo>
                  <a:cubicBezTo>
                    <a:pt x="748" y="0"/>
                    <a:pt x="1" y="747"/>
                    <a:pt x="1" y="1672"/>
                  </a:cubicBezTo>
                  <a:lnTo>
                    <a:pt x="1" y="1708"/>
                  </a:lnTo>
                  <a:cubicBezTo>
                    <a:pt x="1" y="2633"/>
                    <a:pt x="748" y="3380"/>
                    <a:pt x="1673" y="3380"/>
                  </a:cubicBezTo>
                  <a:lnTo>
                    <a:pt x="3167" y="3380"/>
                  </a:lnTo>
                  <a:lnTo>
                    <a:pt x="3167" y="2348"/>
                  </a:lnTo>
                  <a:lnTo>
                    <a:pt x="1673" y="2348"/>
                  </a:lnTo>
                  <a:cubicBezTo>
                    <a:pt x="1317" y="2348"/>
                    <a:pt x="1032" y="2064"/>
                    <a:pt x="1032" y="1672"/>
                  </a:cubicBezTo>
                  <a:cubicBezTo>
                    <a:pt x="1032" y="1317"/>
                    <a:pt x="1317" y="1032"/>
                    <a:pt x="1673" y="1032"/>
                  </a:cubicBezTo>
                  <a:lnTo>
                    <a:pt x="3167" y="1032"/>
                  </a:lnTo>
                  <a:lnTo>
                    <a:pt x="31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22"/>
            <p:cNvSpPr/>
            <p:nvPr/>
          </p:nvSpPr>
          <p:spPr>
            <a:xfrm>
              <a:off x="17305167" y="10680799"/>
              <a:ext cx="75159" cy="75159"/>
            </a:xfrm>
            <a:custGeom>
              <a:avLst/>
              <a:gdLst/>
              <a:ahLst/>
              <a:cxnLst/>
              <a:rect l="l" t="t" r="r" b="b"/>
              <a:pathLst>
                <a:path w="998" h="998" extrusionOk="0">
                  <a:moveTo>
                    <a:pt x="1" y="1"/>
                  </a:moveTo>
                  <a:lnTo>
                    <a:pt x="1" y="997"/>
                  </a:lnTo>
                  <a:lnTo>
                    <a:pt x="997" y="997"/>
                  </a:lnTo>
                  <a:lnTo>
                    <a:pt x="9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22"/>
          <p:cNvGrpSpPr/>
          <p:nvPr/>
        </p:nvGrpSpPr>
        <p:grpSpPr>
          <a:xfrm>
            <a:off x="12963800" y="9017708"/>
            <a:ext cx="746295" cy="746295"/>
            <a:chOff x="12029099" y="8116493"/>
            <a:chExt cx="1307683" cy="1307683"/>
          </a:xfrm>
        </p:grpSpPr>
        <p:sp>
          <p:nvSpPr>
            <p:cNvPr id="639" name="Google Shape;639;p22"/>
            <p:cNvSpPr/>
            <p:nvPr/>
          </p:nvSpPr>
          <p:spPr>
            <a:xfrm>
              <a:off x="12029099" y="8116493"/>
              <a:ext cx="1307683" cy="1307683"/>
            </a:xfrm>
            <a:custGeom>
              <a:avLst/>
              <a:gdLst/>
              <a:ahLst/>
              <a:cxnLst/>
              <a:rect l="l" t="t" r="r" b="b"/>
              <a:pathLst>
                <a:path w="17364" h="17364" extrusionOk="0">
                  <a:moveTo>
                    <a:pt x="1032" y="1139"/>
                  </a:moveTo>
                  <a:cubicBezTo>
                    <a:pt x="1601" y="1352"/>
                    <a:pt x="2028" y="1886"/>
                    <a:pt x="2028" y="2562"/>
                  </a:cubicBezTo>
                  <a:lnTo>
                    <a:pt x="2028" y="4626"/>
                  </a:lnTo>
                  <a:cubicBezTo>
                    <a:pt x="1744" y="4412"/>
                    <a:pt x="1388" y="4234"/>
                    <a:pt x="1032" y="4163"/>
                  </a:cubicBezTo>
                  <a:lnTo>
                    <a:pt x="1032" y="1139"/>
                  </a:lnTo>
                  <a:close/>
                  <a:moveTo>
                    <a:pt x="16332" y="1139"/>
                  </a:moveTo>
                  <a:lnTo>
                    <a:pt x="16332" y="4163"/>
                  </a:lnTo>
                  <a:cubicBezTo>
                    <a:pt x="15940" y="4234"/>
                    <a:pt x="15620" y="4412"/>
                    <a:pt x="15300" y="4626"/>
                  </a:cubicBezTo>
                  <a:lnTo>
                    <a:pt x="15300" y="2562"/>
                  </a:lnTo>
                  <a:cubicBezTo>
                    <a:pt x="15300" y="1886"/>
                    <a:pt x="15727" y="1317"/>
                    <a:pt x="16332" y="1139"/>
                  </a:cubicBezTo>
                  <a:close/>
                  <a:moveTo>
                    <a:pt x="1032" y="5231"/>
                  </a:moveTo>
                  <a:cubicBezTo>
                    <a:pt x="1601" y="5444"/>
                    <a:pt x="2028" y="6013"/>
                    <a:pt x="2028" y="6654"/>
                  </a:cubicBezTo>
                  <a:lnTo>
                    <a:pt x="2028" y="7721"/>
                  </a:lnTo>
                  <a:cubicBezTo>
                    <a:pt x="2028" y="8540"/>
                    <a:pt x="2704" y="9251"/>
                    <a:pt x="3558" y="9251"/>
                  </a:cubicBezTo>
                  <a:lnTo>
                    <a:pt x="4305" y="9251"/>
                  </a:lnTo>
                  <a:cubicBezTo>
                    <a:pt x="4448" y="9607"/>
                    <a:pt x="4590" y="9927"/>
                    <a:pt x="4804" y="10247"/>
                  </a:cubicBezTo>
                  <a:lnTo>
                    <a:pt x="3558" y="10247"/>
                  </a:lnTo>
                  <a:cubicBezTo>
                    <a:pt x="2171" y="10247"/>
                    <a:pt x="1032" y="9109"/>
                    <a:pt x="1032" y="7721"/>
                  </a:cubicBezTo>
                  <a:lnTo>
                    <a:pt x="1032" y="5231"/>
                  </a:lnTo>
                  <a:close/>
                  <a:moveTo>
                    <a:pt x="16332" y="5231"/>
                  </a:moveTo>
                  <a:lnTo>
                    <a:pt x="16332" y="7721"/>
                  </a:lnTo>
                  <a:cubicBezTo>
                    <a:pt x="16332" y="9109"/>
                    <a:pt x="15193" y="10247"/>
                    <a:pt x="13806" y="10247"/>
                  </a:cubicBezTo>
                  <a:lnTo>
                    <a:pt x="12560" y="10247"/>
                  </a:lnTo>
                  <a:cubicBezTo>
                    <a:pt x="12738" y="9927"/>
                    <a:pt x="12916" y="9607"/>
                    <a:pt x="13058" y="9251"/>
                  </a:cubicBezTo>
                  <a:lnTo>
                    <a:pt x="13806" y="9251"/>
                  </a:lnTo>
                  <a:cubicBezTo>
                    <a:pt x="14624" y="9251"/>
                    <a:pt x="15300" y="8540"/>
                    <a:pt x="15300" y="7721"/>
                  </a:cubicBezTo>
                  <a:lnTo>
                    <a:pt x="15300" y="6654"/>
                  </a:lnTo>
                  <a:cubicBezTo>
                    <a:pt x="15300" y="6013"/>
                    <a:pt x="15727" y="5444"/>
                    <a:pt x="16332" y="5231"/>
                  </a:cubicBezTo>
                  <a:close/>
                  <a:moveTo>
                    <a:pt x="8824" y="1032"/>
                  </a:moveTo>
                  <a:cubicBezTo>
                    <a:pt x="9785" y="1032"/>
                    <a:pt x="10710" y="1423"/>
                    <a:pt x="11422" y="2135"/>
                  </a:cubicBezTo>
                  <a:cubicBezTo>
                    <a:pt x="12098" y="2882"/>
                    <a:pt x="12453" y="3807"/>
                    <a:pt x="12418" y="4804"/>
                  </a:cubicBezTo>
                  <a:lnTo>
                    <a:pt x="12276" y="7899"/>
                  </a:lnTo>
                  <a:cubicBezTo>
                    <a:pt x="12169" y="9820"/>
                    <a:pt x="10603" y="11350"/>
                    <a:pt x="8682" y="11350"/>
                  </a:cubicBezTo>
                  <a:cubicBezTo>
                    <a:pt x="6725" y="11350"/>
                    <a:pt x="5159" y="9820"/>
                    <a:pt x="5088" y="7899"/>
                  </a:cubicBezTo>
                  <a:lnTo>
                    <a:pt x="4946" y="4804"/>
                  </a:lnTo>
                  <a:cubicBezTo>
                    <a:pt x="4875" y="3807"/>
                    <a:pt x="5231" y="2882"/>
                    <a:pt x="5942" y="2135"/>
                  </a:cubicBezTo>
                  <a:cubicBezTo>
                    <a:pt x="6618" y="1423"/>
                    <a:pt x="7543" y="1032"/>
                    <a:pt x="8540" y="1032"/>
                  </a:cubicBezTo>
                  <a:close/>
                  <a:moveTo>
                    <a:pt x="5693" y="11279"/>
                  </a:moveTo>
                  <a:cubicBezTo>
                    <a:pt x="5835" y="11386"/>
                    <a:pt x="5978" y="11493"/>
                    <a:pt x="6120" y="11599"/>
                  </a:cubicBezTo>
                  <a:lnTo>
                    <a:pt x="6120" y="13805"/>
                  </a:lnTo>
                  <a:cubicBezTo>
                    <a:pt x="6120" y="14090"/>
                    <a:pt x="5907" y="14304"/>
                    <a:pt x="5622" y="14304"/>
                  </a:cubicBezTo>
                  <a:lnTo>
                    <a:pt x="1103" y="14304"/>
                  </a:lnTo>
                  <a:cubicBezTo>
                    <a:pt x="1317" y="13734"/>
                    <a:pt x="1886" y="13307"/>
                    <a:pt x="2526" y="13307"/>
                  </a:cubicBezTo>
                  <a:lnTo>
                    <a:pt x="4270" y="13307"/>
                  </a:lnTo>
                  <a:cubicBezTo>
                    <a:pt x="4732" y="13307"/>
                    <a:pt x="5124" y="12916"/>
                    <a:pt x="5124" y="12453"/>
                  </a:cubicBezTo>
                  <a:lnTo>
                    <a:pt x="5124" y="11279"/>
                  </a:lnTo>
                  <a:close/>
                  <a:moveTo>
                    <a:pt x="12240" y="11279"/>
                  </a:moveTo>
                  <a:lnTo>
                    <a:pt x="12240" y="12453"/>
                  </a:lnTo>
                  <a:cubicBezTo>
                    <a:pt x="12240" y="12916"/>
                    <a:pt x="12596" y="13307"/>
                    <a:pt x="13058" y="13307"/>
                  </a:cubicBezTo>
                  <a:lnTo>
                    <a:pt x="14802" y="13307"/>
                  </a:lnTo>
                  <a:cubicBezTo>
                    <a:pt x="15478" y="13307"/>
                    <a:pt x="16047" y="13734"/>
                    <a:pt x="16225" y="14339"/>
                  </a:cubicBezTo>
                  <a:lnTo>
                    <a:pt x="11706" y="14339"/>
                  </a:lnTo>
                  <a:cubicBezTo>
                    <a:pt x="11457" y="14339"/>
                    <a:pt x="11208" y="14090"/>
                    <a:pt x="11208" y="13805"/>
                  </a:cubicBezTo>
                  <a:lnTo>
                    <a:pt x="11208" y="11599"/>
                  </a:lnTo>
                  <a:cubicBezTo>
                    <a:pt x="11350" y="11493"/>
                    <a:pt x="11528" y="11386"/>
                    <a:pt x="11635" y="11279"/>
                  </a:cubicBezTo>
                  <a:close/>
                  <a:moveTo>
                    <a:pt x="7152" y="12098"/>
                  </a:moveTo>
                  <a:cubicBezTo>
                    <a:pt x="7472" y="12204"/>
                    <a:pt x="7792" y="12275"/>
                    <a:pt x="8148" y="12311"/>
                  </a:cubicBezTo>
                  <a:lnTo>
                    <a:pt x="8148" y="13805"/>
                  </a:lnTo>
                  <a:cubicBezTo>
                    <a:pt x="8148" y="15229"/>
                    <a:pt x="7010" y="16367"/>
                    <a:pt x="5622" y="16367"/>
                  </a:cubicBezTo>
                  <a:lnTo>
                    <a:pt x="2811" y="16367"/>
                  </a:lnTo>
                  <a:cubicBezTo>
                    <a:pt x="2989" y="15762"/>
                    <a:pt x="3558" y="15335"/>
                    <a:pt x="4234" y="15335"/>
                  </a:cubicBezTo>
                  <a:lnTo>
                    <a:pt x="5622" y="15335"/>
                  </a:lnTo>
                  <a:cubicBezTo>
                    <a:pt x="6476" y="15335"/>
                    <a:pt x="7152" y="14659"/>
                    <a:pt x="7152" y="13805"/>
                  </a:cubicBezTo>
                  <a:lnTo>
                    <a:pt x="7152" y="12098"/>
                  </a:lnTo>
                  <a:close/>
                  <a:moveTo>
                    <a:pt x="10212" y="12098"/>
                  </a:moveTo>
                  <a:lnTo>
                    <a:pt x="10212" y="13805"/>
                  </a:lnTo>
                  <a:cubicBezTo>
                    <a:pt x="10212" y="14659"/>
                    <a:pt x="10888" y="15335"/>
                    <a:pt x="11742" y="15335"/>
                  </a:cubicBezTo>
                  <a:lnTo>
                    <a:pt x="13130" y="15335"/>
                  </a:lnTo>
                  <a:cubicBezTo>
                    <a:pt x="13770" y="15335"/>
                    <a:pt x="14339" y="15762"/>
                    <a:pt x="14553" y="16367"/>
                  </a:cubicBezTo>
                  <a:lnTo>
                    <a:pt x="11706" y="16367"/>
                  </a:lnTo>
                  <a:cubicBezTo>
                    <a:pt x="10319" y="16367"/>
                    <a:pt x="9180" y="15229"/>
                    <a:pt x="9180" y="13805"/>
                  </a:cubicBezTo>
                  <a:lnTo>
                    <a:pt x="9180" y="12347"/>
                  </a:lnTo>
                  <a:cubicBezTo>
                    <a:pt x="9536" y="12275"/>
                    <a:pt x="9892" y="12204"/>
                    <a:pt x="10212" y="12098"/>
                  </a:cubicBezTo>
                  <a:close/>
                  <a:moveTo>
                    <a:pt x="8540" y="0"/>
                  </a:moveTo>
                  <a:cubicBezTo>
                    <a:pt x="7259" y="0"/>
                    <a:pt x="6085" y="534"/>
                    <a:pt x="5195" y="1423"/>
                  </a:cubicBezTo>
                  <a:cubicBezTo>
                    <a:pt x="4305" y="2348"/>
                    <a:pt x="3843" y="3558"/>
                    <a:pt x="3914" y="4839"/>
                  </a:cubicBezTo>
                  <a:lnTo>
                    <a:pt x="4056" y="7935"/>
                  </a:lnTo>
                  <a:cubicBezTo>
                    <a:pt x="4056" y="8041"/>
                    <a:pt x="4056" y="8113"/>
                    <a:pt x="4092" y="8219"/>
                  </a:cubicBezTo>
                  <a:lnTo>
                    <a:pt x="3558" y="8219"/>
                  </a:lnTo>
                  <a:cubicBezTo>
                    <a:pt x="3274" y="8219"/>
                    <a:pt x="3060" y="8006"/>
                    <a:pt x="3060" y="7721"/>
                  </a:cubicBezTo>
                  <a:lnTo>
                    <a:pt x="3060" y="2562"/>
                  </a:lnTo>
                  <a:cubicBezTo>
                    <a:pt x="3060" y="1174"/>
                    <a:pt x="1922" y="36"/>
                    <a:pt x="498" y="36"/>
                  </a:cubicBezTo>
                  <a:lnTo>
                    <a:pt x="0" y="36"/>
                  </a:lnTo>
                  <a:lnTo>
                    <a:pt x="0" y="7721"/>
                  </a:lnTo>
                  <a:cubicBezTo>
                    <a:pt x="0" y="9678"/>
                    <a:pt x="1601" y="11279"/>
                    <a:pt x="3558" y="11279"/>
                  </a:cubicBezTo>
                  <a:lnTo>
                    <a:pt x="4092" y="11279"/>
                  </a:lnTo>
                  <a:lnTo>
                    <a:pt x="4092" y="12275"/>
                  </a:lnTo>
                  <a:lnTo>
                    <a:pt x="2526" y="12275"/>
                  </a:lnTo>
                  <a:cubicBezTo>
                    <a:pt x="1139" y="12275"/>
                    <a:pt x="0" y="13414"/>
                    <a:pt x="0" y="14837"/>
                  </a:cubicBezTo>
                  <a:lnTo>
                    <a:pt x="0" y="15335"/>
                  </a:lnTo>
                  <a:lnTo>
                    <a:pt x="2206" y="15335"/>
                  </a:lnTo>
                  <a:cubicBezTo>
                    <a:pt x="1886" y="15762"/>
                    <a:pt x="1708" y="16296"/>
                    <a:pt x="1708" y="16865"/>
                  </a:cubicBezTo>
                  <a:lnTo>
                    <a:pt x="1708" y="17364"/>
                  </a:lnTo>
                  <a:lnTo>
                    <a:pt x="5622" y="17364"/>
                  </a:lnTo>
                  <a:cubicBezTo>
                    <a:pt x="6903" y="17364"/>
                    <a:pt x="8041" y="16652"/>
                    <a:pt x="8682" y="15620"/>
                  </a:cubicBezTo>
                  <a:cubicBezTo>
                    <a:pt x="9287" y="16652"/>
                    <a:pt x="10425" y="17364"/>
                    <a:pt x="11742" y="17364"/>
                  </a:cubicBezTo>
                  <a:lnTo>
                    <a:pt x="15656" y="17364"/>
                  </a:lnTo>
                  <a:lnTo>
                    <a:pt x="15656" y="16865"/>
                  </a:lnTo>
                  <a:cubicBezTo>
                    <a:pt x="15656" y="16296"/>
                    <a:pt x="15478" y="15762"/>
                    <a:pt x="15158" y="15335"/>
                  </a:cubicBezTo>
                  <a:lnTo>
                    <a:pt x="17364" y="15335"/>
                  </a:lnTo>
                  <a:lnTo>
                    <a:pt x="17364" y="14837"/>
                  </a:lnTo>
                  <a:cubicBezTo>
                    <a:pt x="17364" y="13414"/>
                    <a:pt x="16225" y="12275"/>
                    <a:pt x="14802" y="12275"/>
                  </a:cubicBezTo>
                  <a:lnTo>
                    <a:pt x="13236" y="12275"/>
                  </a:lnTo>
                  <a:lnTo>
                    <a:pt x="13236" y="11279"/>
                  </a:lnTo>
                  <a:lnTo>
                    <a:pt x="13806" y="11279"/>
                  </a:lnTo>
                  <a:cubicBezTo>
                    <a:pt x="15763" y="11279"/>
                    <a:pt x="17364" y="9678"/>
                    <a:pt x="17364" y="7721"/>
                  </a:cubicBezTo>
                  <a:lnTo>
                    <a:pt x="17364" y="36"/>
                  </a:lnTo>
                  <a:lnTo>
                    <a:pt x="16830" y="36"/>
                  </a:lnTo>
                  <a:cubicBezTo>
                    <a:pt x="15442" y="36"/>
                    <a:pt x="14304" y="1174"/>
                    <a:pt x="14304" y="2562"/>
                  </a:cubicBezTo>
                  <a:lnTo>
                    <a:pt x="14304" y="7721"/>
                  </a:lnTo>
                  <a:cubicBezTo>
                    <a:pt x="14304" y="8006"/>
                    <a:pt x="14055" y="8219"/>
                    <a:pt x="13806" y="8219"/>
                  </a:cubicBezTo>
                  <a:lnTo>
                    <a:pt x="13272" y="8219"/>
                  </a:lnTo>
                  <a:cubicBezTo>
                    <a:pt x="13272" y="8113"/>
                    <a:pt x="13272" y="8041"/>
                    <a:pt x="13272" y="7935"/>
                  </a:cubicBezTo>
                  <a:lnTo>
                    <a:pt x="13414" y="4839"/>
                  </a:lnTo>
                  <a:cubicBezTo>
                    <a:pt x="13485" y="3558"/>
                    <a:pt x="13023" y="2348"/>
                    <a:pt x="12133" y="1423"/>
                  </a:cubicBezTo>
                  <a:cubicBezTo>
                    <a:pt x="11279" y="534"/>
                    <a:pt x="10070" y="0"/>
                    <a:pt x="88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2"/>
            <p:cNvSpPr/>
            <p:nvPr/>
          </p:nvSpPr>
          <p:spPr>
            <a:xfrm>
              <a:off x="12519442" y="8695251"/>
              <a:ext cx="77795" cy="77795"/>
            </a:xfrm>
            <a:custGeom>
              <a:avLst/>
              <a:gdLst/>
              <a:ahLst/>
              <a:cxnLst/>
              <a:rect l="l" t="t" r="r" b="b"/>
              <a:pathLst>
                <a:path w="1033" h="1033" extrusionOk="0">
                  <a:moveTo>
                    <a:pt x="0" y="1"/>
                  </a:moveTo>
                  <a:lnTo>
                    <a:pt x="0" y="1032"/>
                  </a:lnTo>
                  <a:lnTo>
                    <a:pt x="1032" y="1032"/>
                  </a:lnTo>
                  <a:lnTo>
                    <a:pt x="103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2"/>
            <p:cNvSpPr/>
            <p:nvPr/>
          </p:nvSpPr>
          <p:spPr>
            <a:xfrm>
              <a:off x="12768643" y="8695251"/>
              <a:ext cx="75084" cy="77795"/>
            </a:xfrm>
            <a:custGeom>
              <a:avLst/>
              <a:gdLst/>
              <a:ahLst/>
              <a:cxnLst/>
              <a:rect l="l" t="t" r="r" b="b"/>
              <a:pathLst>
                <a:path w="997" h="1033" extrusionOk="0">
                  <a:moveTo>
                    <a:pt x="1" y="1"/>
                  </a:moveTo>
                  <a:lnTo>
                    <a:pt x="1" y="1032"/>
                  </a:lnTo>
                  <a:lnTo>
                    <a:pt x="997" y="1032"/>
                  </a:lnTo>
                  <a:lnTo>
                    <a:pt x="9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2" name="Google Shape;642;p22"/>
          <p:cNvCxnSpPr>
            <a:stCxn id="611" idx="0"/>
            <a:endCxn id="595" idx="2"/>
          </p:cNvCxnSpPr>
          <p:nvPr/>
        </p:nvCxnSpPr>
        <p:spPr>
          <a:xfrm rot="10800000">
            <a:off x="13546727" y="12808388"/>
            <a:ext cx="0" cy="310500"/>
          </a:xfrm>
          <a:prstGeom prst="straightConnector1">
            <a:avLst/>
          </a:prstGeom>
          <a:noFill/>
          <a:ln w="38100" cap="flat" cmpd="sng">
            <a:solidFill>
              <a:schemeClr val="accent1"/>
            </a:solidFill>
            <a:prstDash val="solid"/>
            <a:round/>
            <a:headEnd type="none" w="med" len="med"/>
            <a:tailEnd type="none" w="med" len="med"/>
          </a:ln>
        </p:spPr>
      </p:cxnSp>
      <p:cxnSp>
        <p:nvCxnSpPr>
          <p:cNvPr id="643" name="Google Shape;643;p22"/>
          <p:cNvCxnSpPr>
            <a:stCxn id="606" idx="0"/>
            <a:endCxn id="612" idx="4"/>
          </p:cNvCxnSpPr>
          <p:nvPr/>
        </p:nvCxnSpPr>
        <p:spPr>
          <a:xfrm rot="10800000">
            <a:off x="15246002" y="14236425"/>
            <a:ext cx="0" cy="336900"/>
          </a:xfrm>
          <a:prstGeom prst="straightConnector1">
            <a:avLst/>
          </a:prstGeom>
          <a:noFill/>
          <a:ln w="38100" cap="flat" cmpd="sng">
            <a:solidFill>
              <a:schemeClr val="accent1"/>
            </a:solidFill>
            <a:prstDash val="solid"/>
            <a:round/>
            <a:headEnd type="none" w="med" len="med"/>
            <a:tailEnd type="none" w="med" len="med"/>
          </a:ln>
        </p:spPr>
      </p:cxnSp>
      <p:cxnSp>
        <p:nvCxnSpPr>
          <p:cNvPr id="644" name="Google Shape;644;p22"/>
          <p:cNvCxnSpPr>
            <a:stCxn id="613" idx="0"/>
            <a:endCxn id="598" idx="2"/>
          </p:cNvCxnSpPr>
          <p:nvPr/>
        </p:nvCxnSpPr>
        <p:spPr>
          <a:xfrm rot="10800000">
            <a:off x="16945277" y="12808538"/>
            <a:ext cx="0" cy="310200"/>
          </a:xfrm>
          <a:prstGeom prst="straightConnector1">
            <a:avLst/>
          </a:prstGeom>
          <a:noFill/>
          <a:ln w="38100" cap="flat" cmpd="sng">
            <a:solidFill>
              <a:schemeClr val="accent1"/>
            </a:solidFill>
            <a:prstDash val="solid"/>
            <a:round/>
            <a:headEnd type="none" w="med" len="med"/>
            <a:tailEnd type="none" w="med" len="med"/>
          </a:ln>
        </p:spPr>
      </p:cxnSp>
      <p:cxnSp>
        <p:nvCxnSpPr>
          <p:cNvPr id="645" name="Google Shape;645;p22"/>
          <p:cNvCxnSpPr>
            <a:stCxn id="609" idx="0"/>
            <a:endCxn id="614" idx="4"/>
          </p:cNvCxnSpPr>
          <p:nvPr/>
        </p:nvCxnSpPr>
        <p:spPr>
          <a:xfrm rot="10800000">
            <a:off x="18644552" y="14236425"/>
            <a:ext cx="0" cy="336900"/>
          </a:xfrm>
          <a:prstGeom prst="straightConnector1">
            <a:avLst/>
          </a:prstGeom>
          <a:noFill/>
          <a:ln w="38100" cap="flat" cmpd="sng">
            <a:solidFill>
              <a:schemeClr val="accent1"/>
            </a:solidFill>
            <a:prstDash val="solid"/>
            <a:round/>
            <a:headEnd type="none" w="med" len="med"/>
            <a:tailEnd type="none" w="med" len="med"/>
          </a:ln>
        </p:spPr>
      </p:cxnSp>
      <p:cxnSp>
        <p:nvCxnSpPr>
          <p:cNvPr id="646" name="Google Shape;646;p22"/>
          <p:cNvCxnSpPr>
            <a:stCxn id="601" idx="2"/>
            <a:endCxn id="615" idx="0"/>
          </p:cNvCxnSpPr>
          <p:nvPr/>
        </p:nvCxnSpPr>
        <p:spPr>
          <a:xfrm>
            <a:off x="20343827" y="12808480"/>
            <a:ext cx="0" cy="310200"/>
          </a:xfrm>
          <a:prstGeom prst="straightConnector1">
            <a:avLst/>
          </a:prstGeom>
          <a:noFill/>
          <a:ln w="38100" cap="flat" cmpd="sng">
            <a:solidFill>
              <a:schemeClr val="accent1"/>
            </a:solidFill>
            <a:prstDash val="solid"/>
            <a:round/>
            <a:headEnd type="none" w="med" len="med"/>
            <a:tailEnd type="none" w="med" len="med"/>
          </a:ln>
        </p:spPr>
      </p:cxnSp>
      <p:sp>
        <p:nvSpPr>
          <p:cNvPr id="647" name="Google Shape;647;p22"/>
          <p:cNvSpPr/>
          <p:nvPr/>
        </p:nvSpPr>
        <p:spPr>
          <a:xfrm>
            <a:off x="18333668" y="13367383"/>
            <a:ext cx="621797" cy="620508"/>
          </a:xfrm>
          <a:custGeom>
            <a:avLst/>
            <a:gdLst/>
            <a:ahLst/>
            <a:cxnLst/>
            <a:rect l="l" t="t" r="r" b="b"/>
            <a:pathLst>
              <a:path w="17365" h="17329" extrusionOk="0">
                <a:moveTo>
                  <a:pt x="13984" y="997"/>
                </a:moveTo>
                <a:lnTo>
                  <a:pt x="13984" y="1851"/>
                </a:lnTo>
                <a:cubicBezTo>
                  <a:pt x="13984" y="3238"/>
                  <a:pt x="12845" y="4377"/>
                  <a:pt x="11458" y="4377"/>
                </a:cubicBezTo>
                <a:lnTo>
                  <a:pt x="9714" y="4377"/>
                </a:lnTo>
                <a:lnTo>
                  <a:pt x="9714" y="6085"/>
                </a:lnTo>
                <a:cubicBezTo>
                  <a:pt x="9714" y="7046"/>
                  <a:pt x="9999" y="7971"/>
                  <a:pt x="10568" y="8753"/>
                </a:cubicBezTo>
                <a:lnTo>
                  <a:pt x="6725" y="8753"/>
                </a:lnTo>
                <a:cubicBezTo>
                  <a:pt x="7330" y="7971"/>
                  <a:pt x="7651" y="6974"/>
                  <a:pt x="7651" y="5978"/>
                </a:cubicBezTo>
                <a:lnTo>
                  <a:pt x="7651" y="4377"/>
                </a:lnTo>
                <a:lnTo>
                  <a:pt x="5907" y="4377"/>
                </a:lnTo>
                <a:cubicBezTo>
                  <a:pt x="4519" y="4377"/>
                  <a:pt x="3381" y="3238"/>
                  <a:pt x="3381" y="1851"/>
                </a:cubicBezTo>
                <a:lnTo>
                  <a:pt x="3381" y="997"/>
                </a:lnTo>
                <a:lnTo>
                  <a:pt x="6654" y="997"/>
                </a:lnTo>
                <a:cubicBezTo>
                  <a:pt x="7010" y="997"/>
                  <a:pt x="8184" y="1104"/>
                  <a:pt x="8184" y="2207"/>
                </a:cubicBezTo>
                <a:lnTo>
                  <a:pt x="9181" y="2207"/>
                </a:lnTo>
                <a:cubicBezTo>
                  <a:pt x="9181" y="1104"/>
                  <a:pt x="10355" y="997"/>
                  <a:pt x="10711" y="997"/>
                </a:cubicBezTo>
                <a:close/>
                <a:moveTo>
                  <a:pt x="11422" y="9750"/>
                </a:moveTo>
                <a:cubicBezTo>
                  <a:pt x="12845" y="9750"/>
                  <a:pt x="13984" y="10888"/>
                  <a:pt x="13984" y="12311"/>
                </a:cubicBezTo>
                <a:lnTo>
                  <a:pt x="13984" y="12703"/>
                </a:lnTo>
                <a:lnTo>
                  <a:pt x="12988" y="12703"/>
                </a:lnTo>
                <a:cubicBezTo>
                  <a:pt x="12667" y="12703"/>
                  <a:pt x="12347" y="12596"/>
                  <a:pt x="12063" y="12383"/>
                </a:cubicBezTo>
                <a:cubicBezTo>
                  <a:pt x="11102" y="11635"/>
                  <a:pt x="9928" y="11244"/>
                  <a:pt x="8682" y="11244"/>
                </a:cubicBezTo>
                <a:cubicBezTo>
                  <a:pt x="7437" y="11244"/>
                  <a:pt x="6263" y="11635"/>
                  <a:pt x="5267" y="12383"/>
                </a:cubicBezTo>
                <a:cubicBezTo>
                  <a:pt x="5018" y="12596"/>
                  <a:pt x="4697" y="12703"/>
                  <a:pt x="4377" y="12703"/>
                </a:cubicBezTo>
                <a:lnTo>
                  <a:pt x="3381" y="12703"/>
                </a:lnTo>
                <a:lnTo>
                  <a:pt x="3381" y="12311"/>
                </a:lnTo>
                <a:cubicBezTo>
                  <a:pt x="3381" y="10888"/>
                  <a:pt x="4519" y="9750"/>
                  <a:pt x="5907" y="9750"/>
                </a:cubicBezTo>
                <a:close/>
                <a:moveTo>
                  <a:pt x="2349" y="12240"/>
                </a:moveTo>
                <a:lnTo>
                  <a:pt x="2349" y="14802"/>
                </a:lnTo>
                <a:cubicBezTo>
                  <a:pt x="2349" y="15549"/>
                  <a:pt x="1780" y="16190"/>
                  <a:pt x="1033" y="16297"/>
                </a:cubicBezTo>
                <a:lnTo>
                  <a:pt x="1033" y="12738"/>
                </a:lnTo>
                <a:cubicBezTo>
                  <a:pt x="1033" y="12489"/>
                  <a:pt x="1246" y="12240"/>
                  <a:pt x="1531" y="12240"/>
                </a:cubicBezTo>
                <a:close/>
                <a:moveTo>
                  <a:pt x="8682" y="12240"/>
                </a:moveTo>
                <a:cubicBezTo>
                  <a:pt x="9679" y="12240"/>
                  <a:pt x="10639" y="12561"/>
                  <a:pt x="11458" y="13201"/>
                </a:cubicBezTo>
                <a:cubicBezTo>
                  <a:pt x="11885" y="13521"/>
                  <a:pt x="12454" y="13699"/>
                  <a:pt x="12988" y="13699"/>
                </a:cubicBezTo>
                <a:lnTo>
                  <a:pt x="13842" y="13699"/>
                </a:lnTo>
                <a:cubicBezTo>
                  <a:pt x="13415" y="15229"/>
                  <a:pt x="12027" y="16297"/>
                  <a:pt x="10426" y="16297"/>
                </a:cubicBezTo>
                <a:lnTo>
                  <a:pt x="6939" y="16297"/>
                </a:lnTo>
                <a:cubicBezTo>
                  <a:pt x="5302" y="16297"/>
                  <a:pt x="3915" y="15194"/>
                  <a:pt x="3488" y="13699"/>
                </a:cubicBezTo>
                <a:lnTo>
                  <a:pt x="4342" y="13699"/>
                </a:lnTo>
                <a:cubicBezTo>
                  <a:pt x="4911" y="13699"/>
                  <a:pt x="5445" y="13521"/>
                  <a:pt x="5907" y="13201"/>
                </a:cubicBezTo>
                <a:cubicBezTo>
                  <a:pt x="6690" y="12561"/>
                  <a:pt x="7651" y="12240"/>
                  <a:pt x="8682" y="12240"/>
                </a:cubicBezTo>
                <a:close/>
                <a:moveTo>
                  <a:pt x="15834" y="12240"/>
                </a:moveTo>
                <a:cubicBezTo>
                  <a:pt x="16119" y="12240"/>
                  <a:pt x="16332" y="12489"/>
                  <a:pt x="16332" y="12738"/>
                </a:cubicBezTo>
                <a:lnTo>
                  <a:pt x="16332" y="16297"/>
                </a:lnTo>
                <a:cubicBezTo>
                  <a:pt x="15585" y="16190"/>
                  <a:pt x="14980" y="15549"/>
                  <a:pt x="14980" y="14802"/>
                </a:cubicBezTo>
                <a:lnTo>
                  <a:pt x="14980" y="12240"/>
                </a:lnTo>
                <a:close/>
                <a:moveTo>
                  <a:pt x="2349" y="1"/>
                </a:moveTo>
                <a:lnTo>
                  <a:pt x="2349" y="1851"/>
                </a:lnTo>
                <a:cubicBezTo>
                  <a:pt x="2349" y="3808"/>
                  <a:pt x="3950" y="5409"/>
                  <a:pt x="5907" y="5409"/>
                </a:cubicBezTo>
                <a:lnTo>
                  <a:pt x="6654" y="5409"/>
                </a:lnTo>
                <a:lnTo>
                  <a:pt x="6654" y="5978"/>
                </a:lnTo>
                <a:cubicBezTo>
                  <a:pt x="6654" y="6939"/>
                  <a:pt x="6263" y="7864"/>
                  <a:pt x="5587" y="8540"/>
                </a:cubicBezTo>
                <a:lnTo>
                  <a:pt x="5302" y="8789"/>
                </a:lnTo>
                <a:cubicBezTo>
                  <a:pt x="3986" y="9038"/>
                  <a:pt x="2918" y="9963"/>
                  <a:pt x="2527" y="11244"/>
                </a:cubicBezTo>
                <a:lnTo>
                  <a:pt x="1531" y="11244"/>
                </a:lnTo>
                <a:cubicBezTo>
                  <a:pt x="677" y="11244"/>
                  <a:pt x="1" y="11920"/>
                  <a:pt x="1" y="12774"/>
                </a:cubicBezTo>
                <a:lnTo>
                  <a:pt x="1" y="17328"/>
                </a:lnTo>
                <a:lnTo>
                  <a:pt x="819" y="17328"/>
                </a:lnTo>
                <a:cubicBezTo>
                  <a:pt x="1993" y="17328"/>
                  <a:pt x="2954" y="16546"/>
                  <a:pt x="3274" y="15514"/>
                </a:cubicBezTo>
                <a:cubicBezTo>
                  <a:pt x="4093" y="16617"/>
                  <a:pt x="5445" y="17328"/>
                  <a:pt x="6939" y="17328"/>
                </a:cubicBezTo>
                <a:lnTo>
                  <a:pt x="10426" y="17328"/>
                </a:lnTo>
                <a:cubicBezTo>
                  <a:pt x="11920" y="17328"/>
                  <a:pt x="13237" y="16617"/>
                  <a:pt x="14091" y="15514"/>
                </a:cubicBezTo>
                <a:cubicBezTo>
                  <a:pt x="14375" y="16546"/>
                  <a:pt x="15372" y="17328"/>
                  <a:pt x="16510" y="17328"/>
                </a:cubicBezTo>
                <a:lnTo>
                  <a:pt x="17364" y="17328"/>
                </a:lnTo>
                <a:lnTo>
                  <a:pt x="17364" y="12774"/>
                </a:lnTo>
                <a:cubicBezTo>
                  <a:pt x="17364" y="11920"/>
                  <a:pt x="16653" y="11244"/>
                  <a:pt x="15834" y="11244"/>
                </a:cubicBezTo>
                <a:lnTo>
                  <a:pt x="14838" y="11244"/>
                </a:lnTo>
                <a:cubicBezTo>
                  <a:pt x="14411" y="9928"/>
                  <a:pt x="13308" y="8967"/>
                  <a:pt x="11920" y="8789"/>
                </a:cubicBezTo>
                <a:lnTo>
                  <a:pt x="11671" y="8540"/>
                </a:lnTo>
                <a:cubicBezTo>
                  <a:pt x="11066" y="7864"/>
                  <a:pt x="10711" y="7010"/>
                  <a:pt x="10711" y="6085"/>
                </a:cubicBezTo>
                <a:lnTo>
                  <a:pt x="10711" y="5409"/>
                </a:lnTo>
                <a:lnTo>
                  <a:pt x="11422" y="5409"/>
                </a:lnTo>
                <a:cubicBezTo>
                  <a:pt x="13379" y="5409"/>
                  <a:pt x="14980" y="3808"/>
                  <a:pt x="14980" y="1851"/>
                </a:cubicBezTo>
                <a:lnTo>
                  <a:pt x="14980" y="1"/>
                </a:lnTo>
                <a:lnTo>
                  <a:pt x="10711" y="1"/>
                </a:lnTo>
                <a:cubicBezTo>
                  <a:pt x="9821" y="1"/>
                  <a:pt x="9109" y="285"/>
                  <a:pt x="8682" y="783"/>
                </a:cubicBezTo>
                <a:cubicBezTo>
                  <a:pt x="8220" y="285"/>
                  <a:pt x="7508" y="1"/>
                  <a:pt x="66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 name="Google Shape;648;p22"/>
          <p:cNvGrpSpPr/>
          <p:nvPr/>
        </p:nvGrpSpPr>
        <p:grpSpPr>
          <a:xfrm>
            <a:off x="16631170" y="13464193"/>
            <a:ext cx="628213" cy="426890"/>
            <a:chOff x="9716555" y="6208590"/>
            <a:chExt cx="1321163" cy="897771"/>
          </a:xfrm>
        </p:grpSpPr>
        <p:sp>
          <p:nvSpPr>
            <p:cNvPr id="649" name="Google Shape;649;p22"/>
            <p:cNvSpPr/>
            <p:nvPr/>
          </p:nvSpPr>
          <p:spPr>
            <a:xfrm>
              <a:off x="9716555" y="6208590"/>
              <a:ext cx="1321163" cy="897771"/>
            </a:xfrm>
            <a:custGeom>
              <a:avLst/>
              <a:gdLst/>
              <a:ahLst/>
              <a:cxnLst/>
              <a:rect l="l" t="t" r="r" b="b"/>
              <a:pathLst>
                <a:path w="17543" h="11921" extrusionOk="0">
                  <a:moveTo>
                    <a:pt x="10853" y="1033"/>
                  </a:moveTo>
                  <a:cubicBezTo>
                    <a:pt x="11458" y="1068"/>
                    <a:pt x="12063" y="1246"/>
                    <a:pt x="12597" y="1531"/>
                  </a:cubicBezTo>
                  <a:cubicBezTo>
                    <a:pt x="11494" y="2669"/>
                    <a:pt x="10853" y="4199"/>
                    <a:pt x="10817" y="5800"/>
                  </a:cubicBezTo>
                  <a:lnTo>
                    <a:pt x="9572" y="5800"/>
                  </a:lnTo>
                  <a:cubicBezTo>
                    <a:pt x="9430" y="5800"/>
                    <a:pt x="9252" y="5800"/>
                    <a:pt x="9110" y="5836"/>
                  </a:cubicBezTo>
                  <a:cubicBezTo>
                    <a:pt x="9145" y="4092"/>
                    <a:pt x="9750" y="2385"/>
                    <a:pt x="10853" y="1033"/>
                  </a:cubicBezTo>
                  <a:close/>
                  <a:moveTo>
                    <a:pt x="10782" y="6797"/>
                  </a:moveTo>
                  <a:lnTo>
                    <a:pt x="10782" y="7330"/>
                  </a:lnTo>
                  <a:cubicBezTo>
                    <a:pt x="10782" y="7615"/>
                    <a:pt x="10533" y="7828"/>
                    <a:pt x="10248" y="7828"/>
                  </a:cubicBezTo>
                  <a:lnTo>
                    <a:pt x="8113" y="7828"/>
                  </a:lnTo>
                  <a:cubicBezTo>
                    <a:pt x="8327" y="7224"/>
                    <a:pt x="8896" y="6797"/>
                    <a:pt x="9572" y="6797"/>
                  </a:cubicBezTo>
                  <a:close/>
                  <a:moveTo>
                    <a:pt x="13486" y="2136"/>
                  </a:moveTo>
                  <a:cubicBezTo>
                    <a:pt x="13771" y="2385"/>
                    <a:pt x="14020" y="2669"/>
                    <a:pt x="14269" y="2989"/>
                  </a:cubicBezTo>
                  <a:lnTo>
                    <a:pt x="16297" y="5943"/>
                  </a:lnTo>
                  <a:lnTo>
                    <a:pt x="14269" y="8896"/>
                  </a:lnTo>
                  <a:cubicBezTo>
                    <a:pt x="14055" y="9252"/>
                    <a:pt x="13771" y="9536"/>
                    <a:pt x="13486" y="9785"/>
                  </a:cubicBezTo>
                  <a:cubicBezTo>
                    <a:pt x="12419" y="8789"/>
                    <a:pt x="11814" y="7401"/>
                    <a:pt x="11814" y="5943"/>
                  </a:cubicBezTo>
                  <a:cubicBezTo>
                    <a:pt x="11814" y="4484"/>
                    <a:pt x="12419" y="3132"/>
                    <a:pt x="13486" y="2136"/>
                  </a:cubicBezTo>
                  <a:close/>
                  <a:moveTo>
                    <a:pt x="9572" y="997"/>
                  </a:moveTo>
                  <a:cubicBezTo>
                    <a:pt x="8611" y="2456"/>
                    <a:pt x="8078" y="4199"/>
                    <a:pt x="8078" y="5943"/>
                  </a:cubicBezTo>
                  <a:cubicBezTo>
                    <a:pt x="8078" y="6049"/>
                    <a:pt x="8078" y="6156"/>
                    <a:pt x="8078" y="6263"/>
                  </a:cubicBezTo>
                  <a:cubicBezTo>
                    <a:pt x="7437" y="6725"/>
                    <a:pt x="7010" y="7508"/>
                    <a:pt x="7010" y="8362"/>
                  </a:cubicBezTo>
                  <a:lnTo>
                    <a:pt x="7010" y="8860"/>
                  </a:lnTo>
                  <a:lnTo>
                    <a:pt x="8576" y="8860"/>
                  </a:lnTo>
                  <a:cubicBezTo>
                    <a:pt x="8825" y="9572"/>
                    <a:pt x="9145" y="10284"/>
                    <a:pt x="9572" y="10888"/>
                  </a:cubicBezTo>
                  <a:lnTo>
                    <a:pt x="4271" y="10888"/>
                  </a:lnTo>
                  <a:cubicBezTo>
                    <a:pt x="4093" y="10888"/>
                    <a:pt x="3950" y="10817"/>
                    <a:pt x="3844" y="10675"/>
                  </a:cubicBezTo>
                  <a:cubicBezTo>
                    <a:pt x="3737" y="10568"/>
                    <a:pt x="3701" y="10390"/>
                    <a:pt x="3772" y="10212"/>
                  </a:cubicBezTo>
                  <a:lnTo>
                    <a:pt x="4591" y="7793"/>
                  </a:lnTo>
                  <a:cubicBezTo>
                    <a:pt x="4698" y="7579"/>
                    <a:pt x="4591" y="7295"/>
                    <a:pt x="4377" y="7152"/>
                  </a:cubicBezTo>
                  <a:cubicBezTo>
                    <a:pt x="4271" y="7117"/>
                    <a:pt x="4199" y="7081"/>
                    <a:pt x="4093" y="7081"/>
                  </a:cubicBezTo>
                  <a:cubicBezTo>
                    <a:pt x="3950" y="7081"/>
                    <a:pt x="3772" y="7152"/>
                    <a:pt x="3666" y="7259"/>
                  </a:cubicBezTo>
                  <a:cubicBezTo>
                    <a:pt x="3310" y="7686"/>
                    <a:pt x="2776" y="7900"/>
                    <a:pt x="2242" y="7900"/>
                  </a:cubicBezTo>
                  <a:lnTo>
                    <a:pt x="1566" y="7900"/>
                  </a:lnTo>
                  <a:cubicBezTo>
                    <a:pt x="1104" y="6583"/>
                    <a:pt x="1104" y="5302"/>
                    <a:pt x="1566" y="3986"/>
                  </a:cubicBezTo>
                  <a:lnTo>
                    <a:pt x="2242" y="3986"/>
                  </a:lnTo>
                  <a:cubicBezTo>
                    <a:pt x="2776" y="3986"/>
                    <a:pt x="3310" y="4235"/>
                    <a:pt x="3666" y="4662"/>
                  </a:cubicBezTo>
                  <a:cubicBezTo>
                    <a:pt x="3777" y="4773"/>
                    <a:pt x="3930" y="4829"/>
                    <a:pt x="4090" y="4829"/>
                  </a:cubicBezTo>
                  <a:cubicBezTo>
                    <a:pt x="4186" y="4829"/>
                    <a:pt x="4284" y="4809"/>
                    <a:pt x="4377" y="4769"/>
                  </a:cubicBezTo>
                  <a:cubicBezTo>
                    <a:pt x="4591" y="4626"/>
                    <a:pt x="4698" y="4342"/>
                    <a:pt x="4591" y="4092"/>
                  </a:cubicBezTo>
                  <a:lnTo>
                    <a:pt x="3772" y="1673"/>
                  </a:lnTo>
                  <a:cubicBezTo>
                    <a:pt x="3701" y="1531"/>
                    <a:pt x="3737" y="1353"/>
                    <a:pt x="3844" y="1210"/>
                  </a:cubicBezTo>
                  <a:cubicBezTo>
                    <a:pt x="3950" y="1068"/>
                    <a:pt x="4093" y="997"/>
                    <a:pt x="4271" y="997"/>
                  </a:cubicBezTo>
                  <a:close/>
                  <a:moveTo>
                    <a:pt x="11316" y="8433"/>
                  </a:moveTo>
                  <a:cubicBezTo>
                    <a:pt x="11636" y="9145"/>
                    <a:pt x="12063" y="9821"/>
                    <a:pt x="12632" y="10390"/>
                  </a:cubicBezTo>
                  <a:cubicBezTo>
                    <a:pt x="12063" y="10675"/>
                    <a:pt x="11494" y="10853"/>
                    <a:pt x="10853" y="10888"/>
                  </a:cubicBezTo>
                  <a:cubicBezTo>
                    <a:pt x="10355" y="10284"/>
                    <a:pt x="9964" y="9572"/>
                    <a:pt x="9679" y="8860"/>
                  </a:cubicBezTo>
                  <a:lnTo>
                    <a:pt x="10248" y="8860"/>
                  </a:lnTo>
                  <a:cubicBezTo>
                    <a:pt x="10675" y="8860"/>
                    <a:pt x="11031" y="8682"/>
                    <a:pt x="11316" y="8433"/>
                  </a:cubicBezTo>
                  <a:close/>
                  <a:moveTo>
                    <a:pt x="4271" y="1"/>
                  </a:moveTo>
                  <a:cubicBezTo>
                    <a:pt x="3772" y="1"/>
                    <a:pt x="3274" y="214"/>
                    <a:pt x="2990" y="641"/>
                  </a:cubicBezTo>
                  <a:cubicBezTo>
                    <a:pt x="2705" y="1033"/>
                    <a:pt x="2634" y="1566"/>
                    <a:pt x="2812" y="2029"/>
                  </a:cubicBezTo>
                  <a:lnTo>
                    <a:pt x="3203" y="3132"/>
                  </a:lnTo>
                  <a:cubicBezTo>
                    <a:pt x="2883" y="3025"/>
                    <a:pt x="2563" y="2989"/>
                    <a:pt x="2242" y="2989"/>
                  </a:cubicBezTo>
                  <a:lnTo>
                    <a:pt x="890" y="2989"/>
                  </a:lnTo>
                  <a:lnTo>
                    <a:pt x="748" y="3310"/>
                  </a:lnTo>
                  <a:cubicBezTo>
                    <a:pt x="1" y="5053"/>
                    <a:pt x="1" y="6868"/>
                    <a:pt x="748" y="8611"/>
                  </a:cubicBezTo>
                  <a:lnTo>
                    <a:pt x="890" y="8931"/>
                  </a:lnTo>
                  <a:lnTo>
                    <a:pt x="2242" y="8931"/>
                  </a:lnTo>
                  <a:cubicBezTo>
                    <a:pt x="2563" y="8931"/>
                    <a:pt x="2883" y="8896"/>
                    <a:pt x="3203" y="8789"/>
                  </a:cubicBezTo>
                  <a:lnTo>
                    <a:pt x="3203" y="8789"/>
                  </a:lnTo>
                  <a:lnTo>
                    <a:pt x="2812" y="9892"/>
                  </a:lnTo>
                  <a:cubicBezTo>
                    <a:pt x="2634" y="10355"/>
                    <a:pt x="2705" y="10888"/>
                    <a:pt x="2990" y="11280"/>
                  </a:cubicBezTo>
                  <a:cubicBezTo>
                    <a:pt x="3310" y="11707"/>
                    <a:pt x="3772" y="11920"/>
                    <a:pt x="4271" y="11920"/>
                  </a:cubicBezTo>
                  <a:lnTo>
                    <a:pt x="10462" y="11920"/>
                  </a:lnTo>
                  <a:cubicBezTo>
                    <a:pt x="12347" y="11920"/>
                    <a:pt x="14055" y="11031"/>
                    <a:pt x="15123" y="9501"/>
                  </a:cubicBezTo>
                  <a:lnTo>
                    <a:pt x="17542" y="5943"/>
                  </a:lnTo>
                  <a:lnTo>
                    <a:pt x="15123" y="2420"/>
                  </a:lnTo>
                  <a:cubicBezTo>
                    <a:pt x="14055" y="890"/>
                    <a:pt x="12347" y="1"/>
                    <a:pt x="104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2"/>
            <p:cNvSpPr/>
            <p:nvPr/>
          </p:nvSpPr>
          <p:spPr>
            <a:xfrm>
              <a:off x="10689259" y="6540857"/>
              <a:ext cx="77795" cy="77795"/>
            </a:xfrm>
            <a:custGeom>
              <a:avLst/>
              <a:gdLst/>
              <a:ahLst/>
              <a:cxnLst/>
              <a:rect l="l" t="t" r="r" b="b"/>
              <a:pathLst>
                <a:path w="1033" h="1033" extrusionOk="0">
                  <a:moveTo>
                    <a:pt x="1" y="1"/>
                  </a:moveTo>
                  <a:lnTo>
                    <a:pt x="1" y="1033"/>
                  </a:lnTo>
                  <a:lnTo>
                    <a:pt x="1033" y="1033"/>
                  </a:lnTo>
                  <a:lnTo>
                    <a:pt x="10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 name="Google Shape;651;p22"/>
          <p:cNvSpPr/>
          <p:nvPr/>
        </p:nvSpPr>
        <p:spPr>
          <a:xfrm>
            <a:off x="14935103" y="13412769"/>
            <a:ext cx="621797" cy="529736"/>
          </a:xfrm>
          <a:custGeom>
            <a:avLst/>
            <a:gdLst/>
            <a:ahLst/>
            <a:cxnLst/>
            <a:rect l="l" t="t" r="r" b="b"/>
            <a:pathLst>
              <a:path w="17365" h="14794" extrusionOk="0">
                <a:moveTo>
                  <a:pt x="6263" y="1024"/>
                </a:moveTo>
                <a:cubicBezTo>
                  <a:pt x="6477" y="1024"/>
                  <a:pt x="6690" y="1059"/>
                  <a:pt x="6868" y="1166"/>
                </a:cubicBezTo>
                <a:lnTo>
                  <a:pt x="6085" y="1949"/>
                </a:lnTo>
                <a:lnTo>
                  <a:pt x="6690" y="2589"/>
                </a:lnTo>
                <a:lnTo>
                  <a:pt x="6299" y="2981"/>
                </a:lnTo>
                <a:cubicBezTo>
                  <a:pt x="6121" y="3159"/>
                  <a:pt x="5889" y="3248"/>
                  <a:pt x="5658" y="3248"/>
                </a:cubicBezTo>
                <a:cubicBezTo>
                  <a:pt x="5427" y="3248"/>
                  <a:pt x="5196" y="3159"/>
                  <a:pt x="5018" y="2981"/>
                </a:cubicBezTo>
                <a:cubicBezTo>
                  <a:pt x="4698" y="2625"/>
                  <a:pt x="4698" y="2091"/>
                  <a:pt x="5018" y="1735"/>
                </a:cubicBezTo>
                <a:lnTo>
                  <a:pt x="5053" y="1735"/>
                </a:lnTo>
                <a:lnTo>
                  <a:pt x="5374" y="1380"/>
                </a:lnTo>
                <a:cubicBezTo>
                  <a:pt x="5623" y="1130"/>
                  <a:pt x="5943" y="1024"/>
                  <a:pt x="6263" y="1024"/>
                </a:cubicBezTo>
                <a:close/>
                <a:moveTo>
                  <a:pt x="11072" y="1021"/>
                </a:moveTo>
                <a:cubicBezTo>
                  <a:pt x="11398" y="1021"/>
                  <a:pt x="11717" y="1140"/>
                  <a:pt x="11956" y="1380"/>
                </a:cubicBezTo>
                <a:lnTo>
                  <a:pt x="12312" y="1735"/>
                </a:lnTo>
                <a:cubicBezTo>
                  <a:pt x="12632" y="2091"/>
                  <a:pt x="12632" y="2625"/>
                  <a:pt x="12312" y="2981"/>
                </a:cubicBezTo>
                <a:cubicBezTo>
                  <a:pt x="12134" y="3159"/>
                  <a:pt x="11903" y="3248"/>
                  <a:pt x="11671" y="3248"/>
                </a:cubicBezTo>
                <a:cubicBezTo>
                  <a:pt x="11440" y="3248"/>
                  <a:pt x="11209" y="3159"/>
                  <a:pt x="11031" y="2981"/>
                </a:cubicBezTo>
                <a:lnTo>
                  <a:pt x="11066" y="2981"/>
                </a:lnTo>
                <a:lnTo>
                  <a:pt x="10640" y="2589"/>
                </a:lnTo>
                <a:lnTo>
                  <a:pt x="11280" y="1949"/>
                </a:lnTo>
                <a:lnTo>
                  <a:pt x="10462" y="1166"/>
                </a:lnTo>
                <a:cubicBezTo>
                  <a:pt x="10655" y="1069"/>
                  <a:pt x="10865" y="1021"/>
                  <a:pt x="11072" y="1021"/>
                </a:cubicBezTo>
                <a:close/>
                <a:moveTo>
                  <a:pt x="11173" y="6823"/>
                </a:moveTo>
                <a:cubicBezTo>
                  <a:pt x="12419" y="6823"/>
                  <a:pt x="13379" y="7820"/>
                  <a:pt x="13379" y="9029"/>
                </a:cubicBezTo>
                <a:cubicBezTo>
                  <a:pt x="13379" y="9634"/>
                  <a:pt x="13130" y="10239"/>
                  <a:pt x="12668" y="10666"/>
                </a:cubicBezTo>
                <a:lnTo>
                  <a:pt x="11600" y="11627"/>
                </a:lnTo>
                <a:lnTo>
                  <a:pt x="11565" y="11627"/>
                </a:lnTo>
                <a:cubicBezTo>
                  <a:pt x="11173" y="12018"/>
                  <a:pt x="10640" y="12196"/>
                  <a:pt x="10106" y="12196"/>
                </a:cubicBezTo>
                <a:lnTo>
                  <a:pt x="7259" y="12196"/>
                </a:lnTo>
                <a:cubicBezTo>
                  <a:pt x="6690" y="12196"/>
                  <a:pt x="6192" y="12018"/>
                  <a:pt x="5765" y="11627"/>
                </a:cubicBezTo>
                <a:lnTo>
                  <a:pt x="4698" y="10666"/>
                </a:lnTo>
                <a:cubicBezTo>
                  <a:pt x="4235" y="10239"/>
                  <a:pt x="3986" y="9634"/>
                  <a:pt x="3986" y="9029"/>
                </a:cubicBezTo>
                <a:cubicBezTo>
                  <a:pt x="3986" y="7820"/>
                  <a:pt x="4947" y="6823"/>
                  <a:pt x="6156" y="6823"/>
                </a:cubicBezTo>
                <a:close/>
                <a:moveTo>
                  <a:pt x="6263" y="1"/>
                </a:moveTo>
                <a:cubicBezTo>
                  <a:pt x="5685" y="1"/>
                  <a:pt x="5107" y="223"/>
                  <a:pt x="4662" y="668"/>
                </a:cubicBezTo>
                <a:lnTo>
                  <a:pt x="4342" y="1024"/>
                </a:lnTo>
                <a:cubicBezTo>
                  <a:pt x="3701" y="1629"/>
                  <a:pt x="3595" y="2589"/>
                  <a:pt x="4021" y="3301"/>
                </a:cubicBezTo>
                <a:lnTo>
                  <a:pt x="3488" y="3835"/>
                </a:lnTo>
                <a:lnTo>
                  <a:pt x="3488" y="5756"/>
                </a:lnTo>
                <a:lnTo>
                  <a:pt x="4235" y="6468"/>
                </a:lnTo>
                <a:cubicBezTo>
                  <a:pt x="3915" y="6717"/>
                  <a:pt x="3666" y="7001"/>
                  <a:pt x="3452" y="7322"/>
                </a:cubicBezTo>
                <a:lnTo>
                  <a:pt x="2136" y="6005"/>
                </a:lnTo>
                <a:lnTo>
                  <a:pt x="2136" y="3336"/>
                </a:lnTo>
                <a:lnTo>
                  <a:pt x="1139" y="3336"/>
                </a:lnTo>
                <a:lnTo>
                  <a:pt x="1139" y="6396"/>
                </a:lnTo>
                <a:lnTo>
                  <a:pt x="3025" y="8318"/>
                </a:lnTo>
                <a:cubicBezTo>
                  <a:pt x="3025" y="8425"/>
                  <a:pt x="2990" y="8531"/>
                  <a:pt x="2990" y="8638"/>
                </a:cubicBezTo>
                <a:lnTo>
                  <a:pt x="2065" y="8638"/>
                </a:lnTo>
                <a:lnTo>
                  <a:pt x="1" y="10702"/>
                </a:lnTo>
                <a:lnTo>
                  <a:pt x="1" y="12730"/>
                </a:lnTo>
                <a:lnTo>
                  <a:pt x="1033" y="12730"/>
                </a:lnTo>
                <a:lnTo>
                  <a:pt x="1033" y="11129"/>
                </a:lnTo>
                <a:lnTo>
                  <a:pt x="2492" y="9634"/>
                </a:lnTo>
                <a:lnTo>
                  <a:pt x="3025" y="9634"/>
                </a:lnTo>
                <a:cubicBezTo>
                  <a:pt x="3096" y="10097"/>
                  <a:pt x="3274" y="10488"/>
                  <a:pt x="3523" y="10880"/>
                </a:cubicBezTo>
                <a:lnTo>
                  <a:pt x="2349" y="10880"/>
                </a:lnTo>
                <a:lnTo>
                  <a:pt x="2349" y="13726"/>
                </a:lnTo>
                <a:lnTo>
                  <a:pt x="3452" y="14793"/>
                </a:lnTo>
                <a:lnTo>
                  <a:pt x="4164" y="14082"/>
                </a:lnTo>
                <a:lnTo>
                  <a:pt x="3381" y="13299"/>
                </a:lnTo>
                <a:lnTo>
                  <a:pt x="3381" y="11876"/>
                </a:lnTo>
                <a:lnTo>
                  <a:pt x="4520" y="11876"/>
                </a:lnTo>
                <a:lnTo>
                  <a:pt x="5089" y="12410"/>
                </a:lnTo>
                <a:cubicBezTo>
                  <a:pt x="5694" y="12943"/>
                  <a:pt x="6477" y="13228"/>
                  <a:pt x="7259" y="13228"/>
                </a:cubicBezTo>
                <a:lnTo>
                  <a:pt x="10106" y="13228"/>
                </a:lnTo>
                <a:cubicBezTo>
                  <a:pt x="10924" y="13228"/>
                  <a:pt x="11671" y="12943"/>
                  <a:pt x="12276" y="12410"/>
                </a:cubicBezTo>
                <a:lnTo>
                  <a:pt x="12846" y="11876"/>
                </a:lnTo>
                <a:lnTo>
                  <a:pt x="13984" y="11876"/>
                </a:lnTo>
                <a:lnTo>
                  <a:pt x="13984" y="13299"/>
                </a:lnTo>
                <a:lnTo>
                  <a:pt x="13237" y="14082"/>
                </a:lnTo>
                <a:lnTo>
                  <a:pt x="13949" y="14793"/>
                </a:lnTo>
                <a:lnTo>
                  <a:pt x="15016" y="13726"/>
                </a:lnTo>
                <a:lnTo>
                  <a:pt x="15016" y="10880"/>
                </a:lnTo>
                <a:lnTo>
                  <a:pt x="13842" y="10880"/>
                </a:lnTo>
                <a:cubicBezTo>
                  <a:pt x="14091" y="10488"/>
                  <a:pt x="14269" y="10097"/>
                  <a:pt x="14376" y="9634"/>
                </a:cubicBezTo>
                <a:lnTo>
                  <a:pt x="14874" y="9634"/>
                </a:lnTo>
                <a:lnTo>
                  <a:pt x="16368" y="11129"/>
                </a:lnTo>
                <a:lnTo>
                  <a:pt x="16368" y="12730"/>
                </a:lnTo>
                <a:lnTo>
                  <a:pt x="17364" y="12730"/>
                </a:lnTo>
                <a:lnTo>
                  <a:pt x="17364" y="10702"/>
                </a:lnTo>
                <a:lnTo>
                  <a:pt x="15301" y="8638"/>
                </a:lnTo>
                <a:lnTo>
                  <a:pt x="14376" y="8638"/>
                </a:lnTo>
                <a:cubicBezTo>
                  <a:pt x="14340" y="8531"/>
                  <a:pt x="14340" y="8425"/>
                  <a:pt x="14304" y="8318"/>
                </a:cubicBezTo>
                <a:lnTo>
                  <a:pt x="16226" y="6396"/>
                </a:lnTo>
                <a:lnTo>
                  <a:pt x="16226" y="3336"/>
                </a:lnTo>
                <a:lnTo>
                  <a:pt x="15194" y="3336"/>
                </a:lnTo>
                <a:lnTo>
                  <a:pt x="15194" y="6005"/>
                </a:lnTo>
                <a:lnTo>
                  <a:pt x="13877" y="7322"/>
                </a:lnTo>
                <a:cubicBezTo>
                  <a:pt x="13699" y="6966"/>
                  <a:pt x="13415" y="6717"/>
                  <a:pt x="13130" y="6468"/>
                </a:cubicBezTo>
                <a:lnTo>
                  <a:pt x="13842" y="5756"/>
                </a:lnTo>
                <a:lnTo>
                  <a:pt x="13842" y="3835"/>
                </a:lnTo>
                <a:lnTo>
                  <a:pt x="13344" y="3301"/>
                </a:lnTo>
                <a:cubicBezTo>
                  <a:pt x="13735" y="2589"/>
                  <a:pt x="13628" y="1629"/>
                  <a:pt x="13023" y="1024"/>
                </a:cubicBezTo>
                <a:lnTo>
                  <a:pt x="12668" y="668"/>
                </a:lnTo>
                <a:cubicBezTo>
                  <a:pt x="12223" y="223"/>
                  <a:pt x="11645" y="1"/>
                  <a:pt x="11071" y="1"/>
                </a:cubicBezTo>
                <a:cubicBezTo>
                  <a:pt x="10497" y="1"/>
                  <a:pt x="9928" y="223"/>
                  <a:pt x="9501" y="668"/>
                </a:cubicBezTo>
                <a:lnTo>
                  <a:pt x="9003" y="1130"/>
                </a:lnTo>
                <a:lnTo>
                  <a:pt x="9821" y="1984"/>
                </a:lnTo>
                <a:lnTo>
                  <a:pt x="9216" y="2589"/>
                </a:lnTo>
                <a:lnTo>
                  <a:pt x="10355" y="3728"/>
                </a:lnTo>
                <a:cubicBezTo>
                  <a:pt x="10711" y="4084"/>
                  <a:pt x="11209" y="4262"/>
                  <a:pt x="11671" y="4262"/>
                </a:cubicBezTo>
                <a:cubicBezTo>
                  <a:pt x="11992" y="4262"/>
                  <a:pt x="12347" y="4190"/>
                  <a:pt x="12632" y="4013"/>
                </a:cubicBezTo>
                <a:lnTo>
                  <a:pt x="12846" y="4226"/>
                </a:lnTo>
                <a:lnTo>
                  <a:pt x="12846" y="5329"/>
                </a:lnTo>
                <a:lnTo>
                  <a:pt x="12170" y="5969"/>
                </a:lnTo>
                <a:cubicBezTo>
                  <a:pt x="11849" y="5863"/>
                  <a:pt x="11529" y="5827"/>
                  <a:pt x="11173" y="5827"/>
                </a:cubicBezTo>
                <a:lnTo>
                  <a:pt x="10213" y="5827"/>
                </a:lnTo>
                <a:lnTo>
                  <a:pt x="10213" y="4760"/>
                </a:lnTo>
                <a:lnTo>
                  <a:pt x="9181" y="4760"/>
                </a:lnTo>
                <a:lnTo>
                  <a:pt x="9181" y="5827"/>
                </a:lnTo>
                <a:lnTo>
                  <a:pt x="8149" y="5827"/>
                </a:lnTo>
                <a:lnTo>
                  <a:pt x="8149" y="4760"/>
                </a:lnTo>
                <a:lnTo>
                  <a:pt x="7153" y="4760"/>
                </a:lnTo>
                <a:lnTo>
                  <a:pt x="7153" y="5827"/>
                </a:lnTo>
                <a:lnTo>
                  <a:pt x="6156" y="5827"/>
                </a:lnTo>
                <a:cubicBezTo>
                  <a:pt x="5801" y="5827"/>
                  <a:pt x="5480" y="5863"/>
                  <a:pt x="5160" y="5969"/>
                </a:cubicBezTo>
                <a:lnTo>
                  <a:pt x="4520" y="5329"/>
                </a:lnTo>
                <a:lnTo>
                  <a:pt x="4520" y="4226"/>
                </a:lnTo>
                <a:lnTo>
                  <a:pt x="4733" y="4013"/>
                </a:lnTo>
                <a:cubicBezTo>
                  <a:pt x="5018" y="4190"/>
                  <a:pt x="5338" y="4262"/>
                  <a:pt x="5658" y="4262"/>
                </a:cubicBezTo>
                <a:cubicBezTo>
                  <a:pt x="6156" y="4262"/>
                  <a:pt x="6654" y="4084"/>
                  <a:pt x="7010" y="3728"/>
                </a:cubicBezTo>
                <a:lnTo>
                  <a:pt x="8149" y="2589"/>
                </a:lnTo>
                <a:lnTo>
                  <a:pt x="7508" y="1984"/>
                </a:lnTo>
                <a:lnTo>
                  <a:pt x="8327" y="1130"/>
                </a:lnTo>
                <a:lnTo>
                  <a:pt x="7864" y="668"/>
                </a:lnTo>
                <a:cubicBezTo>
                  <a:pt x="7419" y="223"/>
                  <a:pt x="6841" y="1"/>
                  <a:pt x="62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2" name="Google Shape;652;p22"/>
          <p:cNvGrpSpPr/>
          <p:nvPr/>
        </p:nvGrpSpPr>
        <p:grpSpPr>
          <a:xfrm>
            <a:off x="13235807" y="13367201"/>
            <a:ext cx="621839" cy="620872"/>
            <a:chOff x="3073836" y="6004274"/>
            <a:chExt cx="1307758" cy="1305725"/>
          </a:xfrm>
        </p:grpSpPr>
        <p:sp>
          <p:nvSpPr>
            <p:cNvPr id="653" name="Google Shape;653;p22"/>
            <p:cNvSpPr/>
            <p:nvPr/>
          </p:nvSpPr>
          <p:spPr>
            <a:xfrm>
              <a:off x="3928680" y="6326525"/>
              <a:ext cx="75084" cy="77795"/>
            </a:xfrm>
            <a:custGeom>
              <a:avLst/>
              <a:gdLst/>
              <a:ahLst/>
              <a:cxnLst/>
              <a:rect l="l" t="t" r="r" b="b"/>
              <a:pathLst>
                <a:path w="997" h="1033" extrusionOk="0">
                  <a:moveTo>
                    <a:pt x="0" y="0"/>
                  </a:moveTo>
                  <a:lnTo>
                    <a:pt x="0" y="1032"/>
                  </a:lnTo>
                  <a:lnTo>
                    <a:pt x="996" y="1032"/>
                  </a:lnTo>
                  <a:lnTo>
                    <a:pt x="9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2"/>
            <p:cNvSpPr/>
            <p:nvPr/>
          </p:nvSpPr>
          <p:spPr>
            <a:xfrm>
              <a:off x="3073836" y="6004274"/>
              <a:ext cx="1307758" cy="1305725"/>
            </a:xfrm>
            <a:custGeom>
              <a:avLst/>
              <a:gdLst/>
              <a:ahLst/>
              <a:cxnLst/>
              <a:rect l="l" t="t" r="r" b="b"/>
              <a:pathLst>
                <a:path w="17365" h="17338" extrusionOk="0">
                  <a:moveTo>
                    <a:pt x="3404" y="1033"/>
                  </a:moveTo>
                  <a:cubicBezTo>
                    <a:pt x="4040" y="1033"/>
                    <a:pt x="4675" y="1268"/>
                    <a:pt x="5160" y="1753"/>
                  </a:cubicBezTo>
                  <a:cubicBezTo>
                    <a:pt x="4698" y="2109"/>
                    <a:pt x="4306" y="2571"/>
                    <a:pt x="3986" y="3069"/>
                  </a:cubicBezTo>
                  <a:cubicBezTo>
                    <a:pt x="3488" y="2429"/>
                    <a:pt x="2883" y="1860"/>
                    <a:pt x="2136" y="1362"/>
                  </a:cubicBezTo>
                  <a:cubicBezTo>
                    <a:pt x="2527" y="1144"/>
                    <a:pt x="2966" y="1033"/>
                    <a:pt x="3404" y="1033"/>
                  </a:cubicBezTo>
                  <a:close/>
                  <a:moveTo>
                    <a:pt x="10070" y="1540"/>
                  </a:moveTo>
                  <a:cubicBezTo>
                    <a:pt x="11209" y="1540"/>
                    <a:pt x="12312" y="1966"/>
                    <a:pt x="13130" y="2749"/>
                  </a:cubicBezTo>
                  <a:cubicBezTo>
                    <a:pt x="13984" y="3496"/>
                    <a:pt x="14482" y="4564"/>
                    <a:pt x="14589" y="5667"/>
                  </a:cubicBezTo>
                  <a:lnTo>
                    <a:pt x="14660" y="6129"/>
                  </a:lnTo>
                  <a:lnTo>
                    <a:pt x="15656" y="6129"/>
                  </a:lnTo>
                  <a:cubicBezTo>
                    <a:pt x="16048" y="6129"/>
                    <a:pt x="16333" y="6450"/>
                    <a:pt x="16333" y="6805"/>
                  </a:cubicBezTo>
                  <a:cubicBezTo>
                    <a:pt x="16333" y="7197"/>
                    <a:pt x="16048" y="7482"/>
                    <a:pt x="15656" y="7482"/>
                  </a:cubicBezTo>
                  <a:lnTo>
                    <a:pt x="11885" y="7482"/>
                  </a:lnTo>
                  <a:lnTo>
                    <a:pt x="11885" y="7126"/>
                  </a:lnTo>
                  <a:lnTo>
                    <a:pt x="10853" y="7126"/>
                  </a:lnTo>
                  <a:lnTo>
                    <a:pt x="10853" y="7837"/>
                  </a:lnTo>
                  <a:cubicBezTo>
                    <a:pt x="10853" y="8691"/>
                    <a:pt x="10177" y="9367"/>
                    <a:pt x="9323" y="9367"/>
                  </a:cubicBezTo>
                  <a:lnTo>
                    <a:pt x="7153" y="9367"/>
                  </a:lnTo>
                  <a:lnTo>
                    <a:pt x="7153" y="9154"/>
                  </a:lnTo>
                  <a:cubicBezTo>
                    <a:pt x="7153" y="8300"/>
                    <a:pt x="7829" y="7624"/>
                    <a:pt x="8683" y="7624"/>
                  </a:cubicBezTo>
                  <a:lnTo>
                    <a:pt x="8683" y="6628"/>
                  </a:lnTo>
                  <a:cubicBezTo>
                    <a:pt x="7508" y="6628"/>
                    <a:pt x="6548" y="7410"/>
                    <a:pt x="6228" y="8442"/>
                  </a:cubicBezTo>
                  <a:cubicBezTo>
                    <a:pt x="5552" y="9083"/>
                    <a:pt x="5089" y="10008"/>
                    <a:pt x="5089" y="11040"/>
                  </a:cubicBezTo>
                  <a:lnTo>
                    <a:pt x="5089" y="13886"/>
                  </a:lnTo>
                  <a:lnTo>
                    <a:pt x="6512" y="13886"/>
                  </a:lnTo>
                  <a:cubicBezTo>
                    <a:pt x="7437" y="13886"/>
                    <a:pt x="8149" y="14633"/>
                    <a:pt x="8149" y="15523"/>
                  </a:cubicBezTo>
                  <a:lnTo>
                    <a:pt x="8149" y="16306"/>
                  </a:lnTo>
                  <a:lnTo>
                    <a:pt x="6014" y="16306"/>
                  </a:lnTo>
                  <a:cubicBezTo>
                    <a:pt x="5729" y="16306"/>
                    <a:pt x="5089" y="16234"/>
                    <a:pt x="5089" y="15629"/>
                  </a:cubicBezTo>
                  <a:lnTo>
                    <a:pt x="4093" y="15629"/>
                  </a:lnTo>
                  <a:cubicBezTo>
                    <a:pt x="4093" y="16234"/>
                    <a:pt x="3452" y="16306"/>
                    <a:pt x="3168" y="16306"/>
                  </a:cubicBezTo>
                  <a:lnTo>
                    <a:pt x="1033" y="16306"/>
                  </a:lnTo>
                  <a:lnTo>
                    <a:pt x="1033" y="15523"/>
                  </a:lnTo>
                  <a:cubicBezTo>
                    <a:pt x="1033" y="14633"/>
                    <a:pt x="1744" y="13886"/>
                    <a:pt x="2669" y="13886"/>
                  </a:cubicBezTo>
                  <a:lnTo>
                    <a:pt x="4093" y="13886"/>
                  </a:lnTo>
                  <a:lnTo>
                    <a:pt x="4093" y="6094"/>
                  </a:lnTo>
                  <a:cubicBezTo>
                    <a:pt x="4093" y="3603"/>
                    <a:pt x="6121" y="1540"/>
                    <a:pt x="8647" y="1540"/>
                  </a:cubicBezTo>
                  <a:close/>
                  <a:moveTo>
                    <a:pt x="3417" y="1"/>
                  </a:moveTo>
                  <a:cubicBezTo>
                    <a:pt x="2500" y="1"/>
                    <a:pt x="1584" y="348"/>
                    <a:pt x="890" y="1041"/>
                  </a:cubicBezTo>
                  <a:lnTo>
                    <a:pt x="392" y="1575"/>
                  </a:lnTo>
                  <a:lnTo>
                    <a:pt x="997" y="1895"/>
                  </a:lnTo>
                  <a:cubicBezTo>
                    <a:pt x="2136" y="2465"/>
                    <a:pt x="2919" y="3212"/>
                    <a:pt x="3452" y="4066"/>
                  </a:cubicBezTo>
                  <a:cubicBezTo>
                    <a:pt x="3203" y="4706"/>
                    <a:pt x="3061" y="5382"/>
                    <a:pt x="3061" y="6094"/>
                  </a:cubicBezTo>
                  <a:lnTo>
                    <a:pt x="3061" y="12890"/>
                  </a:lnTo>
                  <a:lnTo>
                    <a:pt x="2669" y="12890"/>
                  </a:lnTo>
                  <a:cubicBezTo>
                    <a:pt x="1211" y="12890"/>
                    <a:pt x="1" y="14064"/>
                    <a:pt x="1" y="15523"/>
                  </a:cubicBezTo>
                  <a:lnTo>
                    <a:pt x="1" y="17337"/>
                  </a:lnTo>
                  <a:lnTo>
                    <a:pt x="3168" y="17337"/>
                  </a:lnTo>
                  <a:cubicBezTo>
                    <a:pt x="3701" y="17337"/>
                    <a:pt x="4128" y="17195"/>
                    <a:pt x="4484" y="16910"/>
                  </a:cubicBezTo>
                  <a:cubicBezTo>
                    <a:pt x="4520" y="16875"/>
                    <a:pt x="4555" y="16875"/>
                    <a:pt x="4591" y="16839"/>
                  </a:cubicBezTo>
                  <a:cubicBezTo>
                    <a:pt x="4626" y="16875"/>
                    <a:pt x="4662" y="16875"/>
                    <a:pt x="4698" y="16910"/>
                  </a:cubicBezTo>
                  <a:cubicBezTo>
                    <a:pt x="5053" y="17195"/>
                    <a:pt x="5480" y="17337"/>
                    <a:pt x="6014" y="17337"/>
                  </a:cubicBezTo>
                  <a:lnTo>
                    <a:pt x="9181" y="17337"/>
                  </a:lnTo>
                  <a:lnTo>
                    <a:pt x="9181" y="15523"/>
                  </a:lnTo>
                  <a:cubicBezTo>
                    <a:pt x="9181" y="14064"/>
                    <a:pt x="7971" y="12890"/>
                    <a:pt x="6512" y="12890"/>
                  </a:cubicBezTo>
                  <a:lnTo>
                    <a:pt x="6121" y="12890"/>
                  </a:lnTo>
                  <a:lnTo>
                    <a:pt x="6121" y="11040"/>
                  </a:lnTo>
                  <a:cubicBezTo>
                    <a:pt x="6121" y="10826"/>
                    <a:pt x="6156" y="10577"/>
                    <a:pt x="6192" y="10364"/>
                  </a:cubicBezTo>
                  <a:lnTo>
                    <a:pt x="9323" y="10364"/>
                  </a:lnTo>
                  <a:cubicBezTo>
                    <a:pt x="10497" y="10364"/>
                    <a:pt x="11494" y="9581"/>
                    <a:pt x="11778" y="8513"/>
                  </a:cubicBezTo>
                  <a:lnTo>
                    <a:pt x="15656" y="8513"/>
                  </a:lnTo>
                  <a:cubicBezTo>
                    <a:pt x="16582" y="8478"/>
                    <a:pt x="17364" y="7731"/>
                    <a:pt x="17364" y="6805"/>
                  </a:cubicBezTo>
                  <a:cubicBezTo>
                    <a:pt x="17364" y="5880"/>
                    <a:pt x="16582" y="5098"/>
                    <a:pt x="15656" y="5098"/>
                  </a:cubicBezTo>
                  <a:lnTo>
                    <a:pt x="15550" y="5098"/>
                  </a:lnTo>
                  <a:cubicBezTo>
                    <a:pt x="15336" y="3923"/>
                    <a:pt x="14731" y="2820"/>
                    <a:pt x="13806" y="2002"/>
                  </a:cubicBezTo>
                  <a:cubicBezTo>
                    <a:pt x="12774" y="1041"/>
                    <a:pt x="11458" y="508"/>
                    <a:pt x="10070" y="508"/>
                  </a:cubicBezTo>
                  <a:lnTo>
                    <a:pt x="8647" y="508"/>
                  </a:lnTo>
                  <a:cubicBezTo>
                    <a:pt x="7722" y="508"/>
                    <a:pt x="6832" y="757"/>
                    <a:pt x="6050" y="1184"/>
                  </a:cubicBezTo>
                  <a:lnTo>
                    <a:pt x="5943" y="1041"/>
                  </a:lnTo>
                  <a:cubicBezTo>
                    <a:pt x="5249" y="348"/>
                    <a:pt x="4333" y="1"/>
                    <a:pt x="341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 name="Google Shape;655;p22"/>
          <p:cNvGrpSpPr/>
          <p:nvPr/>
        </p:nvGrpSpPr>
        <p:grpSpPr>
          <a:xfrm>
            <a:off x="20032907" y="13367363"/>
            <a:ext cx="621839" cy="620550"/>
            <a:chOff x="9729960" y="10246712"/>
            <a:chExt cx="1307758" cy="1305047"/>
          </a:xfrm>
        </p:grpSpPr>
        <p:sp>
          <p:nvSpPr>
            <p:cNvPr id="656" name="Google Shape;656;p22"/>
            <p:cNvSpPr/>
            <p:nvPr/>
          </p:nvSpPr>
          <p:spPr>
            <a:xfrm>
              <a:off x="10520489" y="10493277"/>
              <a:ext cx="75084" cy="77795"/>
            </a:xfrm>
            <a:custGeom>
              <a:avLst/>
              <a:gdLst/>
              <a:ahLst/>
              <a:cxnLst/>
              <a:rect l="l" t="t" r="r" b="b"/>
              <a:pathLst>
                <a:path w="997" h="1033" extrusionOk="0">
                  <a:moveTo>
                    <a:pt x="0" y="0"/>
                  </a:moveTo>
                  <a:lnTo>
                    <a:pt x="0" y="1032"/>
                  </a:lnTo>
                  <a:lnTo>
                    <a:pt x="996" y="1032"/>
                  </a:lnTo>
                  <a:lnTo>
                    <a:pt x="99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2"/>
            <p:cNvSpPr/>
            <p:nvPr/>
          </p:nvSpPr>
          <p:spPr>
            <a:xfrm>
              <a:off x="9729960" y="10246712"/>
              <a:ext cx="1307758" cy="1305047"/>
            </a:xfrm>
            <a:custGeom>
              <a:avLst/>
              <a:gdLst/>
              <a:ahLst/>
              <a:cxnLst/>
              <a:rect l="l" t="t" r="r" b="b"/>
              <a:pathLst>
                <a:path w="17365" h="17329" extrusionOk="0">
                  <a:moveTo>
                    <a:pt x="15834" y="4306"/>
                  </a:moveTo>
                  <a:cubicBezTo>
                    <a:pt x="16119" y="4306"/>
                    <a:pt x="16332" y="4520"/>
                    <a:pt x="16332" y="4804"/>
                  </a:cubicBezTo>
                  <a:lnTo>
                    <a:pt x="16332" y="5409"/>
                  </a:lnTo>
                  <a:cubicBezTo>
                    <a:pt x="16190" y="5338"/>
                    <a:pt x="16012" y="5338"/>
                    <a:pt x="15834" y="5338"/>
                  </a:cubicBezTo>
                  <a:lnTo>
                    <a:pt x="13522" y="5338"/>
                  </a:lnTo>
                  <a:lnTo>
                    <a:pt x="13522" y="4306"/>
                  </a:lnTo>
                  <a:close/>
                  <a:moveTo>
                    <a:pt x="1033" y="1602"/>
                  </a:moveTo>
                  <a:cubicBezTo>
                    <a:pt x="1211" y="1638"/>
                    <a:pt x="1353" y="1673"/>
                    <a:pt x="1531" y="1673"/>
                  </a:cubicBezTo>
                  <a:lnTo>
                    <a:pt x="4057" y="1673"/>
                  </a:lnTo>
                  <a:cubicBezTo>
                    <a:pt x="6014" y="1673"/>
                    <a:pt x="7615" y="3274"/>
                    <a:pt x="7615" y="5231"/>
                  </a:cubicBezTo>
                  <a:lnTo>
                    <a:pt x="7615" y="8647"/>
                  </a:lnTo>
                  <a:cubicBezTo>
                    <a:pt x="7615" y="9074"/>
                    <a:pt x="7259" y="9394"/>
                    <a:pt x="6868" y="9394"/>
                  </a:cubicBezTo>
                  <a:cubicBezTo>
                    <a:pt x="6441" y="9394"/>
                    <a:pt x="6085" y="9074"/>
                    <a:pt x="6085" y="8647"/>
                  </a:cubicBezTo>
                  <a:lnTo>
                    <a:pt x="6085" y="8220"/>
                  </a:lnTo>
                  <a:cubicBezTo>
                    <a:pt x="6085" y="7046"/>
                    <a:pt x="5231" y="5978"/>
                    <a:pt x="4057" y="5729"/>
                  </a:cubicBezTo>
                  <a:lnTo>
                    <a:pt x="3061" y="5551"/>
                  </a:lnTo>
                  <a:cubicBezTo>
                    <a:pt x="1887" y="5302"/>
                    <a:pt x="1033" y="4270"/>
                    <a:pt x="1033" y="3061"/>
                  </a:cubicBezTo>
                  <a:lnTo>
                    <a:pt x="1033" y="1602"/>
                  </a:lnTo>
                  <a:close/>
                  <a:moveTo>
                    <a:pt x="11992" y="2349"/>
                  </a:moveTo>
                  <a:cubicBezTo>
                    <a:pt x="12276" y="2349"/>
                    <a:pt x="12525" y="2598"/>
                    <a:pt x="12525" y="2883"/>
                  </a:cubicBezTo>
                  <a:lnTo>
                    <a:pt x="12525" y="9216"/>
                  </a:lnTo>
                  <a:cubicBezTo>
                    <a:pt x="12525" y="11707"/>
                    <a:pt x="10462" y="13771"/>
                    <a:pt x="7935" y="13771"/>
                  </a:cubicBezTo>
                  <a:lnTo>
                    <a:pt x="6299" y="13771"/>
                  </a:lnTo>
                  <a:cubicBezTo>
                    <a:pt x="3772" y="13771"/>
                    <a:pt x="1709" y="11707"/>
                    <a:pt x="1709" y="9216"/>
                  </a:cubicBezTo>
                  <a:lnTo>
                    <a:pt x="1709" y="9038"/>
                  </a:lnTo>
                  <a:lnTo>
                    <a:pt x="5124" y="9038"/>
                  </a:lnTo>
                  <a:cubicBezTo>
                    <a:pt x="5338" y="9821"/>
                    <a:pt x="6014" y="10426"/>
                    <a:pt x="6868" y="10426"/>
                  </a:cubicBezTo>
                  <a:cubicBezTo>
                    <a:pt x="7829" y="10426"/>
                    <a:pt x="8611" y="9608"/>
                    <a:pt x="8611" y="8647"/>
                  </a:cubicBezTo>
                  <a:lnTo>
                    <a:pt x="8611" y="4128"/>
                  </a:lnTo>
                  <a:cubicBezTo>
                    <a:pt x="8611" y="3167"/>
                    <a:pt x="9430" y="2349"/>
                    <a:pt x="10390" y="2349"/>
                  </a:cubicBezTo>
                  <a:close/>
                  <a:moveTo>
                    <a:pt x="9536" y="14553"/>
                  </a:moveTo>
                  <a:lnTo>
                    <a:pt x="9536" y="16332"/>
                  </a:lnTo>
                  <a:lnTo>
                    <a:pt x="7829" y="16332"/>
                  </a:lnTo>
                  <a:lnTo>
                    <a:pt x="7829" y="14802"/>
                  </a:lnTo>
                  <a:lnTo>
                    <a:pt x="7935" y="14802"/>
                  </a:lnTo>
                  <a:cubicBezTo>
                    <a:pt x="8505" y="14802"/>
                    <a:pt x="9038" y="14696"/>
                    <a:pt x="9536" y="14553"/>
                  </a:cubicBezTo>
                  <a:close/>
                  <a:moveTo>
                    <a:pt x="1" y="1"/>
                  </a:moveTo>
                  <a:lnTo>
                    <a:pt x="1" y="3061"/>
                  </a:lnTo>
                  <a:cubicBezTo>
                    <a:pt x="1" y="4733"/>
                    <a:pt x="1211" y="6192"/>
                    <a:pt x="2883" y="6548"/>
                  </a:cubicBezTo>
                  <a:lnTo>
                    <a:pt x="3844" y="6726"/>
                  </a:lnTo>
                  <a:cubicBezTo>
                    <a:pt x="4520" y="6868"/>
                    <a:pt x="4982" y="7402"/>
                    <a:pt x="5089" y="8042"/>
                  </a:cubicBezTo>
                  <a:lnTo>
                    <a:pt x="36" y="8042"/>
                  </a:lnTo>
                  <a:lnTo>
                    <a:pt x="36" y="9038"/>
                  </a:lnTo>
                  <a:lnTo>
                    <a:pt x="712" y="9038"/>
                  </a:lnTo>
                  <a:lnTo>
                    <a:pt x="712" y="9216"/>
                  </a:lnTo>
                  <a:cubicBezTo>
                    <a:pt x="712" y="12276"/>
                    <a:pt x="3203" y="14802"/>
                    <a:pt x="6299" y="14802"/>
                  </a:cubicBezTo>
                  <a:lnTo>
                    <a:pt x="6832" y="14802"/>
                  </a:lnTo>
                  <a:lnTo>
                    <a:pt x="6832" y="16332"/>
                  </a:lnTo>
                  <a:lnTo>
                    <a:pt x="5943" y="16332"/>
                  </a:lnTo>
                  <a:lnTo>
                    <a:pt x="5943" y="17329"/>
                  </a:lnTo>
                  <a:lnTo>
                    <a:pt x="12419" y="17329"/>
                  </a:lnTo>
                  <a:lnTo>
                    <a:pt x="12419" y="16332"/>
                  </a:lnTo>
                  <a:lnTo>
                    <a:pt x="10533" y="16332"/>
                  </a:lnTo>
                  <a:lnTo>
                    <a:pt x="10533" y="14162"/>
                  </a:lnTo>
                  <a:cubicBezTo>
                    <a:pt x="12312" y="13201"/>
                    <a:pt x="13522" y="11351"/>
                    <a:pt x="13522" y="9216"/>
                  </a:cubicBezTo>
                  <a:lnTo>
                    <a:pt x="13522" y="6334"/>
                  </a:lnTo>
                  <a:lnTo>
                    <a:pt x="15834" y="6334"/>
                  </a:lnTo>
                  <a:cubicBezTo>
                    <a:pt x="16119" y="6334"/>
                    <a:pt x="16332" y="6583"/>
                    <a:pt x="16332" y="6868"/>
                  </a:cubicBezTo>
                  <a:lnTo>
                    <a:pt x="16332" y="6939"/>
                  </a:lnTo>
                  <a:lnTo>
                    <a:pt x="17364" y="6939"/>
                  </a:lnTo>
                  <a:lnTo>
                    <a:pt x="17364" y="4804"/>
                  </a:lnTo>
                  <a:cubicBezTo>
                    <a:pt x="17364" y="3986"/>
                    <a:pt x="16688" y="3274"/>
                    <a:pt x="15834" y="3274"/>
                  </a:cubicBezTo>
                  <a:lnTo>
                    <a:pt x="13522" y="3274"/>
                  </a:lnTo>
                  <a:lnTo>
                    <a:pt x="13522" y="2883"/>
                  </a:lnTo>
                  <a:cubicBezTo>
                    <a:pt x="13522" y="2029"/>
                    <a:pt x="12845" y="1353"/>
                    <a:pt x="12027" y="1353"/>
                  </a:cubicBezTo>
                  <a:lnTo>
                    <a:pt x="10390" y="1353"/>
                  </a:lnTo>
                  <a:cubicBezTo>
                    <a:pt x="9323" y="1353"/>
                    <a:pt x="8398" y="1958"/>
                    <a:pt x="7935" y="2812"/>
                  </a:cubicBezTo>
                  <a:cubicBezTo>
                    <a:pt x="7117" y="1531"/>
                    <a:pt x="5694" y="677"/>
                    <a:pt x="4057" y="677"/>
                  </a:cubicBezTo>
                  <a:lnTo>
                    <a:pt x="1531" y="677"/>
                  </a:lnTo>
                  <a:cubicBezTo>
                    <a:pt x="1246" y="677"/>
                    <a:pt x="1033" y="428"/>
                    <a:pt x="1033" y="143"/>
                  </a:cubicBezTo>
                  <a:lnTo>
                    <a:pt x="103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58" name="Google Shape;658;p22"/>
          <p:cNvCxnSpPr/>
          <p:nvPr/>
        </p:nvCxnSpPr>
        <p:spPr>
          <a:xfrm>
            <a:off x="11902500" y="4116600"/>
            <a:ext cx="0" cy="12195900"/>
          </a:xfrm>
          <a:prstGeom prst="straightConnector1">
            <a:avLst/>
          </a:prstGeom>
          <a:noFill/>
          <a:ln w="38100" cap="flat" cmpd="sng">
            <a:solidFill>
              <a:schemeClr val="accent1"/>
            </a:solidFill>
            <a:prstDash val="solid"/>
            <a:round/>
            <a:headEnd type="none" w="med" len="med"/>
            <a:tailEnd type="none" w="med" len="med"/>
          </a:ln>
        </p:spPr>
      </p:cxnSp>
      <p:sp>
        <p:nvSpPr>
          <p:cNvPr id="659" name="Google Shape;659;p22"/>
          <p:cNvSpPr txBox="1"/>
          <p:nvPr/>
        </p:nvSpPr>
        <p:spPr>
          <a:xfrm flipH="1">
            <a:off x="16835927" y="6267355"/>
            <a:ext cx="1264200" cy="126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lt1"/>
                </a:solidFill>
                <a:latin typeface="Montserrat"/>
                <a:ea typeface="Montserrat"/>
                <a:cs typeface="Montserrat"/>
                <a:sym typeface="Montserrat"/>
              </a:rPr>
              <a:t>50%</a:t>
            </a:r>
            <a:endParaRPr sz="2800" b="1">
              <a:solidFill>
                <a:schemeClr val="lt1"/>
              </a:solidFill>
              <a:latin typeface="Montserrat"/>
              <a:ea typeface="Montserrat"/>
              <a:cs typeface="Montserrat"/>
              <a:sym typeface="Montserrat"/>
            </a:endParaRPr>
          </a:p>
        </p:txBody>
      </p:sp>
      <p:sp>
        <p:nvSpPr>
          <p:cNvPr id="660" name="Google Shape;660;p22"/>
          <p:cNvSpPr txBox="1"/>
          <p:nvPr/>
        </p:nvSpPr>
        <p:spPr>
          <a:xfrm flipH="1">
            <a:off x="16835927" y="8760255"/>
            <a:ext cx="1264200" cy="1261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a:solidFill>
                  <a:schemeClr val="lt1"/>
                </a:solidFill>
                <a:latin typeface="Montserrat"/>
                <a:ea typeface="Montserrat"/>
                <a:cs typeface="Montserrat"/>
                <a:sym typeface="Montserrat"/>
              </a:rPr>
              <a:t>70%</a:t>
            </a:r>
            <a:endParaRPr sz="2800" b="1">
              <a:solidFill>
                <a:schemeClr val="lt1"/>
              </a:solidFill>
              <a:latin typeface="Montserrat"/>
              <a:ea typeface="Montserrat"/>
              <a:cs typeface="Montserrat"/>
              <a:sym typeface="Montserrat"/>
            </a:endParaRPr>
          </a:p>
        </p:txBody>
      </p:sp>
      <p:sp>
        <p:nvSpPr>
          <p:cNvPr id="661" name="Google Shape;661;p22"/>
          <p:cNvSpPr/>
          <p:nvPr/>
        </p:nvSpPr>
        <p:spPr>
          <a:xfrm rot="-2696905">
            <a:off x="-1151493" y="3414990"/>
            <a:ext cx="3534333" cy="3572517"/>
          </a:xfrm>
          <a:prstGeom prst="blockArc">
            <a:avLst>
              <a:gd name="adj1" fmla="val 10800000"/>
              <a:gd name="adj2" fmla="val 21533718"/>
              <a:gd name="adj3" fmla="val 1839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 name="Google Shape;662;p22"/>
          <p:cNvGrpSpPr/>
          <p:nvPr/>
        </p:nvGrpSpPr>
        <p:grpSpPr>
          <a:xfrm rot="-2700000">
            <a:off x="19940668" y="15284962"/>
            <a:ext cx="4396817" cy="2645679"/>
            <a:chOff x="2857754" y="7960279"/>
            <a:chExt cx="3305006" cy="1988708"/>
          </a:xfrm>
        </p:grpSpPr>
        <p:sp>
          <p:nvSpPr>
            <p:cNvPr id="663" name="Google Shape;663;p22"/>
            <p:cNvSpPr/>
            <p:nvPr/>
          </p:nvSpPr>
          <p:spPr>
            <a:xfrm>
              <a:off x="4565646" y="9366201"/>
              <a:ext cx="1597114" cy="582785"/>
            </a:xfrm>
            <a:custGeom>
              <a:avLst/>
              <a:gdLst/>
              <a:ahLst/>
              <a:cxnLst/>
              <a:rect l="l" t="t" r="r" b="b"/>
              <a:pathLst>
                <a:path w="21669" h="7907" fill="none" extrusionOk="0">
                  <a:moveTo>
                    <a:pt x="10819" y="1"/>
                  </a:moveTo>
                  <a:cubicBezTo>
                    <a:pt x="16804" y="1"/>
                    <a:pt x="21669" y="1761"/>
                    <a:pt x="21669" y="3938"/>
                  </a:cubicBezTo>
                  <a:cubicBezTo>
                    <a:pt x="21669" y="6146"/>
                    <a:pt x="16804" y="7906"/>
                    <a:pt x="10819" y="7906"/>
                  </a:cubicBezTo>
                  <a:cubicBezTo>
                    <a:pt x="4866" y="7906"/>
                    <a:pt x="1" y="6146"/>
                    <a:pt x="1" y="3938"/>
                  </a:cubicBezTo>
                  <a:cubicBezTo>
                    <a:pt x="1" y="1761"/>
                    <a:pt x="4866" y="1"/>
                    <a:pt x="10819" y="1"/>
                  </a:cubicBezTo>
                  <a:close/>
                </a:path>
              </a:pathLst>
            </a:custGeom>
            <a:noFill/>
            <a:ln w="38100" cap="flat" cmpd="sng">
              <a:solidFill>
                <a:schemeClr val="dk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2"/>
            <p:cNvSpPr/>
            <p:nvPr/>
          </p:nvSpPr>
          <p:spPr>
            <a:xfrm>
              <a:off x="4565646" y="8663277"/>
              <a:ext cx="1597114" cy="582712"/>
            </a:xfrm>
            <a:custGeom>
              <a:avLst/>
              <a:gdLst/>
              <a:ahLst/>
              <a:cxnLst/>
              <a:rect l="l" t="t" r="r" b="b"/>
              <a:pathLst>
                <a:path w="21669" h="7906" fill="none" extrusionOk="0">
                  <a:moveTo>
                    <a:pt x="10819" y="0"/>
                  </a:moveTo>
                  <a:cubicBezTo>
                    <a:pt x="16804" y="0"/>
                    <a:pt x="21669" y="1760"/>
                    <a:pt x="21669" y="3937"/>
                  </a:cubicBezTo>
                  <a:cubicBezTo>
                    <a:pt x="21669" y="6145"/>
                    <a:pt x="16804" y="7906"/>
                    <a:pt x="10819" y="7906"/>
                  </a:cubicBezTo>
                  <a:cubicBezTo>
                    <a:pt x="4866" y="7906"/>
                    <a:pt x="1" y="6145"/>
                    <a:pt x="1" y="3937"/>
                  </a:cubicBezTo>
                  <a:cubicBezTo>
                    <a:pt x="1" y="1760"/>
                    <a:pt x="4866" y="0"/>
                    <a:pt x="10819" y="0"/>
                  </a:cubicBezTo>
                  <a:close/>
                </a:path>
              </a:pathLst>
            </a:custGeom>
            <a:noFill/>
            <a:ln w="38100" cap="flat" cmpd="sng">
              <a:solidFill>
                <a:schemeClr val="dk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2"/>
            <p:cNvSpPr/>
            <p:nvPr/>
          </p:nvSpPr>
          <p:spPr>
            <a:xfrm>
              <a:off x="4565646" y="7960279"/>
              <a:ext cx="1597114" cy="582712"/>
            </a:xfrm>
            <a:custGeom>
              <a:avLst/>
              <a:gdLst/>
              <a:ahLst/>
              <a:cxnLst/>
              <a:rect l="l" t="t" r="r" b="b"/>
              <a:pathLst>
                <a:path w="21669" h="7906" fill="none" extrusionOk="0">
                  <a:moveTo>
                    <a:pt x="10819" y="0"/>
                  </a:moveTo>
                  <a:cubicBezTo>
                    <a:pt x="16804" y="0"/>
                    <a:pt x="21669" y="1761"/>
                    <a:pt x="21669" y="3937"/>
                  </a:cubicBezTo>
                  <a:cubicBezTo>
                    <a:pt x="21669" y="6113"/>
                    <a:pt x="16804" y="7906"/>
                    <a:pt x="10819" y="7906"/>
                  </a:cubicBezTo>
                  <a:cubicBezTo>
                    <a:pt x="4866" y="7906"/>
                    <a:pt x="1" y="6113"/>
                    <a:pt x="1" y="3937"/>
                  </a:cubicBezTo>
                  <a:cubicBezTo>
                    <a:pt x="1" y="1761"/>
                    <a:pt x="4866" y="0"/>
                    <a:pt x="10819" y="0"/>
                  </a:cubicBezTo>
                  <a:close/>
                </a:path>
              </a:pathLst>
            </a:custGeom>
            <a:noFill/>
            <a:ln w="38100" cap="flat" cmpd="sng">
              <a:solidFill>
                <a:schemeClr val="dk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22"/>
            <p:cNvSpPr/>
            <p:nvPr/>
          </p:nvSpPr>
          <p:spPr>
            <a:xfrm>
              <a:off x="2857754" y="9366201"/>
              <a:ext cx="1597114" cy="582785"/>
            </a:xfrm>
            <a:custGeom>
              <a:avLst/>
              <a:gdLst/>
              <a:ahLst/>
              <a:cxnLst/>
              <a:rect l="l" t="t" r="r" b="b"/>
              <a:pathLst>
                <a:path w="21669" h="7907" fill="none" extrusionOk="0">
                  <a:moveTo>
                    <a:pt x="10818" y="1"/>
                  </a:moveTo>
                  <a:cubicBezTo>
                    <a:pt x="16803" y="1"/>
                    <a:pt x="21668" y="1761"/>
                    <a:pt x="21668" y="3938"/>
                  </a:cubicBezTo>
                  <a:cubicBezTo>
                    <a:pt x="21668" y="6146"/>
                    <a:pt x="16803" y="7906"/>
                    <a:pt x="10818" y="7906"/>
                  </a:cubicBezTo>
                  <a:cubicBezTo>
                    <a:pt x="4833" y="7906"/>
                    <a:pt x="0" y="6146"/>
                    <a:pt x="0" y="3938"/>
                  </a:cubicBezTo>
                  <a:cubicBezTo>
                    <a:pt x="0" y="1761"/>
                    <a:pt x="4833" y="1"/>
                    <a:pt x="10818" y="1"/>
                  </a:cubicBezTo>
                  <a:close/>
                </a:path>
              </a:pathLst>
            </a:custGeom>
            <a:noFill/>
            <a:ln w="38100" cap="flat" cmpd="sng">
              <a:solidFill>
                <a:schemeClr val="dk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22"/>
            <p:cNvSpPr/>
            <p:nvPr/>
          </p:nvSpPr>
          <p:spPr>
            <a:xfrm>
              <a:off x="2857754" y="8663277"/>
              <a:ext cx="1597114" cy="582712"/>
            </a:xfrm>
            <a:custGeom>
              <a:avLst/>
              <a:gdLst/>
              <a:ahLst/>
              <a:cxnLst/>
              <a:rect l="l" t="t" r="r" b="b"/>
              <a:pathLst>
                <a:path w="21669" h="7906" fill="none" extrusionOk="0">
                  <a:moveTo>
                    <a:pt x="10818" y="0"/>
                  </a:moveTo>
                  <a:cubicBezTo>
                    <a:pt x="16803" y="0"/>
                    <a:pt x="21668" y="1760"/>
                    <a:pt x="21668" y="3937"/>
                  </a:cubicBezTo>
                  <a:cubicBezTo>
                    <a:pt x="21668" y="6145"/>
                    <a:pt x="16803" y="7906"/>
                    <a:pt x="10818" y="7906"/>
                  </a:cubicBezTo>
                  <a:cubicBezTo>
                    <a:pt x="4833" y="7906"/>
                    <a:pt x="0" y="6145"/>
                    <a:pt x="0" y="3937"/>
                  </a:cubicBezTo>
                  <a:cubicBezTo>
                    <a:pt x="0" y="1760"/>
                    <a:pt x="4833" y="0"/>
                    <a:pt x="10818" y="0"/>
                  </a:cubicBezTo>
                  <a:close/>
                </a:path>
              </a:pathLst>
            </a:custGeom>
            <a:noFill/>
            <a:ln w="38100" cap="flat" cmpd="sng">
              <a:solidFill>
                <a:schemeClr val="dk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2"/>
            <p:cNvSpPr/>
            <p:nvPr/>
          </p:nvSpPr>
          <p:spPr>
            <a:xfrm>
              <a:off x="2857754" y="7960279"/>
              <a:ext cx="1597114" cy="582712"/>
            </a:xfrm>
            <a:custGeom>
              <a:avLst/>
              <a:gdLst/>
              <a:ahLst/>
              <a:cxnLst/>
              <a:rect l="l" t="t" r="r" b="b"/>
              <a:pathLst>
                <a:path w="21669" h="7906" fill="none" extrusionOk="0">
                  <a:moveTo>
                    <a:pt x="10818" y="0"/>
                  </a:moveTo>
                  <a:cubicBezTo>
                    <a:pt x="16803" y="0"/>
                    <a:pt x="21668" y="1761"/>
                    <a:pt x="21668" y="3937"/>
                  </a:cubicBezTo>
                  <a:cubicBezTo>
                    <a:pt x="21668" y="6113"/>
                    <a:pt x="16803" y="7906"/>
                    <a:pt x="10818" y="7906"/>
                  </a:cubicBezTo>
                  <a:cubicBezTo>
                    <a:pt x="4833" y="7906"/>
                    <a:pt x="0" y="6113"/>
                    <a:pt x="0" y="3937"/>
                  </a:cubicBezTo>
                  <a:cubicBezTo>
                    <a:pt x="0" y="1761"/>
                    <a:pt x="4833" y="0"/>
                    <a:pt x="10818" y="0"/>
                  </a:cubicBezTo>
                  <a:close/>
                </a:path>
              </a:pathLst>
            </a:custGeom>
            <a:noFill/>
            <a:ln w="38100" cap="flat" cmpd="sng">
              <a:solidFill>
                <a:schemeClr val="dk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22"/>
          <p:cNvGrpSpPr/>
          <p:nvPr/>
        </p:nvGrpSpPr>
        <p:grpSpPr>
          <a:xfrm>
            <a:off x="21393458" y="-667401"/>
            <a:ext cx="2366152" cy="2363793"/>
            <a:chOff x="12244233" y="12482449"/>
            <a:chExt cx="2366152" cy="2363793"/>
          </a:xfrm>
        </p:grpSpPr>
        <p:sp>
          <p:nvSpPr>
            <p:cNvPr id="670" name="Google Shape;670;p22"/>
            <p:cNvSpPr/>
            <p:nvPr/>
          </p:nvSpPr>
          <p:spPr>
            <a:xfrm>
              <a:off x="13348260" y="12482449"/>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2"/>
            <p:cNvSpPr/>
            <p:nvPr/>
          </p:nvSpPr>
          <p:spPr>
            <a:xfrm>
              <a:off x="13763441" y="12568463"/>
              <a:ext cx="181683" cy="160677"/>
            </a:xfrm>
            <a:custGeom>
              <a:avLst/>
              <a:gdLst/>
              <a:ahLst/>
              <a:cxnLst/>
              <a:rect l="l" t="t" r="r" b="b"/>
              <a:pathLst>
                <a:path w="2465" h="2180" extrusionOk="0">
                  <a:moveTo>
                    <a:pt x="1236" y="1"/>
                  </a:moveTo>
                  <a:cubicBezTo>
                    <a:pt x="799" y="1"/>
                    <a:pt x="393" y="248"/>
                    <a:pt x="224" y="658"/>
                  </a:cubicBezTo>
                  <a:cubicBezTo>
                    <a:pt x="0" y="1234"/>
                    <a:pt x="256" y="1874"/>
                    <a:pt x="800" y="2098"/>
                  </a:cubicBezTo>
                  <a:cubicBezTo>
                    <a:pt x="942" y="2153"/>
                    <a:pt x="1087" y="2179"/>
                    <a:pt x="1229" y="2179"/>
                  </a:cubicBezTo>
                  <a:cubicBezTo>
                    <a:pt x="1666" y="2179"/>
                    <a:pt x="2072" y="1933"/>
                    <a:pt x="2241" y="1522"/>
                  </a:cubicBezTo>
                  <a:cubicBezTo>
                    <a:pt x="2465" y="946"/>
                    <a:pt x="2209" y="306"/>
                    <a:pt x="1665" y="82"/>
                  </a:cubicBezTo>
                  <a:cubicBezTo>
                    <a:pt x="1523" y="27"/>
                    <a:pt x="1378" y="1"/>
                    <a:pt x="1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2"/>
            <p:cNvSpPr/>
            <p:nvPr/>
          </p:nvSpPr>
          <p:spPr>
            <a:xfrm>
              <a:off x="14126733" y="12812426"/>
              <a:ext cx="174607" cy="160235"/>
            </a:xfrm>
            <a:custGeom>
              <a:avLst/>
              <a:gdLst/>
              <a:ahLst/>
              <a:cxnLst/>
              <a:rect l="l" t="t" r="r" b="b"/>
              <a:pathLst>
                <a:path w="2369" h="2174" extrusionOk="0">
                  <a:moveTo>
                    <a:pt x="1181" y="1"/>
                  </a:moveTo>
                  <a:cubicBezTo>
                    <a:pt x="910" y="1"/>
                    <a:pt x="636" y="105"/>
                    <a:pt x="416" y="325"/>
                  </a:cubicBezTo>
                  <a:cubicBezTo>
                    <a:pt x="0" y="741"/>
                    <a:pt x="0" y="1413"/>
                    <a:pt x="416" y="1861"/>
                  </a:cubicBezTo>
                  <a:cubicBezTo>
                    <a:pt x="624" y="2069"/>
                    <a:pt x="904" y="2173"/>
                    <a:pt x="1184" y="2173"/>
                  </a:cubicBezTo>
                  <a:cubicBezTo>
                    <a:pt x="1464" y="2173"/>
                    <a:pt x="1745" y="2069"/>
                    <a:pt x="1953" y="1861"/>
                  </a:cubicBezTo>
                  <a:cubicBezTo>
                    <a:pt x="2369" y="1445"/>
                    <a:pt x="2369" y="741"/>
                    <a:pt x="1953" y="325"/>
                  </a:cubicBezTo>
                  <a:cubicBezTo>
                    <a:pt x="1741" y="113"/>
                    <a:pt x="1462" y="1"/>
                    <a:pt x="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2"/>
            <p:cNvSpPr/>
            <p:nvPr/>
          </p:nvSpPr>
          <p:spPr>
            <a:xfrm>
              <a:off x="14360230" y="13175128"/>
              <a:ext cx="181757" cy="162298"/>
            </a:xfrm>
            <a:custGeom>
              <a:avLst/>
              <a:gdLst/>
              <a:ahLst/>
              <a:cxnLst/>
              <a:rect l="l" t="t" r="r" b="b"/>
              <a:pathLst>
                <a:path w="2466" h="2202" extrusionOk="0">
                  <a:moveTo>
                    <a:pt x="1221" y="0"/>
                  </a:moveTo>
                  <a:cubicBezTo>
                    <a:pt x="1091" y="0"/>
                    <a:pt x="959" y="25"/>
                    <a:pt x="833" y="77"/>
                  </a:cubicBezTo>
                  <a:cubicBezTo>
                    <a:pt x="289" y="301"/>
                    <a:pt x="1" y="941"/>
                    <a:pt x="225" y="1517"/>
                  </a:cubicBezTo>
                  <a:cubicBezTo>
                    <a:pt x="397" y="1935"/>
                    <a:pt x="814" y="2201"/>
                    <a:pt x="1245" y="2201"/>
                  </a:cubicBezTo>
                  <a:cubicBezTo>
                    <a:pt x="1375" y="2201"/>
                    <a:pt x="1507" y="2177"/>
                    <a:pt x="1633" y="2125"/>
                  </a:cubicBezTo>
                  <a:cubicBezTo>
                    <a:pt x="2209" y="1901"/>
                    <a:pt x="2465" y="1261"/>
                    <a:pt x="2241" y="685"/>
                  </a:cubicBezTo>
                  <a:cubicBezTo>
                    <a:pt x="2069" y="267"/>
                    <a:pt x="1652" y="0"/>
                    <a:pt x="12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2"/>
            <p:cNvSpPr/>
            <p:nvPr/>
          </p:nvSpPr>
          <p:spPr>
            <a:xfrm>
              <a:off x="14447571" y="13602986"/>
              <a:ext cx="162814" cy="160603"/>
            </a:xfrm>
            <a:custGeom>
              <a:avLst/>
              <a:gdLst/>
              <a:ahLst/>
              <a:cxnLst/>
              <a:rect l="l" t="t" r="r" b="b"/>
              <a:pathLst>
                <a:path w="2209" h="2179" extrusionOk="0">
                  <a:moveTo>
                    <a:pt x="1120" y="1"/>
                  </a:moveTo>
                  <a:cubicBezTo>
                    <a:pt x="512" y="1"/>
                    <a:pt x="32" y="481"/>
                    <a:pt x="32" y="1089"/>
                  </a:cubicBezTo>
                  <a:cubicBezTo>
                    <a:pt x="0" y="1665"/>
                    <a:pt x="480" y="2177"/>
                    <a:pt x="1088" y="2177"/>
                  </a:cubicBezTo>
                  <a:cubicBezTo>
                    <a:pt x="1107" y="2178"/>
                    <a:pt x="1127" y="2179"/>
                    <a:pt x="1146" y="2179"/>
                  </a:cubicBezTo>
                  <a:cubicBezTo>
                    <a:pt x="1728" y="2179"/>
                    <a:pt x="2208" y="1710"/>
                    <a:pt x="2208" y="1121"/>
                  </a:cubicBezTo>
                  <a:cubicBezTo>
                    <a:pt x="2208" y="513"/>
                    <a:pt x="1728" y="33"/>
                    <a:pt x="1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2"/>
            <p:cNvSpPr/>
            <p:nvPr/>
          </p:nvSpPr>
          <p:spPr>
            <a:xfrm>
              <a:off x="14343720" y="14028411"/>
              <a:ext cx="184115" cy="159940"/>
            </a:xfrm>
            <a:custGeom>
              <a:avLst/>
              <a:gdLst/>
              <a:ahLst/>
              <a:cxnLst/>
              <a:rect l="l" t="t" r="r" b="b"/>
              <a:pathLst>
                <a:path w="2498" h="2170" extrusionOk="0">
                  <a:moveTo>
                    <a:pt x="1267" y="0"/>
                  </a:moveTo>
                  <a:cubicBezTo>
                    <a:pt x="849" y="0"/>
                    <a:pt x="447" y="234"/>
                    <a:pt x="257" y="662"/>
                  </a:cubicBezTo>
                  <a:cubicBezTo>
                    <a:pt x="1" y="1206"/>
                    <a:pt x="257" y="1846"/>
                    <a:pt x="801" y="2070"/>
                  </a:cubicBezTo>
                  <a:cubicBezTo>
                    <a:pt x="945" y="2138"/>
                    <a:pt x="1099" y="2170"/>
                    <a:pt x="1250" y="2170"/>
                  </a:cubicBezTo>
                  <a:cubicBezTo>
                    <a:pt x="1670" y="2170"/>
                    <a:pt x="2077" y="1926"/>
                    <a:pt x="2241" y="1526"/>
                  </a:cubicBezTo>
                  <a:cubicBezTo>
                    <a:pt x="2497" y="982"/>
                    <a:pt x="2241" y="342"/>
                    <a:pt x="1697" y="86"/>
                  </a:cubicBezTo>
                  <a:cubicBezTo>
                    <a:pt x="1557" y="28"/>
                    <a:pt x="1411" y="0"/>
                    <a:pt x="12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2"/>
            <p:cNvSpPr/>
            <p:nvPr/>
          </p:nvSpPr>
          <p:spPr>
            <a:xfrm>
              <a:off x="14098430" y="14383227"/>
              <a:ext cx="176966" cy="160529"/>
            </a:xfrm>
            <a:custGeom>
              <a:avLst/>
              <a:gdLst/>
              <a:ahLst/>
              <a:cxnLst/>
              <a:rect l="l" t="t" r="r" b="b"/>
              <a:pathLst>
                <a:path w="2401" h="2178" extrusionOk="0">
                  <a:moveTo>
                    <a:pt x="1184" y="0"/>
                  </a:moveTo>
                  <a:cubicBezTo>
                    <a:pt x="915" y="0"/>
                    <a:pt x="648" y="97"/>
                    <a:pt x="448" y="297"/>
                  </a:cubicBezTo>
                  <a:cubicBezTo>
                    <a:pt x="0" y="713"/>
                    <a:pt x="0" y="1417"/>
                    <a:pt x="384" y="1833"/>
                  </a:cubicBezTo>
                  <a:cubicBezTo>
                    <a:pt x="600" y="2066"/>
                    <a:pt x="894" y="2177"/>
                    <a:pt x="1189" y="2177"/>
                  </a:cubicBezTo>
                  <a:cubicBezTo>
                    <a:pt x="1463" y="2177"/>
                    <a:pt x="1737" y="2082"/>
                    <a:pt x="1953" y="1897"/>
                  </a:cubicBezTo>
                  <a:cubicBezTo>
                    <a:pt x="2369" y="1481"/>
                    <a:pt x="2401" y="777"/>
                    <a:pt x="1985" y="329"/>
                  </a:cubicBezTo>
                  <a:cubicBezTo>
                    <a:pt x="1768" y="113"/>
                    <a:pt x="1475" y="0"/>
                    <a:pt x="1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2"/>
            <p:cNvSpPr/>
            <p:nvPr/>
          </p:nvSpPr>
          <p:spPr>
            <a:xfrm>
              <a:off x="13728062" y="14614145"/>
              <a:ext cx="179324" cy="161045"/>
            </a:xfrm>
            <a:custGeom>
              <a:avLst/>
              <a:gdLst/>
              <a:ahLst/>
              <a:cxnLst/>
              <a:rect l="l" t="t" r="r" b="b"/>
              <a:pathLst>
                <a:path w="2433" h="2185" extrusionOk="0">
                  <a:moveTo>
                    <a:pt x="1230" y="0"/>
                  </a:moveTo>
                  <a:cubicBezTo>
                    <a:pt x="1099" y="0"/>
                    <a:pt x="965" y="25"/>
                    <a:pt x="832" y="76"/>
                  </a:cubicBezTo>
                  <a:cubicBezTo>
                    <a:pt x="256" y="268"/>
                    <a:pt x="0" y="908"/>
                    <a:pt x="192" y="1484"/>
                  </a:cubicBezTo>
                  <a:cubicBezTo>
                    <a:pt x="369" y="1914"/>
                    <a:pt x="786" y="2184"/>
                    <a:pt x="1237" y="2184"/>
                  </a:cubicBezTo>
                  <a:cubicBezTo>
                    <a:pt x="1357" y="2184"/>
                    <a:pt x="1479" y="2165"/>
                    <a:pt x="1600" y="2125"/>
                  </a:cubicBezTo>
                  <a:cubicBezTo>
                    <a:pt x="2177" y="1901"/>
                    <a:pt x="2433" y="1260"/>
                    <a:pt x="2241" y="716"/>
                  </a:cubicBezTo>
                  <a:cubicBezTo>
                    <a:pt x="2068" y="273"/>
                    <a:pt x="1668" y="0"/>
                    <a:pt x="12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2"/>
            <p:cNvSpPr/>
            <p:nvPr/>
          </p:nvSpPr>
          <p:spPr>
            <a:xfrm>
              <a:off x="13308165" y="14683428"/>
              <a:ext cx="162814" cy="162814"/>
            </a:xfrm>
            <a:custGeom>
              <a:avLst/>
              <a:gdLst/>
              <a:ahLst/>
              <a:cxnLst/>
              <a:rect l="l" t="t" r="r" b="b"/>
              <a:pathLst>
                <a:path w="2209" h="2209" extrusionOk="0">
                  <a:moveTo>
                    <a:pt x="1120" y="0"/>
                  </a:moveTo>
                  <a:cubicBezTo>
                    <a:pt x="544" y="0"/>
                    <a:pt x="32" y="480"/>
                    <a:pt x="0" y="1057"/>
                  </a:cubicBezTo>
                  <a:cubicBezTo>
                    <a:pt x="0" y="1665"/>
                    <a:pt x="448" y="2177"/>
                    <a:pt x="1056" y="2209"/>
                  </a:cubicBezTo>
                  <a:cubicBezTo>
                    <a:pt x="1664" y="2209"/>
                    <a:pt x="2177" y="1729"/>
                    <a:pt x="2177" y="1153"/>
                  </a:cubicBezTo>
                  <a:cubicBezTo>
                    <a:pt x="2209" y="544"/>
                    <a:pt x="1728" y="32"/>
                    <a:pt x="1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2"/>
            <p:cNvSpPr/>
            <p:nvPr/>
          </p:nvSpPr>
          <p:spPr>
            <a:xfrm>
              <a:off x="12874042" y="14583631"/>
              <a:ext cx="184115" cy="161488"/>
            </a:xfrm>
            <a:custGeom>
              <a:avLst/>
              <a:gdLst/>
              <a:ahLst/>
              <a:cxnLst/>
              <a:rect l="l" t="t" r="r" b="b"/>
              <a:pathLst>
                <a:path w="2498" h="2191" extrusionOk="0">
                  <a:moveTo>
                    <a:pt x="1229" y="0"/>
                  </a:moveTo>
                  <a:cubicBezTo>
                    <a:pt x="825" y="0"/>
                    <a:pt x="441" y="226"/>
                    <a:pt x="257" y="618"/>
                  </a:cubicBezTo>
                  <a:cubicBezTo>
                    <a:pt x="1" y="1194"/>
                    <a:pt x="257" y="1834"/>
                    <a:pt x="801" y="2091"/>
                  </a:cubicBezTo>
                  <a:cubicBezTo>
                    <a:pt x="946" y="2158"/>
                    <a:pt x="1097" y="2190"/>
                    <a:pt x="1246" y="2190"/>
                  </a:cubicBezTo>
                  <a:cubicBezTo>
                    <a:pt x="1658" y="2190"/>
                    <a:pt x="2053" y="1946"/>
                    <a:pt x="2241" y="1546"/>
                  </a:cubicBezTo>
                  <a:cubicBezTo>
                    <a:pt x="2497" y="1002"/>
                    <a:pt x="2241" y="362"/>
                    <a:pt x="1697" y="106"/>
                  </a:cubicBezTo>
                  <a:cubicBezTo>
                    <a:pt x="1545" y="35"/>
                    <a:pt x="1385" y="0"/>
                    <a:pt x="1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2"/>
            <p:cNvSpPr/>
            <p:nvPr/>
          </p:nvSpPr>
          <p:spPr>
            <a:xfrm>
              <a:off x="12524976" y="14326843"/>
              <a:ext cx="179324" cy="161193"/>
            </a:xfrm>
            <a:custGeom>
              <a:avLst/>
              <a:gdLst/>
              <a:ahLst/>
              <a:cxnLst/>
              <a:rect l="l" t="t" r="r" b="b"/>
              <a:pathLst>
                <a:path w="2433" h="2187" extrusionOk="0">
                  <a:moveTo>
                    <a:pt x="1226" y="0"/>
                  </a:moveTo>
                  <a:cubicBezTo>
                    <a:pt x="961" y="0"/>
                    <a:pt x="692" y="97"/>
                    <a:pt x="480" y="294"/>
                  </a:cubicBezTo>
                  <a:cubicBezTo>
                    <a:pt x="32" y="710"/>
                    <a:pt x="0" y="1382"/>
                    <a:pt x="416" y="1830"/>
                  </a:cubicBezTo>
                  <a:cubicBezTo>
                    <a:pt x="636" y="2066"/>
                    <a:pt x="927" y="2187"/>
                    <a:pt x="1218" y="2187"/>
                  </a:cubicBezTo>
                  <a:cubicBezTo>
                    <a:pt x="1479" y="2187"/>
                    <a:pt x="1741" y="2090"/>
                    <a:pt x="1952" y="1894"/>
                  </a:cubicBezTo>
                  <a:cubicBezTo>
                    <a:pt x="2401" y="1478"/>
                    <a:pt x="2433" y="806"/>
                    <a:pt x="2016" y="358"/>
                  </a:cubicBezTo>
                  <a:cubicBezTo>
                    <a:pt x="1814" y="121"/>
                    <a:pt x="1522" y="0"/>
                    <a:pt x="1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2"/>
            <p:cNvSpPr/>
            <p:nvPr/>
          </p:nvSpPr>
          <p:spPr>
            <a:xfrm>
              <a:off x="12300839" y="13954854"/>
              <a:ext cx="181683" cy="159792"/>
            </a:xfrm>
            <a:custGeom>
              <a:avLst/>
              <a:gdLst/>
              <a:ahLst/>
              <a:cxnLst/>
              <a:rect l="l" t="t" r="r" b="b"/>
              <a:pathLst>
                <a:path w="2465" h="2168" extrusionOk="0">
                  <a:moveTo>
                    <a:pt x="1226" y="0"/>
                  </a:moveTo>
                  <a:cubicBezTo>
                    <a:pt x="1107" y="0"/>
                    <a:pt x="985" y="19"/>
                    <a:pt x="865" y="60"/>
                  </a:cubicBezTo>
                  <a:cubicBezTo>
                    <a:pt x="289" y="252"/>
                    <a:pt x="1" y="892"/>
                    <a:pt x="193" y="1468"/>
                  </a:cubicBezTo>
                  <a:cubicBezTo>
                    <a:pt x="344" y="1897"/>
                    <a:pt x="775" y="2167"/>
                    <a:pt x="1234" y="2167"/>
                  </a:cubicBezTo>
                  <a:cubicBezTo>
                    <a:pt x="1356" y="2167"/>
                    <a:pt x="1480" y="2148"/>
                    <a:pt x="1601" y="2108"/>
                  </a:cubicBezTo>
                  <a:cubicBezTo>
                    <a:pt x="2145" y="1916"/>
                    <a:pt x="2465" y="1276"/>
                    <a:pt x="2241" y="732"/>
                  </a:cubicBezTo>
                  <a:cubicBezTo>
                    <a:pt x="2089" y="276"/>
                    <a:pt x="1677" y="0"/>
                    <a:pt x="1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2"/>
            <p:cNvSpPr/>
            <p:nvPr/>
          </p:nvSpPr>
          <p:spPr>
            <a:xfrm>
              <a:off x="12244233" y="13525006"/>
              <a:ext cx="167531" cy="160751"/>
            </a:xfrm>
            <a:custGeom>
              <a:avLst/>
              <a:gdLst/>
              <a:ahLst/>
              <a:cxnLst/>
              <a:rect l="l" t="t" r="r" b="b"/>
              <a:pathLst>
                <a:path w="2273" h="2181" extrusionOk="0">
                  <a:moveTo>
                    <a:pt x="1155" y="1"/>
                  </a:moveTo>
                  <a:cubicBezTo>
                    <a:pt x="575" y="1"/>
                    <a:pt x="95" y="439"/>
                    <a:pt x="64" y="1027"/>
                  </a:cubicBezTo>
                  <a:cubicBezTo>
                    <a:pt x="0" y="1635"/>
                    <a:pt x="480" y="2147"/>
                    <a:pt x="1089" y="2179"/>
                  </a:cubicBezTo>
                  <a:cubicBezTo>
                    <a:pt x="1109" y="2180"/>
                    <a:pt x="1129" y="2180"/>
                    <a:pt x="1150" y="2180"/>
                  </a:cubicBezTo>
                  <a:cubicBezTo>
                    <a:pt x="1731" y="2180"/>
                    <a:pt x="2210" y="1742"/>
                    <a:pt x="2241" y="1155"/>
                  </a:cubicBezTo>
                  <a:cubicBezTo>
                    <a:pt x="2273" y="547"/>
                    <a:pt x="1793" y="34"/>
                    <a:pt x="1217" y="2"/>
                  </a:cubicBezTo>
                  <a:cubicBezTo>
                    <a:pt x="1196" y="1"/>
                    <a:pt x="1176" y="1"/>
                    <a:pt x="1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2"/>
            <p:cNvSpPr/>
            <p:nvPr/>
          </p:nvSpPr>
          <p:spPr>
            <a:xfrm>
              <a:off x="12345651" y="13104519"/>
              <a:ext cx="184115" cy="159571"/>
            </a:xfrm>
            <a:custGeom>
              <a:avLst/>
              <a:gdLst/>
              <a:ahLst/>
              <a:cxnLst/>
              <a:rect l="l" t="t" r="r" b="b"/>
              <a:pathLst>
                <a:path w="2498" h="2165" extrusionOk="0">
                  <a:moveTo>
                    <a:pt x="1254" y="1"/>
                  </a:moveTo>
                  <a:cubicBezTo>
                    <a:pt x="841" y="1"/>
                    <a:pt x="441" y="227"/>
                    <a:pt x="257" y="618"/>
                  </a:cubicBezTo>
                  <a:cubicBezTo>
                    <a:pt x="1" y="1163"/>
                    <a:pt x="225" y="1803"/>
                    <a:pt x="769" y="2059"/>
                  </a:cubicBezTo>
                  <a:cubicBezTo>
                    <a:pt x="921" y="2130"/>
                    <a:pt x="1081" y="2164"/>
                    <a:pt x="1237" y="2164"/>
                  </a:cubicBezTo>
                  <a:cubicBezTo>
                    <a:pt x="1641" y="2164"/>
                    <a:pt x="2025" y="1939"/>
                    <a:pt x="2209" y="1547"/>
                  </a:cubicBezTo>
                  <a:cubicBezTo>
                    <a:pt x="2497" y="1003"/>
                    <a:pt x="2241" y="362"/>
                    <a:pt x="1729" y="106"/>
                  </a:cubicBezTo>
                  <a:cubicBezTo>
                    <a:pt x="1577" y="35"/>
                    <a:pt x="1415"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22"/>
            <p:cNvSpPr/>
            <p:nvPr/>
          </p:nvSpPr>
          <p:spPr>
            <a:xfrm>
              <a:off x="12609884" y="12757737"/>
              <a:ext cx="179324" cy="160529"/>
            </a:xfrm>
            <a:custGeom>
              <a:avLst/>
              <a:gdLst/>
              <a:ahLst/>
              <a:cxnLst/>
              <a:rect l="l" t="t" r="r" b="b"/>
              <a:pathLst>
                <a:path w="2433" h="2178" extrusionOk="0">
                  <a:moveTo>
                    <a:pt x="1229" y="1"/>
                  </a:moveTo>
                  <a:cubicBezTo>
                    <a:pt x="974" y="1"/>
                    <a:pt x="719" y="89"/>
                    <a:pt x="512" y="267"/>
                  </a:cubicBezTo>
                  <a:cubicBezTo>
                    <a:pt x="32" y="683"/>
                    <a:pt x="0" y="1355"/>
                    <a:pt x="384" y="1803"/>
                  </a:cubicBezTo>
                  <a:cubicBezTo>
                    <a:pt x="612" y="2048"/>
                    <a:pt x="925" y="2178"/>
                    <a:pt x="1235" y="2178"/>
                  </a:cubicBezTo>
                  <a:cubicBezTo>
                    <a:pt x="1493" y="2178"/>
                    <a:pt x="1749" y="2088"/>
                    <a:pt x="1953" y="1899"/>
                  </a:cubicBezTo>
                  <a:cubicBezTo>
                    <a:pt x="2401" y="1515"/>
                    <a:pt x="2433" y="811"/>
                    <a:pt x="2049" y="363"/>
                  </a:cubicBezTo>
                  <a:cubicBezTo>
                    <a:pt x="1825" y="121"/>
                    <a:pt x="1526" y="1"/>
                    <a:pt x="12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22"/>
            <p:cNvSpPr/>
            <p:nvPr/>
          </p:nvSpPr>
          <p:spPr>
            <a:xfrm>
              <a:off x="12923646" y="12561755"/>
              <a:ext cx="184041" cy="162298"/>
            </a:xfrm>
            <a:custGeom>
              <a:avLst/>
              <a:gdLst/>
              <a:ahLst/>
              <a:cxnLst/>
              <a:rect l="l" t="t" r="r" b="b"/>
              <a:pathLst>
                <a:path w="2497" h="2202" extrusionOk="0">
                  <a:moveTo>
                    <a:pt x="1238" y="1"/>
                  </a:moveTo>
                  <a:cubicBezTo>
                    <a:pt x="1103" y="1"/>
                    <a:pt x="966" y="25"/>
                    <a:pt x="832" y="77"/>
                  </a:cubicBezTo>
                  <a:cubicBezTo>
                    <a:pt x="288" y="333"/>
                    <a:pt x="0" y="941"/>
                    <a:pt x="224" y="1517"/>
                  </a:cubicBezTo>
                  <a:cubicBezTo>
                    <a:pt x="421" y="1935"/>
                    <a:pt x="825" y="2202"/>
                    <a:pt x="1263" y="2202"/>
                  </a:cubicBezTo>
                  <a:cubicBezTo>
                    <a:pt x="1395" y="2202"/>
                    <a:pt x="1531" y="2177"/>
                    <a:pt x="1664" y="2125"/>
                  </a:cubicBezTo>
                  <a:cubicBezTo>
                    <a:pt x="2209" y="1901"/>
                    <a:pt x="2497" y="1261"/>
                    <a:pt x="2273" y="685"/>
                  </a:cubicBezTo>
                  <a:cubicBezTo>
                    <a:pt x="2101" y="267"/>
                    <a:pt x="1683" y="1"/>
                    <a:pt x="12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2"/>
            <p:cNvSpPr/>
            <p:nvPr/>
          </p:nvSpPr>
          <p:spPr>
            <a:xfrm>
              <a:off x="13348260" y="12859892"/>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2"/>
            <p:cNvSpPr/>
            <p:nvPr/>
          </p:nvSpPr>
          <p:spPr>
            <a:xfrm>
              <a:off x="13746931" y="12986812"/>
              <a:ext cx="181683" cy="161488"/>
            </a:xfrm>
            <a:custGeom>
              <a:avLst/>
              <a:gdLst/>
              <a:ahLst/>
              <a:cxnLst/>
              <a:rect l="l" t="t" r="r" b="b"/>
              <a:pathLst>
                <a:path w="2465" h="2191" extrusionOk="0">
                  <a:moveTo>
                    <a:pt x="1228" y="0"/>
                  </a:moveTo>
                  <a:cubicBezTo>
                    <a:pt x="879" y="0"/>
                    <a:pt x="538" y="170"/>
                    <a:pt x="320" y="487"/>
                  </a:cubicBezTo>
                  <a:cubicBezTo>
                    <a:pt x="0" y="967"/>
                    <a:pt x="128" y="1639"/>
                    <a:pt x="608" y="1991"/>
                  </a:cubicBezTo>
                  <a:cubicBezTo>
                    <a:pt x="804" y="2126"/>
                    <a:pt x="1022" y="2190"/>
                    <a:pt x="1237" y="2190"/>
                  </a:cubicBezTo>
                  <a:cubicBezTo>
                    <a:pt x="1586" y="2190"/>
                    <a:pt x="1927" y="2020"/>
                    <a:pt x="2145" y="1703"/>
                  </a:cubicBezTo>
                  <a:cubicBezTo>
                    <a:pt x="2465" y="1223"/>
                    <a:pt x="2337" y="519"/>
                    <a:pt x="1857" y="199"/>
                  </a:cubicBezTo>
                  <a:cubicBezTo>
                    <a:pt x="1661" y="65"/>
                    <a:pt x="1443" y="0"/>
                    <a:pt x="1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2"/>
            <p:cNvSpPr/>
            <p:nvPr/>
          </p:nvSpPr>
          <p:spPr>
            <a:xfrm>
              <a:off x="14013448" y="13323718"/>
              <a:ext cx="181757" cy="159940"/>
            </a:xfrm>
            <a:custGeom>
              <a:avLst/>
              <a:gdLst/>
              <a:ahLst/>
              <a:cxnLst/>
              <a:rect l="l" t="t" r="r" b="b"/>
              <a:pathLst>
                <a:path w="2466" h="2170" extrusionOk="0">
                  <a:moveTo>
                    <a:pt x="1234" y="0"/>
                  </a:moveTo>
                  <a:cubicBezTo>
                    <a:pt x="1102" y="0"/>
                    <a:pt x="967" y="25"/>
                    <a:pt x="833" y="77"/>
                  </a:cubicBezTo>
                  <a:cubicBezTo>
                    <a:pt x="289" y="269"/>
                    <a:pt x="1" y="909"/>
                    <a:pt x="225" y="1485"/>
                  </a:cubicBezTo>
                  <a:cubicBezTo>
                    <a:pt x="372" y="1903"/>
                    <a:pt x="784" y="2170"/>
                    <a:pt x="1228" y="2170"/>
                  </a:cubicBezTo>
                  <a:cubicBezTo>
                    <a:pt x="1362" y="2170"/>
                    <a:pt x="1499" y="2145"/>
                    <a:pt x="1633" y="2093"/>
                  </a:cubicBezTo>
                  <a:cubicBezTo>
                    <a:pt x="2177" y="1869"/>
                    <a:pt x="2465" y="1261"/>
                    <a:pt x="2241" y="685"/>
                  </a:cubicBezTo>
                  <a:cubicBezTo>
                    <a:pt x="2069" y="267"/>
                    <a:pt x="1671" y="0"/>
                    <a:pt x="1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2"/>
            <p:cNvSpPr/>
            <p:nvPr/>
          </p:nvSpPr>
          <p:spPr>
            <a:xfrm>
              <a:off x="14044109" y="13751280"/>
              <a:ext cx="177039" cy="160382"/>
            </a:xfrm>
            <a:custGeom>
              <a:avLst/>
              <a:gdLst/>
              <a:ahLst/>
              <a:cxnLst/>
              <a:rect l="l" t="t" r="r" b="b"/>
              <a:pathLst>
                <a:path w="2402" h="2176" extrusionOk="0">
                  <a:moveTo>
                    <a:pt x="1195" y="1"/>
                  </a:moveTo>
                  <a:cubicBezTo>
                    <a:pt x="698" y="1"/>
                    <a:pt x="269" y="350"/>
                    <a:pt x="161" y="837"/>
                  </a:cubicBezTo>
                  <a:cubicBezTo>
                    <a:pt x="1" y="1413"/>
                    <a:pt x="385" y="2021"/>
                    <a:pt x="961" y="2149"/>
                  </a:cubicBezTo>
                  <a:cubicBezTo>
                    <a:pt x="1041" y="2167"/>
                    <a:pt x="1121" y="2176"/>
                    <a:pt x="1199" y="2176"/>
                  </a:cubicBezTo>
                  <a:cubicBezTo>
                    <a:pt x="1689" y="2176"/>
                    <a:pt x="2136" y="1846"/>
                    <a:pt x="2273" y="1349"/>
                  </a:cubicBezTo>
                  <a:cubicBezTo>
                    <a:pt x="2401" y="773"/>
                    <a:pt x="2049" y="165"/>
                    <a:pt x="1473" y="37"/>
                  </a:cubicBezTo>
                  <a:cubicBezTo>
                    <a:pt x="1379" y="12"/>
                    <a:pt x="1286" y="1"/>
                    <a:pt x="1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2"/>
            <p:cNvSpPr/>
            <p:nvPr/>
          </p:nvSpPr>
          <p:spPr>
            <a:xfrm>
              <a:off x="13824763" y="14121280"/>
              <a:ext cx="179324" cy="159571"/>
            </a:xfrm>
            <a:custGeom>
              <a:avLst/>
              <a:gdLst/>
              <a:ahLst/>
              <a:cxnLst/>
              <a:rect l="l" t="t" r="r" b="b"/>
              <a:pathLst>
                <a:path w="2433" h="2165" extrusionOk="0">
                  <a:moveTo>
                    <a:pt x="1208" y="0"/>
                  </a:moveTo>
                  <a:cubicBezTo>
                    <a:pt x="949" y="0"/>
                    <a:pt x="687" y="89"/>
                    <a:pt x="481" y="266"/>
                  </a:cubicBezTo>
                  <a:cubicBezTo>
                    <a:pt x="32" y="682"/>
                    <a:pt x="0" y="1354"/>
                    <a:pt x="417" y="1802"/>
                  </a:cubicBezTo>
                  <a:cubicBezTo>
                    <a:pt x="641" y="2044"/>
                    <a:pt x="939" y="2164"/>
                    <a:pt x="1236" y="2164"/>
                  </a:cubicBezTo>
                  <a:cubicBezTo>
                    <a:pt x="1491" y="2164"/>
                    <a:pt x="1746" y="2076"/>
                    <a:pt x="1953" y="1898"/>
                  </a:cubicBezTo>
                  <a:cubicBezTo>
                    <a:pt x="2401" y="1482"/>
                    <a:pt x="2433" y="778"/>
                    <a:pt x="2017" y="362"/>
                  </a:cubicBezTo>
                  <a:cubicBezTo>
                    <a:pt x="1810" y="121"/>
                    <a:pt x="1510" y="0"/>
                    <a:pt x="12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2"/>
            <p:cNvSpPr/>
            <p:nvPr/>
          </p:nvSpPr>
          <p:spPr>
            <a:xfrm>
              <a:off x="13440244" y="14300751"/>
              <a:ext cx="169890" cy="161488"/>
            </a:xfrm>
            <a:custGeom>
              <a:avLst/>
              <a:gdLst/>
              <a:ahLst/>
              <a:cxnLst/>
              <a:rect l="l" t="t" r="r" b="b"/>
              <a:pathLst>
                <a:path w="2305" h="2191" extrusionOk="0">
                  <a:moveTo>
                    <a:pt x="1142" y="1"/>
                  </a:moveTo>
                  <a:cubicBezTo>
                    <a:pt x="1103" y="1"/>
                    <a:pt x="1064" y="3"/>
                    <a:pt x="1025" y="7"/>
                  </a:cubicBezTo>
                  <a:cubicBezTo>
                    <a:pt x="417" y="103"/>
                    <a:pt x="0" y="648"/>
                    <a:pt x="96" y="1256"/>
                  </a:cubicBezTo>
                  <a:cubicBezTo>
                    <a:pt x="156" y="1792"/>
                    <a:pt x="633" y="2190"/>
                    <a:pt x="1189" y="2190"/>
                  </a:cubicBezTo>
                  <a:cubicBezTo>
                    <a:pt x="1230" y="2190"/>
                    <a:pt x="1271" y="2188"/>
                    <a:pt x="1313" y="2184"/>
                  </a:cubicBezTo>
                  <a:cubicBezTo>
                    <a:pt x="1921" y="2088"/>
                    <a:pt x="2305" y="1544"/>
                    <a:pt x="2241" y="936"/>
                  </a:cubicBezTo>
                  <a:cubicBezTo>
                    <a:pt x="2151" y="399"/>
                    <a:pt x="1673" y="1"/>
                    <a:pt x="11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2"/>
            <p:cNvSpPr/>
            <p:nvPr/>
          </p:nvSpPr>
          <p:spPr>
            <a:xfrm>
              <a:off x="13010913" y="14230658"/>
              <a:ext cx="184041" cy="161045"/>
            </a:xfrm>
            <a:custGeom>
              <a:avLst/>
              <a:gdLst/>
              <a:ahLst/>
              <a:cxnLst/>
              <a:rect l="l" t="t" r="r" b="b"/>
              <a:pathLst>
                <a:path w="2497" h="2185" extrusionOk="0">
                  <a:moveTo>
                    <a:pt x="1229" y="0"/>
                  </a:moveTo>
                  <a:cubicBezTo>
                    <a:pt x="834" y="0"/>
                    <a:pt x="459" y="224"/>
                    <a:pt x="256" y="606"/>
                  </a:cubicBezTo>
                  <a:cubicBezTo>
                    <a:pt x="0" y="1150"/>
                    <a:pt x="224" y="1791"/>
                    <a:pt x="768" y="2079"/>
                  </a:cubicBezTo>
                  <a:cubicBezTo>
                    <a:pt x="912" y="2150"/>
                    <a:pt x="1067" y="2184"/>
                    <a:pt x="1223" y="2184"/>
                  </a:cubicBezTo>
                  <a:cubicBezTo>
                    <a:pt x="1624" y="2184"/>
                    <a:pt x="2024" y="1958"/>
                    <a:pt x="2209" y="1567"/>
                  </a:cubicBezTo>
                  <a:cubicBezTo>
                    <a:pt x="2497" y="1054"/>
                    <a:pt x="2273" y="382"/>
                    <a:pt x="1729" y="126"/>
                  </a:cubicBezTo>
                  <a:cubicBezTo>
                    <a:pt x="1567" y="40"/>
                    <a:pt x="1396" y="0"/>
                    <a:pt x="1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2"/>
            <p:cNvSpPr/>
            <p:nvPr/>
          </p:nvSpPr>
          <p:spPr>
            <a:xfrm>
              <a:off x="12701868" y="13932890"/>
              <a:ext cx="184115" cy="161267"/>
            </a:xfrm>
            <a:custGeom>
              <a:avLst/>
              <a:gdLst/>
              <a:ahLst/>
              <a:cxnLst/>
              <a:rect l="l" t="t" r="r" b="b"/>
              <a:pathLst>
                <a:path w="2498" h="2188" extrusionOk="0">
                  <a:moveTo>
                    <a:pt x="1248" y="0"/>
                  </a:moveTo>
                  <a:cubicBezTo>
                    <a:pt x="1073" y="0"/>
                    <a:pt x="897" y="43"/>
                    <a:pt x="737" y="133"/>
                  </a:cubicBezTo>
                  <a:cubicBezTo>
                    <a:pt x="193" y="422"/>
                    <a:pt x="1" y="1094"/>
                    <a:pt x="289" y="1606"/>
                  </a:cubicBezTo>
                  <a:cubicBezTo>
                    <a:pt x="486" y="1980"/>
                    <a:pt x="866" y="2187"/>
                    <a:pt x="1250" y="2187"/>
                  </a:cubicBezTo>
                  <a:cubicBezTo>
                    <a:pt x="1425" y="2187"/>
                    <a:pt x="1601" y="2144"/>
                    <a:pt x="1761" y="2054"/>
                  </a:cubicBezTo>
                  <a:cubicBezTo>
                    <a:pt x="2305" y="1766"/>
                    <a:pt x="2497" y="1094"/>
                    <a:pt x="2209" y="582"/>
                  </a:cubicBezTo>
                  <a:cubicBezTo>
                    <a:pt x="2011" y="208"/>
                    <a:pt x="1632" y="0"/>
                    <a:pt x="1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2"/>
            <p:cNvSpPr/>
            <p:nvPr/>
          </p:nvSpPr>
          <p:spPr>
            <a:xfrm>
              <a:off x="12624035" y="13586476"/>
              <a:ext cx="160456" cy="160456"/>
            </a:xfrm>
            <a:custGeom>
              <a:avLst/>
              <a:gdLst/>
              <a:ahLst/>
              <a:cxnLst/>
              <a:rect l="l" t="t" r="r" b="b"/>
              <a:pathLst>
                <a:path w="2177" h="2177" extrusionOk="0">
                  <a:moveTo>
                    <a:pt x="1089" y="1"/>
                  </a:moveTo>
                  <a:cubicBezTo>
                    <a:pt x="480" y="1"/>
                    <a:pt x="0" y="481"/>
                    <a:pt x="0" y="1089"/>
                  </a:cubicBezTo>
                  <a:cubicBezTo>
                    <a:pt x="0" y="1697"/>
                    <a:pt x="480" y="2177"/>
                    <a:pt x="1089" y="2177"/>
                  </a:cubicBezTo>
                  <a:cubicBezTo>
                    <a:pt x="1697" y="2177"/>
                    <a:pt x="2177" y="1665"/>
                    <a:pt x="2177" y="1089"/>
                  </a:cubicBezTo>
                  <a:cubicBezTo>
                    <a:pt x="2177" y="481"/>
                    <a:pt x="1697" y="1"/>
                    <a:pt x="10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2"/>
            <p:cNvSpPr/>
            <p:nvPr/>
          </p:nvSpPr>
          <p:spPr>
            <a:xfrm>
              <a:off x="12690075" y="13256278"/>
              <a:ext cx="184041" cy="160308"/>
            </a:xfrm>
            <a:custGeom>
              <a:avLst/>
              <a:gdLst/>
              <a:ahLst/>
              <a:cxnLst/>
              <a:rect l="l" t="t" r="r" b="b"/>
              <a:pathLst>
                <a:path w="2497" h="2175" extrusionOk="0">
                  <a:moveTo>
                    <a:pt x="1256" y="1"/>
                  </a:moveTo>
                  <a:cubicBezTo>
                    <a:pt x="863" y="1"/>
                    <a:pt x="490" y="218"/>
                    <a:pt x="289" y="576"/>
                  </a:cubicBezTo>
                  <a:cubicBezTo>
                    <a:pt x="1" y="1120"/>
                    <a:pt x="225" y="1792"/>
                    <a:pt x="769" y="2048"/>
                  </a:cubicBezTo>
                  <a:cubicBezTo>
                    <a:pt x="931" y="2134"/>
                    <a:pt x="1101" y="2174"/>
                    <a:pt x="1269" y="2174"/>
                  </a:cubicBezTo>
                  <a:cubicBezTo>
                    <a:pt x="1663" y="2174"/>
                    <a:pt x="2039" y="1950"/>
                    <a:pt x="2241" y="1568"/>
                  </a:cubicBezTo>
                  <a:cubicBezTo>
                    <a:pt x="2497" y="1056"/>
                    <a:pt x="2273" y="384"/>
                    <a:pt x="1761" y="128"/>
                  </a:cubicBezTo>
                  <a:cubicBezTo>
                    <a:pt x="1597" y="41"/>
                    <a:pt x="1425" y="1"/>
                    <a:pt x="12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2"/>
            <p:cNvSpPr/>
            <p:nvPr/>
          </p:nvSpPr>
          <p:spPr>
            <a:xfrm>
              <a:off x="12935439" y="12985043"/>
              <a:ext cx="181683" cy="161414"/>
            </a:xfrm>
            <a:custGeom>
              <a:avLst/>
              <a:gdLst/>
              <a:ahLst/>
              <a:cxnLst/>
              <a:rect l="l" t="t" r="r" b="b"/>
              <a:pathLst>
                <a:path w="2465" h="2190" extrusionOk="0">
                  <a:moveTo>
                    <a:pt x="1217" y="1"/>
                  </a:moveTo>
                  <a:cubicBezTo>
                    <a:pt x="1008" y="1"/>
                    <a:pt x="797" y="61"/>
                    <a:pt x="608" y="191"/>
                  </a:cubicBezTo>
                  <a:cubicBezTo>
                    <a:pt x="128" y="511"/>
                    <a:pt x="0" y="1215"/>
                    <a:pt x="320" y="1695"/>
                  </a:cubicBezTo>
                  <a:cubicBezTo>
                    <a:pt x="543" y="2020"/>
                    <a:pt x="894" y="2190"/>
                    <a:pt x="1244" y="2190"/>
                  </a:cubicBezTo>
                  <a:cubicBezTo>
                    <a:pt x="1447" y="2190"/>
                    <a:pt x="1648" y="2133"/>
                    <a:pt x="1824" y="2015"/>
                  </a:cubicBezTo>
                  <a:cubicBezTo>
                    <a:pt x="2337" y="1663"/>
                    <a:pt x="2465" y="991"/>
                    <a:pt x="2145" y="479"/>
                  </a:cubicBezTo>
                  <a:cubicBezTo>
                    <a:pt x="1923" y="176"/>
                    <a:pt x="1573" y="1"/>
                    <a:pt x="1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2"/>
            <p:cNvSpPr/>
            <p:nvPr/>
          </p:nvSpPr>
          <p:spPr>
            <a:xfrm>
              <a:off x="13348260" y="13237335"/>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2"/>
            <p:cNvSpPr/>
            <p:nvPr/>
          </p:nvSpPr>
          <p:spPr>
            <a:xfrm>
              <a:off x="13001478" y="13584117"/>
              <a:ext cx="160456" cy="160456"/>
            </a:xfrm>
            <a:custGeom>
              <a:avLst/>
              <a:gdLst/>
              <a:ahLst/>
              <a:cxnLst/>
              <a:rect l="l" t="t" r="r" b="b"/>
              <a:pathLst>
                <a:path w="2177" h="2177" extrusionOk="0">
                  <a:moveTo>
                    <a:pt x="1089" y="1"/>
                  </a:moveTo>
                  <a:cubicBezTo>
                    <a:pt x="480" y="1"/>
                    <a:pt x="0" y="481"/>
                    <a:pt x="0" y="1089"/>
                  </a:cubicBezTo>
                  <a:cubicBezTo>
                    <a:pt x="0" y="1697"/>
                    <a:pt x="480" y="2177"/>
                    <a:pt x="1089" y="2177"/>
                  </a:cubicBezTo>
                  <a:cubicBezTo>
                    <a:pt x="1697" y="2177"/>
                    <a:pt x="2177" y="1697"/>
                    <a:pt x="2177" y="1089"/>
                  </a:cubicBezTo>
                  <a:cubicBezTo>
                    <a:pt x="2177" y="481"/>
                    <a:pt x="1697" y="1"/>
                    <a:pt x="10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2"/>
            <p:cNvSpPr/>
            <p:nvPr/>
          </p:nvSpPr>
          <p:spPr>
            <a:xfrm>
              <a:off x="13348260" y="13930900"/>
              <a:ext cx="160456" cy="160456"/>
            </a:xfrm>
            <a:custGeom>
              <a:avLst/>
              <a:gdLst/>
              <a:ahLst/>
              <a:cxnLst/>
              <a:rect l="l" t="t" r="r" b="b"/>
              <a:pathLst>
                <a:path w="2177" h="2177" extrusionOk="0">
                  <a:moveTo>
                    <a:pt x="1088" y="0"/>
                  </a:moveTo>
                  <a:cubicBezTo>
                    <a:pt x="480" y="0"/>
                    <a:pt x="0" y="481"/>
                    <a:pt x="0" y="1089"/>
                  </a:cubicBezTo>
                  <a:cubicBezTo>
                    <a:pt x="0" y="1697"/>
                    <a:pt x="480" y="2177"/>
                    <a:pt x="1088" y="2177"/>
                  </a:cubicBezTo>
                  <a:cubicBezTo>
                    <a:pt x="1697" y="2177"/>
                    <a:pt x="2177" y="1697"/>
                    <a:pt x="2177" y="1089"/>
                  </a:cubicBezTo>
                  <a:cubicBezTo>
                    <a:pt x="2177" y="481"/>
                    <a:pt x="1697" y="0"/>
                    <a:pt x="1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2"/>
            <p:cNvSpPr/>
            <p:nvPr/>
          </p:nvSpPr>
          <p:spPr>
            <a:xfrm>
              <a:off x="13695042" y="13584117"/>
              <a:ext cx="160456" cy="160456"/>
            </a:xfrm>
            <a:custGeom>
              <a:avLst/>
              <a:gdLst/>
              <a:ahLst/>
              <a:cxnLst/>
              <a:rect l="l" t="t" r="r" b="b"/>
              <a:pathLst>
                <a:path w="2177" h="2177" extrusionOk="0">
                  <a:moveTo>
                    <a:pt x="1088" y="1"/>
                  </a:moveTo>
                  <a:cubicBezTo>
                    <a:pt x="480" y="1"/>
                    <a:pt x="0" y="481"/>
                    <a:pt x="0" y="1089"/>
                  </a:cubicBezTo>
                  <a:cubicBezTo>
                    <a:pt x="0" y="1697"/>
                    <a:pt x="480" y="2177"/>
                    <a:pt x="1088" y="2177"/>
                  </a:cubicBezTo>
                  <a:cubicBezTo>
                    <a:pt x="1696" y="2177"/>
                    <a:pt x="2177" y="1697"/>
                    <a:pt x="2177" y="1089"/>
                  </a:cubicBezTo>
                  <a:cubicBezTo>
                    <a:pt x="2177" y="481"/>
                    <a:pt x="1696"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2"/>
            <p:cNvSpPr/>
            <p:nvPr/>
          </p:nvSpPr>
          <p:spPr>
            <a:xfrm>
              <a:off x="13348260" y="13584117"/>
              <a:ext cx="160456" cy="160456"/>
            </a:xfrm>
            <a:custGeom>
              <a:avLst/>
              <a:gdLst/>
              <a:ahLst/>
              <a:cxnLst/>
              <a:rect l="l" t="t" r="r" b="b"/>
              <a:pathLst>
                <a:path w="2177" h="2177"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23"/>
          <p:cNvSpPr txBox="1">
            <a:spLocks noGrp="1"/>
          </p:cNvSpPr>
          <p:nvPr>
            <p:ph type="title"/>
          </p:nvPr>
        </p:nvSpPr>
        <p:spPr>
          <a:xfrm>
            <a:off x="457200" y="508775"/>
            <a:ext cx="22119300" cy="2538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a:t>ALTERNATIVE RESOURCES</a:t>
            </a:r>
            <a:endParaRPr/>
          </a:p>
        </p:txBody>
      </p:sp>
      <p:sp>
        <p:nvSpPr>
          <p:cNvPr id="707" name="Google Shape;707;p23"/>
          <p:cNvSpPr/>
          <p:nvPr/>
        </p:nvSpPr>
        <p:spPr>
          <a:xfrm>
            <a:off x="457200" y="2358150"/>
            <a:ext cx="22119319" cy="118002"/>
          </a:xfrm>
          <a:custGeom>
            <a:avLst/>
            <a:gdLst/>
            <a:ahLst/>
            <a:cxnLst/>
            <a:rect l="l" t="t" r="r" b="b"/>
            <a:pathLst>
              <a:path w="284502" h="1601" fill="none" extrusionOk="0">
                <a:moveTo>
                  <a:pt x="0" y="0"/>
                </a:moveTo>
                <a:cubicBezTo>
                  <a:pt x="3937" y="0"/>
                  <a:pt x="3937" y="1600"/>
                  <a:pt x="7905" y="1600"/>
                </a:cubicBezTo>
                <a:cubicBezTo>
                  <a:pt x="11842" y="1600"/>
                  <a:pt x="11842" y="0"/>
                  <a:pt x="15811" y="0"/>
                </a:cubicBezTo>
                <a:cubicBezTo>
                  <a:pt x="19748" y="0"/>
                  <a:pt x="19748" y="1600"/>
                  <a:pt x="23716" y="1600"/>
                </a:cubicBezTo>
                <a:cubicBezTo>
                  <a:pt x="27653" y="1600"/>
                  <a:pt x="27653" y="0"/>
                  <a:pt x="31622" y="0"/>
                </a:cubicBezTo>
                <a:cubicBezTo>
                  <a:pt x="35559" y="0"/>
                  <a:pt x="35559" y="1600"/>
                  <a:pt x="39495" y="1600"/>
                </a:cubicBezTo>
                <a:cubicBezTo>
                  <a:pt x="43464" y="1600"/>
                  <a:pt x="43464" y="0"/>
                  <a:pt x="47401" y="0"/>
                </a:cubicBezTo>
                <a:cubicBezTo>
                  <a:pt x="51370" y="0"/>
                  <a:pt x="51370" y="1600"/>
                  <a:pt x="55306" y="1600"/>
                </a:cubicBezTo>
                <a:cubicBezTo>
                  <a:pt x="59275" y="1600"/>
                  <a:pt x="59275" y="0"/>
                  <a:pt x="63212" y="0"/>
                </a:cubicBezTo>
                <a:cubicBezTo>
                  <a:pt x="67181" y="0"/>
                  <a:pt x="67181" y="1600"/>
                  <a:pt x="71117" y="1600"/>
                </a:cubicBezTo>
                <a:cubicBezTo>
                  <a:pt x="75054" y="1600"/>
                  <a:pt x="75054" y="0"/>
                  <a:pt x="79023" y="0"/>
                </a:cubicBezTo>
                <a:cubicBezTo>
                  <a:pt x="82960" y="0"/>
                  <a:pt x="82960" y="1600"/>
                  <a:pt x="86928" y="1600"/>
                </a:cubicBezTo>
                <a:cubicBezTo>
                  <a:pt x="90865" y="1600"/>
                  <a:pt x="90865" y="0"/>
                  <a:pt x="94834" y="0"/>
                </a:cubicBezTo>
                <a:cubicBezTo>
                  <a:pt x="98771" y="0"/>
                  <a:pt x="98771" y="1600"/>
                  <a:pt x="102707" y="1600"/>
                </a:cubicBezTo>
                <a:cubicBezTo>
                  <a:pt x="106676" y="1600"/>
                  <a:pt x="106676" y="0"/>
                  <a:pt x="110613" y="0"/>
                </a:cubicBezTo>
                <a:cubicBezTo>
                  <a:pt x="114582" y="0"/>
                  <a:pt x="114582" y="1600"/>
                  <a:pt x="118518" y="1600"/>
                </a:cubicBezTo>
                <a:cubicBezTo>
                  <a:pt x="122487" y="1600"/>
                  <a:pt x="122487" y="0"/>
                  <a:pt x="126424" y="0"/>
                </a:cubicBezTo>
                <a:cubicBezTo>
                  <a:pt x="130361" y="0"/>
                  <a:pt x="130393" y="1600"/>
                  <a:pt x="134329" y="1600"/>
                </a:cubicBezTo>
                <a:cubicBezTo>
                  <a:pt x="138266" y="1600"/>
                  <a:pt x="138266" y="0"/>
                  <a:pt x="142235" y="0"/>
                </a:cubicBezTo>
                <a:cubicBezTo>
                  <a:pt x="146172" y="0"/>
                  <a:pt x="146172" y="1600"/>
                  <a:pt x="150140" y="1600"/>
                </a:cubicBezTo>
                <a:cubicBezTo>
                  <a:pt x="154077" y="1600"/>
                  <a:pt x="154077" y="0"/>
                  <a:pt x="158046" y="0"/>
                </a:cubicBezTo>
                <a:cubicBezTo>
                  <a:pt x="161983" y="0"/>
                  <a:pt x="161983" y="1600"/>
                  <a:pt x="165951" y="1600"/>
                </a:cubicBezTo>
                <a:cubicBezTo>
                  <a:pt x="169888" y="1600"/>
                  <a:pt x="169888" y="0"/>
                  <a:pt x="173825" y="0"/>
                </a:cubicBezTo>
                <a:cubicBezTo>
                  <a:pt x="177794" y="0"/>
                  <a:pt x="177794" y="1600"/>
                  <a:pt x="181730" y="1600"/>
                </a:cubicBezTo>
                <a:cubicBezTo>
                  <a:pt x="185699" y="1600"/>
                  <a:pt x="185699" y="0"/>
                  <a:pt x="189636" y="0"/>
                </a:cubicBezTo>
                <a:cubicBezTo>
                  <a:pt x="193605" y="0"/>
                  <a:pt x="193605" y="1600"/>
                  <a:pt x="197541" y="1600"/>
                </a:cubicBezTo>
                <a:cubicBezTo>
                  <a:pt x="201478" y="1600"/>
                  <a:pt x="201510" y="0"/>
                  <a:pt x="205447" y="0"/>
                </a:cubicBezTo>
                <a:cubicBezTo>
                  <a:pt x="209384" y="0"/>
                  <a:pt x="209384" y="1600"/>
                  <a:pt x="213352" y="1600"/>
                </a:cubicBezTo>
                <a:cubicBezTo>
                  <a:pt x="217289" y="1600"/>
                  <a:pt x="217289" y="0"/>
                  <a:pt x="221258" y="0"/>
                </a:cubicBezTo>
                <a:cubicBezTo>
                  <a:pt x="225195" y="0"/>
                  <a:pt x="225195" y="1600"/>
                  <a:pt x="229163" y="1600"/>
                </a:cubicBezTo>
                <a:cubicBezTo>
                  <a:pt x="233100" y="1600"/>
                  <a:pt x="233100" y="0"/>
                  <a:pt x="237069" y="0"/>
                </a:cubicBezTo>
                <a:cubicBezTo>
                  <a:pt x="241006" y="0"/>
                  <a:pt x="241006" y="1600"/>
                  <a:pt x="244974" y="1600"/>
                </a:cubicBezTo>
                <a:cubicBezTo>
                  <a:pt x="248911" y="1600"/>
                  <a:pt x="248911" y="0"/>
                  <a:pt x="252880" y="0"/>
                </a:cubicBezTo>
                <a:cubicBezTo>
                  <a:pt x="256817" y="0"/>
                  <a:pt x="256817" y="1600"/>
                  <a:pt x="260753" y="1600"/>
                </a:cubicBezTo>
                <a:cubicBezTo>
                  <a:pt x="264722" y="1600"/>
                  <a:pt x="264722" y="0"/>
                  <a:pt x="268691" y="0"/>
                </a:cubicBezTo>
                <a:cubicBezTo>
                  <a:pt x="272628" y="0"/>
                  <a:pt x="272628" y="1600"/>
                  <a:pt x="276596" y="1600"/>
                </a:cubicBezTo>
                <a:cubicBezTo>
                  <a:pt x="280533" y="1600"/>
                  <a:pt x="280533" y="0"/>
                  <a:pt x="284502" y="0"/>
                </a:cubicBezTo>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 name="Google Shape;708;p23"/>
          <p:cNvGrpSpPr/>
          <p:nvPr/>
        </p:nvGrpSpPr>
        <p:grpSpPr>
          <a:xfrm>
            <a:off x="4662422" y="13283097"/>
            <a:ext cx="1701600" cy="1701600"/>
            <a:chOff x="5638209" y="13283097"/>
            <a:chExt cx="1701600" cy="1701600"/>
          </a:xfrm>
        </p:grpSpPr>
        <p:sp>
          <p:nvSpPr>
            <p:cNvPr id="709" name="Google Shape;709;p23"/>
            <p:cNvSpPr/>
            <p:nvPr/>
          </p:nvSpPr>
          <p:spPr>
            <a:xfrm>
              <a:off x="5638209" y="13283097"/>
              <a:ext cx="1701600" cy="1701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3"/>
            <p:cNvSpPr/>
            <p:nvPr/>
          </p:nvSpPr>
          <p:spPr>
            <a:xfrm>
              <a:off x="6090724" y="13774335"/>
              <a:ext cx="796570" cy="719123"/>
            </a:xfrm>
            <a:prstGeom prst="rect">
              <a:avLst/>
            </a:prstGeom>
          </p:spPr>
          <p:txBody>
            <a:bodyPr>
              <a:prstTxWarp prst="textPlain">
                <a:avLst/>
              </a:prstTxWarp>
            </a:bodyPr>
            <a:lstStyle/>
            <a:p>
              <a:pPr lvl="0" algn="ctr"/>
              <a:r>
                <a:rPr b="1" i="0">
                  <a:ln>
                    <a:noFill/>
                  </a:ln>
                  <a:solidFill>
                    <a:schemeClr val="lt1"/>
                  </a:solidFill>
                  <a:latin typeface="Rubik"/>
                </a:rPr>
                <a:t>+</a:t>
              </a:r>
            </a:p>
          </p:txBody>
        </p:sp>
      </p:grpSp>
      <p:grpSp>
        <p:nvGrpSpPr>
          <p:cNvPr id="711" name="Google Shape;711;p23"/>
          <p:cNvGrpSpPr/>
          <p:nvPr/>
        </p:nvGrpSpPr>
        <p:grpSpPr>
          <a:xfrm>
            <a:off x="1473223" y="6604236"/>
            <a:ext cx="2366152" cy="2363793"/>
            <a:chOff x="12244233" y="12482449"/>
            <a:chExt cx="2366152" cy="2363793"/>
          </a:xfrm>
        </p:grpSpPr>
        <p:sp>
          <p:nvSpPr>
            <p:cNvPr id="712" name="Google Shape;712;p23"/>
            <p:cNvSpPr/>
            <p:nvPr/>
          </p:nvSpPr>
          <p:spPr>
            <a:xfrm>
              <a:off x="13348260" y="12482449"/>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3"/>
            <p:cNvSpPr/>
            <p:nvPr/>
          </p:nvSpPr>
          <p:spPr>
            <a:xfrm>
              <a:off x="13763441" y="12568463"/>
              <a:ext cx="181683" cy="160677"/>
            </a:xfrm>
            <a:custGeom>
              <a:avLst/>
              <a:gdLst/>
              <a:ahLst/>
              <a:cxnLst/>
              <a:rect l="l" t="t" r="r" b="b"/>
              <a:pathLst>
                <a:path w="2465" h="2180" extrusionOk="0">
                  <a:moveTo>
                    <a:pt x="1236" y="1"/>
                  </a:moveTo>
                  <a:cubicBezTo>
                    <a:pt x="799" y="1"/>
                    <a:pt x="393" y="248"/>
                    <a:pt x="224" y="658"/>
                  </a:cubicBezTo>
                  <a:cubicBezTo>
                    <a:pt x="0" y="1234"/>
                    <a:pt x="256" y="1874"/>
                    <a:pt x="800" y="2098"/>
                  </a:cubicBezTo>
                  <a:cubicBezTo>
                    <a:pt x="942" y="2153"/>
                    <a:pt x="1087" y="2179"/>
                    <a:pt x="1229" y="2179"/>
                  </a:cubicBezTo>
                  <a:cubicBezTo>
                    <a:pt x="1666" y="2179"/>
                    <a:pt x="2072" y="1933"/>
                    <a:pt x="2241" y="1522"/>
                  </a:cubicBezTo>
                  <a:cubicBezTo>
                    <a:pt x="2465" y="946"/>
                    <a:pt x="2209" y="306"/>
                    <a:pt x="1665" y="82"/>
                  </a:cubicBezTo>
                  <a:cubicBezTo>
                    <a:pt x="1523" y="27"/>
                    <a:pt x="1378" y="1"/>
                    <a:pt x="1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23"/>
            <p:cNvSpPr/>
            <p:nvPr/>
          </p:nvSpPr>
          <p:spPr>
            <a:xfrm>
              <a:off x="14126733" y="12812426"/>
              <a:ext cx="174607" cy="160235"/>
            </a:xfrm>
            <a:custGeom>
              <a:avLst/>
              <a:gdLst/>
              <a:ahLst/>
              <a:cxnLst/>
              <a:rect l="l" t="t" r="r" b="b"/>
              <a:pathLst>
                <a:path w="2369" h="2174" extrusionOk="0">
                  <a:moveTo>
                    <a:pt x="1181" y="1"/>
                  </a:moveTo>
                  <a:cubicBezTo>
                    <a:pt x="910" y="1"/>
                    <a:pt x="636" y="105"/>
                    <a:pt x="416" y="325"/>
                  </a:cubicBezTo>
                  <a:cubicBezTo>
                    <a:pt x="0" y="741"/>
                    <a:pt x="0" y="1413"/>
                    <a:pt x="416" y="1861"/>
                  </a:cubicBezTo>
                  <a:cubicBezTo>
                    <a:pt x="624" y="2069"/>
                    <a:pt x="904" y="2173"/>
                    <a:pt x="1184" y="2173"/>
                  </a:cubicBezTo>
                  <a:cubicBezTo>
                    <a:pt x="1464" y="2173"/>
                    <a:pt x="1745" y="2069"/>
                    <a:pt x="1953" y="1861"/>
                  </a:cubicBezTo>
                  <a:cubicBezTo>
                    <a:pt x="2369" y="1445"/>
                    <a:pt x="2369" y="741"/>
                    <a:pt x="1953" y="325"/>
                  </a:cubicBezTo>
                  <a:cubicBezTo>
                    <a:pt x="1741" y="113"/>
                    <a:pt x="1462" y="1"/>
                    <a:pt x="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23"/>
            <p:cNvSpPr/>
            <p:nvPr/>
          </p:nvSpPr>
          <p:spPr>
            <a:xfrm>
              <a:off x="14360230" y="13175128"/>
              <a:ext cx="181757" cy="162298"/>
            </a:xfrm>
            <a:custGeom>
              <a:avLst/>
              <a:gdLst/>
              <a:ahLst/>
              <a:cxnLst/>
              <a:rect l="l" t="t" r="r" b="b"/>
              <a:pathLst>
                <a:path w="2466" h="2202" extrusionOk="0">
                  <a:moveTo>
                    <a:pt x="1221" y="0"/>
                  </a:moveTo>
                  <a:cubicBezTo>
                    <a:pt x="1091" y="0"/>
                    <a:pt x="959" y="25"/>
                    <a:pt x="833" y="77"/>
                  </a:cubicBezTo>
                  <a:cubicBezTo>
                    <a:pt x="289" y="301"/>
                    <a:pt x="1" y="941"/>
                    <a:pt x="225" y="1517"/>
                  </a:cubicBezTo>
                  <a:cubicBezTo>
                    <a:pt x="397" y="1935"/>
                    <a:pt x="814" y="2201"/>
                    <a:pt x="1245" y="2201"/>
                  </a:cubicBezTo>
                  <a:cubicBezTo>
                    <a:pt x="1375" y="2201"/>
                    <a:pt x="1507" y="2177"/>
                    <a:pt x="1633" y="2125"/>
                  </a:cubicBezTo>
                  <a:cubicBezTo>
                    <a:pt x="2209" y="1901"/>
                    <a:pt x="2465" y="1261"/>
                    <a:pt x="2241" y="685"/>
                  </a:cubicBezTo>
                  <a:cubicBezTo>
                    <a:pt x="2069" y="267"/>
                    <a:pt x="1652" y="0"/>
                    <a:pt x="12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3"/>
            <p:cNvSpPr/>
            <p:nvPr/>
          </p:nvSpPr>
          <p:spPr>
            <a:xfrm>
              <a:off x="14447571" y="13602986"/>
              <a:ext cx="162814" cy="160603"/>
            </a:xfrm>
            <a:custGeom>
              <a:avLst/>
              <a:gdLst/>
              <a:ahLst/>
              <a:cxnLst/>
              <a:rect l="l" t="t" r="r" b="b"/>
              <a:pathLst>
                <a:path w="2209" h="2179" extrusionOk="0">
                  <a:moveTo>
                    <a:pt x="1120" y="1"/>
                  </a:moveTo>
                  <a:cubicBezTo>
                    <a:pt x="512" y="1"/>
                    <a:pt x="32" y="481"/>
                    <a:pt x="32" y="1089"/>
                  </a:cubicBezTo>
                  <a:cubicBezTo>
                    <a:pt x="0" y="1665"/>
                    <a:pt x="480" y="2177"/>
                    <a:pt x="1088" y="2177"/>
                  </a:cubicBezTo>
                  <a:cubicBezTo>
                    <a:pt x="1107" y="2178"/>
                    <a:pt x="1127" y="2179"/>
                    <a:pt x="1146" y="2179"/>
                  </a:cubicBezTo>
                  <a:cubicBezTo>
                    <a:pt x="1728" y="2179"/>
                    <a:pt x="2208" y="1710"/>
                    <a:pt x="2208" y="1121"/>
                  </a:cubicBezTo>
                  <a:cubicBezTo>
                    <a:pt x="2208" y="513"/>
                    <a:pt x="1728" y="33"/>
                    <a:pt x="1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3"/>
            <p:cNvSpPr/>
            <p:nvPr/>
          </p:nvSpPr>
          <p:spPr>
            <a:xfrm>
              <a:off x="14343720" y="14028411"/>
              <a:ext cx="184115" cy="159940"/>
            </a:xfrm>
            <a:custGeom>
              <a:avLst/>
              <a:gdLst/>
              <a:ahLst/>
              <a:cxnLst/>
              <a:rect l="l" t="t" r="r" b="b"/>
              <a:pathLst>
                <a:path w="2498" h="2170" extrusionOk="0">
                  <a:moveTo>
                    <a:pt x="1267" y="0"/>
                  </a:moveTo>
                  <a:cubicBezTo>
                    <a:pt x="849" y="0"/>
                    <a:pt x="447" y="234"/>
                    <a:pt x="257" y="662"/>
                  </a:cubicBezTo>
                  <a:cubicBezTo>
                    <a:pt x="1" y="1206"/>
                    <a:pt x="257" y="1846"/>
                    <a:pt x="801" y="2070"/>
                  </a:cubicBezTo>
                  <a:cubicBezTo>
                    <a:pt x="945" y="2138"/>
                    <a:pt x="1099" y="2170"/>
                    <a:pt x="1250" y="2170"/>
                  </a:cubicBezTo>
                  <a:cubicBezTo>
                    <a:pt x="1670" y="2170"/>
                    <a:pt x="2077" y="1926"/>
                    <a:pt x="2241" y="1526"/>
                  </a:cubicBezTo>
                  <a:cubicBezTo>
                    <a:pt x="2497" y="982"/>
                    <a:pt x="2241" y="342"/>
                    <a:pt x="1697" y="86"/>
                  </a:cubicBezTo>
                  <a:cubicBezTo>
                    <a:pt x="1557" y="28"/>
                    <a:pt x="1411" y="0"/>
                    <a:pt x="12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3"/>
            <p:cNvSpPr/>
            <p:nvPr/>
          </p:nvSpPr>
          <p:spPr>
            <a:xfrm>
              <a:off x="14098430" y="14383227"/>
              <a:ext cx="176966" cy="160529"/>
            </a:xfrm>
            <a:custGeom>
              <a:avLst/>
              <a:gdLst/>
              <a:ahLst/>
              <a:cxnLst/>
              <a:rect l="l" t="t" r="r" b="b"/>
              <a:pathLst>
                <a:path w="2401" h="2178" extrusionOk="0">
                  <a:moveTo>
                    <a:pt x="1184" y="0"/>
                  </a:moveTo>
                  <a:cubicBezTo>
                    <a:pt x="915" y="0"/>
                    <a:pt x="648" y="97"/>
                    <a:pt x="448" y="297"/>
                  </a:cubicBezTo>
                  <a:cubicBezTo>
                    <a:pt x="0" y="713"/>
                    <a:pt x="0" y="1417"/>
                    <a:pt x="384" y="1833"/>
                  </a:cubicBezTo>
                  <a:cubicBezTo>
                    <a:pt x="600" y="2066"/>
                    <a:pt x="894" y="2177"/>
                    <a:pt x="1189" y="2177"/>
                  </a:cubicBezTo>
                  <a:cubicBezTo>
                    <a:pt x="1463" y="2177"/>
                    <a:pt x="1737" y="2082"/>
                    <a:pt x="1953" y="1897"/>
                  </a:cubicBezTo>
                  <a:cubicBezTo>
                    <a:pt x="2369" y="1481"/>
                    <a:pt x="2401" y="777"/>
                    <a:pt x="1985" y="329"/>
                  </a:cubicBezTo>
                  <a:cubicBezTo>
                    <a:pt x="1768" y="113"/>
                    <a:pt x="1475" y="0"/>
                    <a:pt x="1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23"/>
            <p:cNvSpPr/>
            <p:nvPr/>
          </p:nvSpPr>
          <p:spPr>
            <a:xfrm>
              <a:off x="13728062" y="14614145"/>
              <a:ext cx="179324" cy="161045"/>
            </a:xfrm>
            <a:custGeom>
              <a:avLst/>
              <a:gdLst/>
              <a:ahLst/>
              <a:cxnLst/>
              <a:rect l="l" t="t" r="r" b="b"/>
              <a:pathLst>
                <a:path w="2433" h="2185" extrusionOk="0">
                  <a:moveTo>
                    <a:pt x="1230" y="0"/>
                  </a:moveTo>
                  <a:cubicBezTo>
                    <a:pt x="1099" y="0"/>
                    <a:pt x="965" y="25"/>
                    <a:pt x="832" y="76"/>
                  </a:cubicBezTo>
                  <a:cubicBezTo>
                    <a:pt x="256" y="268"/>
                    <a:pt x="0" y="908"/>
                    <a:pt x="192" y="1484"/>
                  </a:cubicBezTo>
                  <a:cubicBezTo>
                    <a:pt x="369" y="1914"/>
                    <a:pt x="786" y="2184"/>
                    <a:pt x="1237" y="2184"/>
                  </a:cubicBezTo>
                  <a:cubicBezTo>
                    <a:pt x="1357" y="2184"/>
                    <a:pt x="1479" y="2165"/>
                    <a:pt x="1600" y="2125"/>
                  </a:cubicBezTo>
                  <a:cubicBezTo>
                    <a:pt x="2177" y="1901"/>
                    <a:pt x="2433" y="1260"/>
                    <a:pt x="2241" y="716"/>
                  </a:cubicBezTo>
                  <a:cubicBezTo>
                    <a:pt x="2068" y="273"/>
                    <a:pt x="1668" y="0"/>
                    <a:pt x="12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23"/>
            <p:cNvSpPr/>
            <p:nvPr/>
          </p:nvSpPr>
          <p:spPr>
            <a:xfrm>
              <a:off x="13308165" y="14683428"/>
              <a:ext cx="162814" cy="162814"/>
            </a:xfrm>
            <a:custGeom>
              <a:avLst/>
              <a:gdLst/>
              <a:ahLst/>
              <a:cxnLst/>
              <a:rect l="l" t="t" r="r" b="b"/>
              <a:pathLst>
                <a:path w="2209" h="2209" extrusionOk="0">
                  <a:moveTo>
                    <a:pt x="1120" y="0"/>
                  </a:moveTo>
                  <a:cubicBezTo>
                    <a:pt x="544" y="0"/>
                    <a:pt x="32" y="480"/>
                    <a:pt x="0" y="1057"/>
                  </a:cubicBezTo>
                  <a:cubicBezTo>
                    <a:pt x="0" y="1665"/>
                    <a:pt x="448" y="2177"/>
                    <a:pt x="1056" y="2209"/>
                  </a:cubicBezTo>
                  <a:cubicBezTo>
                    <a:pt x="1664" y="2209"/>
                    <a:pt x="2177" y="1729"/>
                    <a:pt x="2177" y="1153"/>
                  </a:cubicBezTo>
                  <a:cubicBezTo>
                    <a:pt x="2209" y="544"/>
                    <a:pt x="1728" y="32"/>
                    <a:pt x="1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3"/>
            <p:cNvSpPr/>
            <p:nvPr/>
          </p:nvSpPr>
          <p:spPr>
            <a:xfrm>
              <a:off x="12874042" y="14583631"/>
              <a:ext cx="184115" cy="161488"/>
            </a:xfrm>
            <a:custGeom>
              <a:avLst/>
              <a:gdLst/>
              <a:ahLst/>
              <a:cxnLst/>
              <a:rect l="l" t="t" r="r" b="b"/>
              <a:pathLst>
                <a:path w="2498" h="2191" extrusionOk="0">
                  <a:moveTo>
                    <a:pt x="1229" y="0"/>
                  </a:moveTo>
                  <a:cubicBezTo>
                    <a:pt x="825" y="0"/>
                    <a:pt x="441" y="226"/>
                    <a:pt x="257" y="618"/>
                  </a:cubicBezTo>
                  <a:cubicBezTo>
                    <a:pt x="1" y="1194"/>
                    <a:pt x="257" y="1834"/>
                    <a:pt x="801" y="2091"/>
                  </a:cubicBezTo>
                  <a:cubicBezTo>
                    <a:pt x="946" y="2158"/>
                    <a:pt x="1097" y="2190"/>
                    <a:pt x="1246" y="2190"/>
                  </a:cubicBezTo>
                  <a:cubicBezTo>
                    <a:pt x="1658" y="2190"/>
                    <a:pt x="2053" y="1946"/>
                    <a:pt x="2241" y="1546"/>
                  </a:cubicBezTo>
                  <a:cubicBezTo>
                    <a:pt x="2497" y="1002"/>
                    <a:pt x="2241" y="362"/>
                    <a:pt x="1697" y="106"/>
                  </a:cubicBezTo>
                  <a:cubicBezTo>
                    <a:pt x="1545" y="35"/>
                    <a:pt x="1385" y="0"/>
                    <a:pt x="1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3"/>
            <p:cNvSpPr/>
            <p:nvPr/>
          </p:nvSpPr>
          <p:spPr>
            <a:xfrm>
              <a:off x="12524976" y="14326843"/>
              <a:ext cx="179324" cy="161193"/>
            </a:xfrm>
            <a:custGeom>
              <a:avLst/>
              <a:gdLst/>
              <a:ahLst/>
              <a:cxnLst/>
              <a:rect l="l" t="t" r="r" b="b"/>
              <a:pathLst>
                <a:path w="2433" h="2187" extrusionOk="0">
                  <a:moveTo>
                    <a:pt x="1226" y="0"/>
                  </a:moveTo>
                  <a:cubicBezTo>
                    <a:pt x="961" y="0"/>
                    <a:pt x="692" y="97"/>
                    <a:pt x="480" y="294"/>
                  </a:cubicBezTo>
                  <a:cubicBezTo>
                    <a:pt x="32" y="710"/>
                    <a:pt x="0" y="1382"/>
                    <a:pt x="416" y="1830"/>
                  </a:cubicBezTo>
                  <a:cubicBezTo>
                    <a:pt x="636" y="2066"/>
                    <a:pt x="927" y="2187"/>
                    <a:pt x="1218" y="2187"/>
                  </a:cubicBezTo>
                  <a:cubicBezTo>
                    <a:pt x="1479" y="2187"/>
                    <a:pt x="1741" y="2090"/>
                    <a:pt x="1952" y="1894"/>
                  </a:cubicBezTo>
                  <a:cubicBezTo>
                    <a:pt x="2401" y="1478"/>
                    <a:pt x="2433" y="806"/>
                    <a:pt x="2016" y="358"/>
                  </a:cubicBezTo>
                  <a:cubicBezTo>
                    <a:pt x="1814" y="121"/>
                    <a:pt x="1522" y="0"/>
                    <a:pt x="1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3"/>
            <p:cNvSpPr/>
            <p:nvPr/>
          </p:nvSpPr>
          <p:spPr>
            <a:xfrm>
              <a:off x="12300839" y="13954854"/>
              <a:ext cx="181683" cy="159792"/>
            </a:xfrm>
            <a:custGeom>
              <a:avLst/>
              <a:gdLst/>
              <a:ahLst/>
              <a:cxnLst/>
              <a:rect l="l" t="t" r="r" b="b"/>
              <a:pathLst>
                <a:path w="2465" h="2168" extrusionOk="0">
                  <a:moveTo>
                    <a:pt x="1226" y="0"/>
                  </a:moveTo>
                  <a:cubicBezTo>
                    <a:pt x="1107" y="0"/>
                    <a:pt x="985" y="19"/>
                    <a:pt x="865" y="60"/>
                  </a:cubicBezTo>
                  <a:cubicBezTo>
                    <a:pt x="289" y="252"/>
                    <a:pt x="1" y="892"/>
                    <a:pt x="193" y="1468"/>
                  </a:cubicBezTo>
                  <a:cubicBezTo>
                    <a:pt x="344" y="1897"/>
                    <a:pt x="775" y="2167"/>
                    <a:pt x="1234" y="2167"/>
                  </a:cubicBezTo>
                  <a:cubicBezTo>
                    <a:pt x="1356" y="2167"/>
                    <a:pt x="1480" y="2148"/>
                    <a:pt x="1601" y="2108"/>
                  </a:cubicBezTo>
                  <a:cubicBezTo>
                    <a:pt x="2145" y="1916"/>
                    <a:pt x="2465" y="1276"/>
                    <a:pt x="2241" y="732"/>
                  </a:cubicBezTo>
                  <a:cubicBezTo>
                    <a:pt x="2089" y="276"/>
                    <a:pt x="1677" y="0"/>
                    <a:pt x="1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23"/>
            <p:cNvSpPr/>
            <p:nvPr/>
          </p:nvSpPr>
          <p:spPr>
            <a:xfrm>
              <a:off x="12244233" y="13525006"/>
              <a:ext cx="167531" cy="160751"/>
            </a:xfrm>
            <a:custGeom>
              <a:avLst/>
              <a:gdLst/>
              <a:ahLst/>
              <a:cxnLst/>
              <a:rect l="l" t="t" r="r" b="b"/>
              <a:pathLst>
                <a:path w="2273" h="2181" extrusionOk="0">
                  <a:moveTo>
                    <a:pt x="1155" y="1"/>
                  </a:moveTo>
                  <a:cubicBezTo>
                    <a:pt x="575" y="1"/>
                    <a:pt x="95" y="439"/>
                    <a:pt x="64" y="1027"/>
                  </a:cubicBezTo>
                  <a:cubicBezTo>
                    <a:pt x="0" y="1635"/>
                    <a:pt x="480" y="2147"/>
                    <a:pt x="1089" y="2179"/>
                  </a:cubicBezTo>
                  <a:cubicBezTo>
                    <a:pt x="1109" y="2180"/>
                    <a:pt x="1129" y="2180"/>
                    <a:pt x="1150" y="2180"/>
                  </a:cubicBezTo>
                  <a:cubicBezTo>
                    <a:pt x="1731" y="2180"/>
                    <a:pt x="2210" y="1742"/>
                    <a:pt x="2241" y="1155"/>
                  </a:cubicBezTo>
                  <a:cubicBezTo>
                    <a:pt x="2273" y="547"/>
                    <a:pt x="1793" y="34"/>
                    <a:pt x="1217" y="2"/>
                  </a:cubicBezTo>
                  <a:cubicBezTo>
                    <a:pt x="1196" y="1"/>
                    <a:pt x="1176" y="1"/>
                    <a:pt x="1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3"/>
            <p:cNvSpPr/>
            <p:nvPr/>
          </p:nvSpPr>
          <p:spPr>
            <a:xfrm>
              <a:off x="12345651" y="13104519"/>
              <a:ext cx="184115" cy="159571"/>
            </a:xfrm>
            <a:custGeom>
              <a:avLst/>
              <a:gdLst/>
              <a:ahLst/>
              <a:cxnLst/>
              <a:rect l="l" t="t" r="r" b="b"/>
              <a:pathLst>
                <a:path w="2498" h="2165" extrusionOk="0">
                  <a:moveTo>
                    <a:pt x="1254" y="1"/>
                  </a:moveTo>
                  <a:cubicBezTo>
                    <a:pt x="841" y="1"/>
                    <a:pt x="441" y="227"/>
                    <a:pt x="257" y="618"/>
                  </a:cubicBezTo>
                  <a:cubicBezTo>
                    <a:pt x="1" y="1163"/>
                    <a:pt x="225" y="1803"/>
                    <a:pt x="769" y="2059"/>
                  </a:cubicBezTo>
                  <a:cubicBezTo>
                    <a:pt x="921" y="2130"/>
                    <a:pt x="1081" y="2164"/>
                    <a:pt x="1237" y="2164"/>
                  </a:cubicBezTo>
                  <a:cubicBezTo>
                    <a:pt x="1641" y="2164"/>
                    <a:pt x="2025" y="1939"/>
                    <a:pt x="2209" y="1547"/>
                  </a:cubicBezTo>
                  <a:cubicBezTo>
                    <a:pt x="2497" y="1003"/>
                    <a:pt x="2241" y="362"/>
                    <a:pt x="1729" y="106"/>
                  </a:cubicBezTo>
                  <a:cubicBezTo>
                    <a:pt x="1577" y="35"/>
                    <a:pt x="1415"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23"/>
            <p:cNvSpPr/>
            <p:nvPr/>
          </p:nvSpPr>
          <p:spPr>
            <a:xfrm>
              <a:off x="12609884" y="12757737"/>
              <a:ext cx="179324" cy="160529"/>
            </a:xfrm>
            <a:custGeom>
              <a:avLst/>
              <a:gdLst/>
              <a:ahLst/>
              <a:cxnLst/>
              <a:rect l="l" t="t" r="r" b="b"/>
              <a:pathLst>
                <a:path w="2433" h="2178" extrusionOk="0">
                  <a:moveTo>
                    <a:pt x="1229" y="1"/>
                  </a:moveTo>
                  <a:cubicBezTo>
                    <a:pt x="974" y="1"/>
                    <a:pt x="719" y="89"/>
                    <a:pt x="512" y="267"/>
                  </a:cubicBezTo>
                  <a:cubicBezTo>
                    <a:pt x="32" y="683"/>
                    <a:pt x="0" y="1355"/>
                    <a:pt x="384" y="1803"/>
                  </a:cubicBezTo>
                  <a:cubicBezTo>
                    <a:pt x="612" y="2048"/>
                    <a:pt x="925" y="2178"/>
                    <a:pt x="1235" y="2178"/>
                  </a:cubicBezTo>
                  <a:cubicBezTo>
                    <a:pt x="1493" y="2178"/>
                    <a:pt x="1749" y="2088"/>
                    <a:pt x="1953" y="1899"/>
                  </a:cubicBezTo>
                  <a:cubicBezTo>
                    <a:pt x="2401" y="1515"/>
                    <a:pt x="2433" y="811"/>
                    <a:pt x="2049" y="363"/>
                  </a:cubicBezTo>
                  <a:cubicBezTo>
                    <a:pt x="1825" y="121"/>
                    <a:pt x="1526" y="1"/>
                    <a:pt x="12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23"/>
            <p:cNvSpPr/>
            <p:nvPr/>
          </p:nvSpPr>
          <p:spPr>
            <a:xfrm>
              <a:off x="12923646" y="12561755"/>
              <a:ext cx="184041" cy="162298"/>
            </a:xfrm>
            <a:custGeom>
              <a:avLst/>
              <a:gdLst/>
              <a:ahLst/>
              <a:cxnLst/>
              <a:rect l="l" t="t" r="r" b="b"/>
              <a:pathLst>
                <a:path w="2497" h="2202" extrusionOk="0">
                  <a:moveTo>
                    <a:pt x="1238" y="1"/>
                  </a:moveTo>
                  <a:cubicBezTo>
                    <a:pt x="1103" y="1"/>
                    <a:pt x="966" y="25"/>
                    <a:pt x="832" y="77"/>
                  </a:cubicBezTo>
                  <a:cubicBezTo>
                    <a:pt x="288" y="333"/>
                    <a:pt x="0" y="941"/>
                    <a:pt x="224" y="1517"/>
                  </a:cubicBezTo>
                  <a:cubicBezTo>
                    <a:pt x="421" y="1935"/>
                    <a:pt x="825" y="2202"/>
                    <a:pt x="1263" y="2202"/>
                  </a:cubicBezTo>
                  <a:cubicBezTo>
                    <a:pt x="1395" y="2202"/>
                    <a:pt x="1531" y="2177"/>
                    <a:pt x="1664" y="2125"/>
                  </a:cubicBezTo>
                  <a:cubicBezTo>
                    <a:pt x="2209" y="1901"/>
                    <a:pt x="2497" y="1261"/>
                    <a:pt x="2273" y="685"/>
                  </a:cubicBezTo>
                  <a:cubicBezTo>
                    <a:pt x="2101" y="267"/>
                    <a:pt x="1683" y="1"/>
                    <a:pt x="12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3"/>
            <p:cNvSpPr/>
            <p:nvPr/>
          </p:nvSpPr>
          <p:spPr>
            <a:xfrm>
              <a:off x="13348260" y="12859892"/>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3"/>
            <p:cNvSpPr/>
            <p:nvPr/>
          </p:nvSpPr>
          <p:spPr>
            <a:xfrm>
              <a:off x="13746931" y="12986812"/>
              <a:ext cx="181683" cy="161488"/>
            </a:xfrm>
            <a:custGeom>
              <a:avLst/>
              <a:gdLst/>
              <a:ahLst/>
              <a:cxnLst/>
              <a:rect l="l" t="t" r="r" b="b"/>
              <a:pathLst>
                <a:path w="2465" h="2191" extrusionOk="0">
                  <a:moveTo>
                    <a:pt x="1228" y="0"/>
                  </a:moveTo>
                  <a:cubicBezTo>
                    <a:pt x="879" y="0"/>
                    <a:pt x="538" y="170"/>
                    <a:pt x="320" y="487"/>
                  </a:cubicBezTo>
                  <a:cubicBezTo>
                    <a:pt x="0" y="967"/>
                    <a:pt x="128" y="1639"/>
                    <a:pt x="608" y="1991"/>
                  </a:cubicBezTo>
                  <a:cubicBezTo>
                    <a:pt x="804" y="2126"/>
                    <a:pt x="1022" y="2190"/>
                    <a:pt x="1237" y="2190"/>
                  </a:cubicBezTo>
                  <a:cubicBezTo>
                    <a:pt x="1586" y="2190"/>
                    <a:pt x="1927" y="2020"/>
                    <a:pt x="2145" y="1703"/>
                  </a:cubicBezTo>
                  <a:cubicBezTo>
                    <a:pt x="2465" y="1223"/>
                    <a:pt x="2337" y="519"/>
                    <a:pt x="1857" y="199"/>
                  </a:cubicBezTo>
                  <a:cubicBezTo>
                    <a:pt x="1661" y="65"/>
                    <a:pt x="1443" y="0"/>
                    <a:pt x="1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3"/>
            <p:cNvSpPr/>
            <p:nvPr/>
          </p:nvSpPr>
          <p:spPr>
            <a:xfrm>
              <a:off x="14013448" y="13323718"/>
              <a:ext cx="181757" cy="159940"/>
            </a:xfrm>
            <a:custGeom>
              <a:avLst/>
              <a:gdLst/>
              <a:ahLst/>
              <a:cxnLst/>
              <a:rect l="l" t="t" r="r" b="b"/>
              <a:pathLst>
                <a:path w="2466" h="2170" extrusionOk="0">
                  <a:moveTo>
                    <a:pt x="1234" y="0"/>
                  </a:moveTo>
                  <a:cubicBezTo>
                    <a:pt x="1102" y="0"/>
                    <a:pt x="967" y="25"/>
                    <a:pt x="833" y="77"/>
                  </a:cubicBezTo>
                  <a:cubicBezTo>
                    <a:pt x="289" y="269"/>
                    <a:pt x="1" y="909"/>
                    <a:pt x="225" y="1485"/>
                  </a:cubicBezTo>
                  <a:cubicBezTo>
                    <a:pt x="372" y="1903"/>
                    <a:pt x="784" y="2170"/>
                    <a:pt x="1228" y="2170"/>
                  </a:cubicBezTo>
                  <a:cubicBezTo>
                    <a:pt x="1362" y="2170"/>
                    <a:pt x="1499" y="2145"/>
                    <a:pt x="1633" y="2093"/>
                  </a:cubicBezTo>
                  <a:cubicBezTo>
                    <a:pt x="2177" y="1869"/>
                    <a:pt x="2465" y="1261"/>
                    <a:pt x="2241" y="685"/>
                  </a:cubicBezTo>
                  <a:cubicBezTo>
                    <a:pt x="2069" y="267"/>
                    <a:pt x="1671" y="0"/>
                    <a:pt x="1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23"/>
            <p:cNvSpPr/>
            <p:nvPr/>
          </p:nvSpPr>
          <p:spPr>
            <a:xfrm>
              <a:off x="14044109" y="13751280"/>
              <a:ext cx="177039" cy="160382"/>
            </a:xfrm>
            <a:custGeom>
              <a:avLst/>
              <a:gdLst/>
              <a:ahLst/>
              <a:cxnLst/>
              <a:rect l="l" t="t" r="r" b="b"/>
              <a:pathLst>
                <a:path w="2402" h="2176" extrusionOk="0">
                  <a:moveTo>
                    <a:pt x="1195" y="1"/>
                  </a:moveTo>
                  <a:cubicBezTo>
                    <a:pt x="698" y="1"/>
                    <a:pt x="269" y="350"/>
                    <a:pt x="161" y="837"/>
                  </a:cubicBezTo>
                  <a:cubicBezTo>
                    <a:pt x="1" y="1413"/>
                    <a:pt x="385" y="2021"/>
                    <a:pt x="961" y="2149"/>
                  </a:cubicBezTo>
                  <a:cubicBezTo>
                    <a:pt x="1041" y="2167"/>
                    <a:pt x="1121" y="2176"/>
                    <a:pt x="1199" y="2176"/>
                  </a:cubicBezTo>
                  <a:cubicBezTo>
                    <a:pt x="1689" y="2176"/>
                    <a:pt x="2136" y="1846"/>
                    <a:pt x="2273" y="1349"/>
                  </a:cubicBezTo>
                  <a:cubicBezTo>
                    <a:pt x="2401" y="773"/>
                    <a:pt x="2049" y="165"/>
                    <a:pt x="1473" y="37"/>
                  </a:cubicBezTo>
                  <a:cubicBezTo>
                    <a:pt x="1379" y="12"/>
                    <a:pt x="1286" y="1"/>
                    <a:pt x="1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3"/>
            <p:cNvSpPr/>
            <p:nvPr/>
          </p:nvSpPr>
          <p:spPr>
            <a:xfrm>
              <a:off x="13824763" y="14121280"/>
              <a:ext cx="179324" cy="159571"/>
            </a:xfrm>
            <a:custGeom>
              <a:avLst/>
              <a:gdLst/>
              <a:ahLst/>
              <a:cxnLst/>
              <a:rect l="l" t="t" r="r" b="b"/>
              <a:pathLst>
                <a:path w="2433" h="2165" extrusionOk="0">
                  <a:moveTo>
                    <a:pt x="1208" y="0"/>
                  </a:moveTo>
                  <a:cubicBezTo>
                    <a:pt x="949" y="0"/>
                    <a:pt x="687" y="89"/>
                    <a:pt x="481" y="266"/>
                  </a:cubicBezTo>
                  <a:cubicBezTo>
                    <a:pt x="32" y="682"/>
                    <a:pt x="0" y="1354"/>
                    <a:pt x="417" y="1802"/>
                  </a:cubicBezTo>
                  <a:cubicBezTo>
                    <a:pt x="641" y="2044"/>
                    <a:pt x="939" y="2164"/>
                    <a:pt x="1236" y="2164"/>
                  </a:cubicBezTo>
                  <a:cubicBezTo>
                    <a:pt x="1491" y="2164"/>
                    <a:pt x="1746" y="2076"/>
                    <a:pt x="1953" y="1898"/>
                  </a:cubicBezTo>
                  <a:cubicBezTo>
                    <a:pt x="2401" y="1482"/>
                    <a:pt x="2433" y="778"/>
                    <a:pt x="2017" y="362"/>
                  </a:cubicBezTo>
                  <a:cubicBezTo>
                    <a:pt x="1810" y="121"/>
                    <a:pt x="1510" y="0"/>
                    <a:pt x="12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3"/>
            <p:cNvSpPr/>
            <p:nvPr/>
          </p:nvSpPr>
          <p:spPr>
            <a:xfrm>
              <a:off x="13440244" y="14300751"/>
              <a:ext cx="169890" cy="161488"/>
            </a:xfrm>
            <a:custGeom>
              <a:avLst/>
              <a:gdLst/>
              <a:ahLst/>
              <a:cxnLst/>
              <a:rect l="l" t="t" r="r" b="b"/>
              <a:pathLst>
                <a:path w="2305" h="2191" extrusionOk="0">
                  <a:moveTo>
                    <a:pt x="1142" y="1"/>
                  </a:moveTo>
                  <a:cubicBezTo>
                    <a:pt x="1103" y="1"/>
                    <a:pt x="1064" y="3"/>
                    <a:pt x="1025" y="7"/>
                  </a:cubicBezTo>
                  <a:cubicBezTo>
                    <a:pt x="417" y="103"/>
                    <a:pt x="0" y="648"/>
                    <a:pt x="96" y="1256"/>
                  </a:cubicBezTo>
                  <a:cubicBezTo>
                    <a:pt x="156" y="1792"/>
                    <a:pt x="633" y="2190"/>
                    <a:pt x="1189" y="2190"/>
                  </a:cubicBezTo>
                  <a:cubicBezTo>
                    <a:pt x="1230" y="2190"/>
                    <a:pt x="1271" y="2188"/>
                    <a:pt x="1313" y="2184"/>
                  </a:cubicBezTo>
                  <a:cubicBezTo>
                    <a:pt x="1921" y="2088"/>
                    <a:pt x="2305" y="1544"/>
                    <a:pt x="2241" y="936"/>
                  </a:cubicBezTo>
                  <a:cubicBezTo>
                    <a:pt x="2151" y="399"/>
                    <a:pt x="1673" y="1"/>
                    <a:pt x="11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3"/>
            <p:cNvSpPr/>
            <p:nvPr/>
          </p:nvSpPr>
          <p:spPr>
            <a:xfrm>
              <a:off x="13010913" y="14230658"/>
              <a:ext cx="184041" cy="161045"/>
            </a:xfrm>
            <a:custGeom>
              <a:avLst/>
              <a:gdLst/>
              <a:ahLst/>
              <a:cxnLst/>
              <a:rect l="l" t="t" r="r" b="b"/>
              <a:pathLst>
                <a:path w="2497" h="2185" extrusionOk="0">
                  <a:moveTo>
                    <a:pt x="1229" y="0"/>
                  </a:moveTo>
                  <a:cubicBezTo>
                    <a:pt x="834" y="0"/>
                    <a:pt x="459" y="224"/>
                    <a:pt x="256" y="606"/>
                  </a:cubicBezTo>
                  <a:cubicBezTo>
                    <a:pt x="0" y="1150"/>
                    <a:pt x="224" y="1791"/>
                    <a:pt x="768" y="2079"/>
                  </a:cubicBezTo>
                  <a:cubicBezTo>
                    <a:pt x="912" y="2150"/>
                    <a:pt x="1067" y="2184"/>
                    <a:pt x="1223" y="2184"/>
                  </a:cubicBezTo>
                  <a:cubicBezTo>
                    <a:pt x="1624" y="2184"/>
                    <a:pt x="2024" y="1958"/>
                    <a:pt x="2209" y="1567"/>
                  </a:cubicBezTo>
                  <a:cubicBezTo>
                    <a:pt x="2497" y="1054"/>
                    <a:pt x="2273" y="382"/>
                    <a:pt x="1729" y="126"/>
                  </a:cubicBezTo>
                  <a:cubicBezTo>
                    <a:pt x="1567" y="40"/>
                    <a:pt x="1396" y="0"/>
                    <a:pt x="1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3"/>
            <p:cNvSpPr/>
            <p:nvPr/>
          </p:nvSpPr>
          <p:spPr>
            <a:xfrm>
              <a:off x="12701868" y="13932890"/>
              <a:ext cx="184115" cy="161267"/>
            </a:xfrm>
            <a:custGeom>
              <a:avLst/>
              <a:gdLst/>
              <a:ahLst/>
              <a:cxnLst/>
              <a:rect l="l" t="t" r="r" b="b"/>
              <a:pathLst>
                <a:path w="2498" h="2188" extrusionOk="0">
                  <a:moveTo>
                    <a:pt x="1248" y="0"/>
                  </a:moveTo>
                  <a:cubicBezTo>
                    <a:pt x="1073" y="0"/>
                    <a:pt x="897" y="43"/>
                    <a:pt x="737" y="133"/>
                  </a:cubicBezTo>
                  <a:cubicBezTo>
                    <a:pt x="193" y="422"/>
                    <a:pt x="1" y="1094"/>
                    <a:pt x="289" y="1606"/>
                  </a:cubicBezTo>
                  <a:cubicBezTo>
                    <a:pt x="486" y="1980"/>
                    <a:pt x="866" y="2187"/>
                    <a:pt x="1250" y="2187"/>
                  </a:cubicBezTo>
                  <a:cubicBezTo>
                    <a:pt x="1425" y="2187"/>
                    <a:pt x="1601" y="2144"/>
                    <a:pt x="1761" y="2054"/>
                  </a:cubicBezTo>
                  <a:cubicBezTo>
                    <a:pt x="2305" y="1766"/>
                    <a:pt x="2497" y="1094"/>
                    <a:pt x="2209" y="582"/>
                  </a:cubicBezTo>
                  <a:cubicBezTo>
                    <a:pt x="2011" y="208"/>
                    <a:pt x="1632" y="0"/>
                    <a:pt x="1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23"/>
            <p:cNvSpPr/>
            <p:nvPr/>
          </p:nvSpPr>
          <p:spPr>
            <a:xfrm>
              <a:off x="12624035" y="13586476"/>
              <a:ext cx="160456" cy="160456"/>
            </a:xfrm>
            <a:custGeom>
              <a:avLst/>
              <a:gdLst/>
              <a:ahLst/>
              <a:cxnLst/>
              <a:rect l="l" t="t" r="r" b="b"/>
              <a:pathLst>
                <a:path w="2177" h="2177" extrusionOk="0">
                  <a:moveTo>
                    <a:pt x="1089" y="1"/>
                  </a:moveTo>
                  <a:cubicBezTo>
                    <a:pt x="480" y="1"/>
                    <a:pt x="0" y="481"/>
                    <a:pt x="0" y="1089"/>
                  </a:cubicBezTo>
                  <a:cubicBezTo>
                    <a:pt x="0" y="1697"/>
                    <a:pt x="480" y="2177"/>
                    <a:pt x="1089" y="2177"/>
                  </a:cubicBezTo>
                  <a:cubicBezTo>
                    <a:pt x="1697" y="2177"/>
                    <a:pt x="2177" y="1665"/>
                    <a:pt x="2177" y="1089"/>
                  </a:cubicBezTo>
                  <a:cubicBezTo>
                    <a:pt x="2177" y="481"/>
                    <a:pt x="1697" y="1"/>
                    <a:pt x="10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23"/>
            <p:cNvSpPr/>
            <p:nvPr/>
          </p:nvSpPr>
          <p:spPr>
            <a:xfrm>
              <a:off x="12690075" y="13256278"/>
              <a:ext cx="184041" cy="160308"/>
            </a:xfrm>
            <a:custGeom>
              <a:avLst/>
              <a:gdLst/>
              <a:ahLst/>
              <a:cxnLst/>
              <a:rect l="l" t="t" r="r" b="b"/>
              <a:pathLst>
                <a:path w="2497" h="2175" extrusionOk="0">
                  <a:moveTo>
                    <a:pt x="1256" y="1"/>
                  </a:moveTo>
                  <a:cubicBezTo>
                    <a:pt x="863" y="1"/>
                    <a:pt x="490" y="218"/>
                    <a:pt x="289" y="576"/>
                  </a:cubicBezTo>
                  <a:cubicBezTo>
                    <a:pt x="1" y="1120"/>
                    <a:pt x="225" y="1792"/>
                    <a:pt x="769" y="2048"/>
                  </a:cubicBezTo>
                  <a:cubicBezTo>
                    <a:pt x="931" y="2134"/>
                    <a:pt x="1101" y="2174"/>
                    <a:pt x="1269" y="2174"/>
                  </a:cubicBezTo>
                  <a:cubicBezTo>
                    <a:pt x="1663" y="2174"/>
                    <a:pt x="2039" y="1950"/>
                    <a:pt x="2241" y="1568"/>
                  </a:cubicBezTo>
                  <a:cubicBezTo>
                    <a:pt x="2497" y="1056"/>
                    <a:pt x="2273" y="384"/>
                    <a:pt x="1761" y="128"/>
                  </a:cubicBezTo>
                  <a:cubicBezTo>
                    <a:pt x="1597" y="41"/>
                    <a:pt x="1425" y="1"/>
                    <a:pt x="12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3"/>
            <p:cNvSpPr/>
            <p:nvPr/>
          </p:nvSpPr>
          <p:spPr>
            <a:xfrm>
              <a:off x="12935439" y="12985043"/>
              <a:ext cx="181683" cy="161414"/>
            </a:xfrm>
            <a:custGeom>
              <a:avLst/>
              <a:gdLst/>
              <a:ahLst/>
              <a:cxnLst/>
              <a:rect l="l" t="t" r="r" b="b"/>
              <a:pathLst>
                <a:path w="2465" h="2190" extrusionOk="0">
                  <a:moveTo>
                    <a:pt x="1217" y="1"/>
                  </a:moveTo>
                  <a:cubicBezTo>
                    <a:pt x="1008" y="1"/>
                    <a:pt x="797" y="61"/>
                    <a:pt x="608" y="191"/>
                  </a:cubicBezTo>
                  <a:cubicBezTo>
                    <a:pt x="128" y="511"/>
                    <a:pt x="0" y="1215"/>
                    <a:pt x="320" y="1695"/>
                  </a:cubicBezTo>
                  <a:cubicBezTo>
                    <a:pt x="543" y="2020"/>
                    <a:pt x="894" y="2190"/>
                    <a:pt x="1244" y="2190"/>
                  </a:cubicBezTo>
                  <a:cubicBezTo>
                    <a:pt x="1447" y="2190"/>
                    <a:pt x="1648" y="2133"/>
                    <a:pt x="1824" y="2015"/>
                  </a:cubicBezTo>
                  <a:cubicBezTo>
                    <a:pt x="2337" y="1663"/>
                    <a:pt x="2465" y="991"/>
                    <a:pt x="2145" y="479"/>
                  </a:cubicBezTo>
                  <a:cubicBezTo>
                    <a:pt x="1923" y="176"/>
                    <a:pt x="1573" y="1"/>
                    <a:pt x="1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3"/>
            <p:cNvSpPr/>
            <p:nvPr/>
          </p:nvSpPr>
          <p:spPr>
            <a:xfrm>
              <a:off x="13348260" y="13237335"/>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3"/>
            <p:cNvSpPr/>
            <p:nvPr/>
          </p:nvSpPr>
          <p:spPr>
            <a:xfrm>
              <a:off x="13001478" y="13584117"/>
              <a:ext cx="160456" cy="160456"/>
            </a:xfrm>
            <a:custGeom>
              <a:avLst/>
              <a:gdLst/>
              <a:ahLst/>
              <a:cxnLst/>
              <a:rect l="l" t="t" r="r" b="b"/>
              <a:pathLst>
                <a:path w="2177" h="2177" extrusionOk="0">
                  <a:moveTo>
                    <a:pt x="1089" y="1"/>
                  </a:moveTo>
                  <a:cubicBezTo>
                    <a:pt x="480" y="1"/>
                    <a:pt x="0" y="481"/>
                    <a:pt x="0" y="1089"/>
                  </a:cubicBezTo>
                  <a:cubicBezTo>
                    <a:pt x="0" y="1697"/>
                    <a:pt x="480" y="2177"/>
                    <a:pt x="1089" y="2177"/>
                  </a:cubicBezTo>
                  <a:cubicBezTo>
                    <a:pt x="1697" y="2177"/>
                    <a:pt x="2177" y="1697"/>
                    <a:pt x="2177" y="1089"/>
                  </a:cubicBezTo>
                  <a:cubicBezTo>
                    <a:pt x="2177" y="481"/>
                    <a:pt x="1697" y="1"/>
                    <a:pt x="10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23"/>
            <p:cNvSpPr/>
            <p:nvPr/>
          </p:nvSpPr>
          <p:spPr>
            <a:xfrm>
              <a:off x="13348260" y="13930900"/>
              <a:ext cx="160456" cy="160456"/>
            </a:xfrm>
            <a:custGeom>
              <a:avLst/>
              <a:gdLst/>
              <a:ahLst/>
              <a:cxnLst/>
              <a:rect l="l" t="t" r="r" b="b"/>
              <a:pathLst>
                <a:path w="2177" h="2177" extrusionOk="0">
                  <a:moveTo>
                    <a:pt x="1088" y="0"/>
                  </a:moveTo>
                  <a:cubicBezTo>
                    <a:pt x="480" y="0"/>
                    <a:pt x="0" y="481"/>
                    <a:pt x="0" y="1089"/>
                  </a:cubicBezTo>
                  <a:cubicBezTo>
                    <a:pt x="0" y="1697"/>
                    <a:pt x="480" y="2177"/>
                    <a:pt x="1088" y="2177"/>
                  </a:cubicBezTo>
                  <a:cubicBezTo>
                    <a:pt x="1697" y="2177"/>
                    <a:pt x="2177" y="1697"/>
                    <a:pt x="2177" y="1089"/>
                  </a:cubicBezTo>
                  <a:cubicBezTo>
                    <a:pt x="2177" y="481"/>
                    <a:pt x="1697" y="0"/>
                    <a:pt x="1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23"/>
            <p:cNvSpPr/>
            <p:nvPr/>
          </p:nvSpPr>
          <p:spPr>
            <a:xfrm>
              <a:off x="13695042" y="13584117"/>
              <a:ext cx="160456" cy="160456"/>
            </a:xfrm>
            <a:custGeom>
              <a:avLst/>
              <a:gdLst/>
              <a:ahLst/>
              <a:cxnLst/>
              <a:rect l="l" t="t" r="r" b="b"/>
              <a:pathLst>
                <a:path w="2177" h="2177" extrusionOk="0">
                  <a:moveTo>
                    <a:pt x="1088" y="1"/>
                  </a:moveTo>
                  <a:cubicBezTo>
                    <a:pt x="480" y="1"/>
                    <a:pt x="0" y="481"/>
                    <a:pt x="0" y="1089"/>
                  </a:cubicBezTo>
                  <a:cubicBezTo>
                    <a:pt x="0" y="1697"/>
                    <a:pt x="480" y="2177"/>
                    <a:pt x="1088" y="2177"/>
                  </a:cubicBezTo>
                  <a:cubicBezTo>
                    <a:pt x="1696" y="2177"/>
                    <a:pt x="2177" y="1697"/>
                    <a:pt x="2177" y="1089"/>
                  </a:cubicBezTo>
                  <a:cubicBezTo>
                    <a:pt x="2177" y="481"/>
                    <a:pt x="1696"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23"/>
            <p:cNvSpPr/>
            <p:nvPr/>
          </p:nvSpPr>
          <p:spPr>
            <a:xfrm>
              <a:off x="13348260" y="13584117"/>
              <a:ext cx="160456" cy="160456"/>
            </a:xfrm>
            <a:custGeom>
              <a:avLst/>
              <a:gdLst/>
              <a:ahLst/>
              <a:cxnLst/>
              <a:rect l="l" t="t" r="r" b="b"/>
              <a:pathLst>
                <a:path w="2177" h="2177"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4" name="Google Shape;744;p23"/>
          <p:cNvSpPr/>
          <p:nvPr/>
        </p:nvSpPr>
        <p:spPr>
          <a:xfrm rot="7290597" flipH="1">
            <a:off x="-1926891" y="-1336597"/>
            <a:ext cx="3993903" cy="4036297"/>
          </a:xfrm>
          <a:prstGeom prst="blockArc">
            <a:avLst>
              <a:gd name="adj1" fmla="val 10800000"/>
              <a:gd name="adj2" fmla="val 21533718"/>
              <a:gd name="adj3" fmla="val 1839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5" name="Google Shape;745;p23"/>
          <p:cNvGrpSpPr/>
          <p:nvPr/>
        </p:nvGrpSpPr>
        <p:grpSpPr>
          <a:xfrm>
            <a:off x="1473201" y="4595646"/>
            <a:ext cx="9427751" cy="1165302"/>
            <a:chOff x="1259683" y="5120550"/>
            <a:chExt cx="7881417" cy="1165302"/>
          </a:xfrm>
        </p:grpSpPr>
        <p:sp>
          <p:nvSpPr>
            <p:cNvPr id="746" name="Google Shape;746;p23"/>
            <p:cNvSpPr/>
            <p:nvPr/>
          </p:nvSpPr>
          <p:spPr>
            <a:xfrm>
              <a:off x="1259683" y="5120550"/>
              <a:ext cx="7881417" cy="118002"/>
            </a:xfrm>
            <a:custGeom>
              <a:avLst/>
              <a:gdLst/>
              <a:ahLst/>
              <a:cxnLst/>
              <a:rect l="l" t="t" r="r" b="b"/>
              <a:pathLst>
                <a:path w="284502" h="1601" fill="none" extrusionOk="0">
                  <a:moveTo>
                    <a:pt x="0" y="0"/>
                  </a:moveTo>
                  <a:cubicBezTo>
                    <a:pt x="3937" y="0"/>
                    <a:pt x="3937" y="1600"/>
                    <a:pt x="7905" y="1600"/>
                  </a:cubicBezTo>
                  <a:cubicBezTo>
                    <a:pt x="11842" y="1600"/>
                    <a:pt x="11842" y="0"/>
                    <a:pt x="15811" y="0"/>
                  </a:cubicBezTo>
                  <a:cubicBezTo>
                    <a:pt x="19748" y="0"/>
                    <a:pt x="19748" y="1600"/>
                    <a:pt x="23716" y="1600"/>
                  </a:cubicBezTo>
                  <a:cubicBezTo>
                    <a:pt x="27653" y="1600"/>
                    <a:pt x="27653" y="0"/>
                    <a:pt x="31622" y="0"/>
                  </a:cubicBezTo>
                  <a:cubicBezTo>
                    <a:pt x="35559" y="0"/>
                    <a:pt x="35559" y="1600"/>
                    <a:pt x="39495" y="1600"/>
                  </a:cubicBezTo>
                  <a:cubicBezTo>
                    <a:pt x="43464" y="1600"/>
                    <a:pt x="43464" y="0"/>
                    <a:pt x="47401" y="0"/>
                  </a:cubicBezTo>
                  <a:cubicBezTo>
                    <a:pt x="51370" y="0"/>
                    <a:pt x="51370" y="1600"/>
                    <a:pt x="55306" y="1600"/>
                  </a:cubicBezTo>
                  <a:cubicBezTo>
                    <a:pt x="59275" y="1600"/>
                    <a:pt x="59275" y="0"/>
                    <a:pt x="63212" y="0"/>
                  </a:cubicBezTo>
                  <a:cubicBezTo>
                    <a:pt x="67181" y="0"/>
                    <a:pt x="67181" y="1600"/>
                    <a:pt x="71117" y="1600"/>
                  </a:cubicBezTo>
                  <a:cubicBezTo>
                    <a:pt x="75054" y="1600"/>
                    <a:pt x="75054" y="0"/>
                    <a:pt x="79023" y="0"/>
                  </a:cubicBezTo>
                  <a:cubicBezTo>
                    <a:pt x="82960" y="0"/>
                    <a:pt x="82960" y="1600"/>
                    <a:pt x="86928" y="1600"/>
                  </a:cubicBezTo>
                  <a:cubicBezTo>
                    <a:pt x="90865" y="1600"/>
                    <a:pt x="90865" y="0"/>
                    <a:pt x="94834" y="0"/>
                  </a:cubicBezTo>
                  <a:cubicBezTo>
                    <a:pt x="98771" y="0"/>
                    <a:pt x="98771" y="1600"/>
                    <a:pt x="102707" y="1600"/>
                  </a:cubicBezTo>
                  <a:cubicBezTo>
                    <a:pt x="106676" y="1600"/>
                    <a:pt x="106676" y="0"/>
                    <a:pt x="110613" y="0"/>
                  </a:cubicBezTo>
                  <a:cubicBezTo>
                    <a:pt x="114582" y="0"/>
                    <a:pt x="114582" y="1600"/>
                    <a:pt x="118518" y="1600"/>
                  </a:cubicBezTo>
                  <a:cubicBezTo>
                    <a:pt x="122487" y="1600"/>
                    <a:pt x="122487" y="0"/>
                    <a:pt x="126424" y="0"/>
                  </a:cubicBezTo>
                  <a:cubicBezTo>
                    <a:pt x="130361" y="0"/>
                    <a:pt x="130393" y="1600"/>
                    <a:pt x="134329" y="1600"/>
                  </a:cubicBezTo>
                  <a:cubicBezTo>
                    <a:pt x="138266" y="1600"/>
                    <a:pt x="138266" y="0"/>
                    <a:pt x="142235" y="0"/>
                  </a:cubicBezTo>
                  <a:cubicBezTo>
                    <a:pt x="146172" y="0"/>
                    <a:pt x="146172" y="1600"/>
                    <a:pt x="150140" y="1600"/>
                  </a:cubicBezTo>
                  <a:cubicBezTo>
                    <a:pt x="154077" y="1600"/>
                    <a:pt x="154077" y="0"/>
                    <a:pt x="158046" y="0"/>
                  </a:cubicBezTo>
                  <a:cubicBezTo>
                    <a:pt x="161983" y="0"/>
                    <a:pt x="161983" y="1600"/>
                    <a:pt x="165951" y="1600"/>
                  </a:cubicBezTo>
                  <a:cubicBezTo>
                    <a:pt x="169888" y="1600"/>
                    <a:pt x="169888" y="0"/>
                    <a:pt x="173825" y="0"/>
                  </a:cubicBezTo>
                  <a:cubicBezTo>
                    <a:pt x="177794" y="0"/>
                    <a:pt x="177794" y="1600"/>
                    <a:pt x="181730" y="1600"/>
                  </a:cubicBezTo>
                  <a:cubicBezTo>
                    <a:pt x="185699" y="1600"/>
                    <a:pt x="185699" y="0"/>
                    <a:pt x="189636" y="0"/>
                  </a:cubicBezTo>
                  <a:cubicBezTo>
                    <a:pt x="193605" y="0"/>
                    <a:pt x="193605" y="1600"/>
                    <a:pt x="197541" y="1600"/>
                  </a:cubicBezTo>
                  <a:cubicBezTo>
                    <a:pt x="201478" y="1600"/>
                    <a:pt x="201510" y="0"/>
                    <a:pt x="205447" y="0"/>
                  </a:cubicBezTo>
                  <a:cubicBezTo>
                    <a:pt x="209384" y="0"/>
                    <a:pt x="209384" y="1600"/>
                    <a:pt x="213352" y="1600"/>
                  </a:cubicBezTo>
                  <a:cubicBezTo>
                    <a:pt x="217289" y="1600"/>
                    <a:pt x="217289" y="0"/>
                    <a:pt x="221258" y="0"/>
                  </a:cubicBezTo>
                  <a:cubicBezTo>
                    <a:pt x="225195" y="0"/>
                    <a:pt x="225195" y="1600"/>
                    <a:pt x="229163" y="1600"/>
                  </a:cubicBezTo>
                  <a:cubicBezTo>
                    <a:pt x="233100" y="1600"/>
                    <a:pt x="233100" y="0"/>
                    <a:pt x="237069" y="0"/>
                  </a:cubicBezTo>
                  <a:cubicBezTo>
                    <a:pt x="241006" y="0"/>
                    <a:pt x="241006" y="1600"/>
                    <a:pt x="244974" y="1600"/>
                  </a:cubicBezTo>
                  <a:cubicBezTo>
                    <a:pt x="248911" y="1600"/>
                    <a:pt x="248911" y="0"/>
                    <a:pt x="252880" y="0"/>
                  </a:cubicBezTo>
                  <a:cubicBezTo>
                    <a:pt x="256817" y="0"/>
                    <a:pt x="256817" y="1600"/>
                    <a:pt x="260753" y="1600"/>
                  </a:cubicBezTo>
                  <a:cubicBezTo>
                    <a:pt x="264722" y="1600"/>
                    <a:pt x="264722" y="0"/>
                    <a:pt x="268691" y="0"/>
                  </a:cubicBezTo>
                  <a:cubicBezTo>
                    <a:pt x="272628" y="0"/>
                    <a:pt x="272628" y="1600"/>
                    <a:pt x="276596" y="1600"/>
                  </a:cubicBezTo>
                  <a:cubicBezTo>
                    <a:pt x="280533" y="1600"/>
                    <a:pt x="280533" y="0"/>
                    <a:pt x="284502" y="0"/>
                  </a:cubicBezTo>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3"/>
            <p:cNvSpPr/>
            <p:nvPr/>
          </p:nvSpPr>
          <p:spPr>
            <a:xfrm>
              <a:off x="1259683" y="5469650"/>
              <a:ext cx="7881417" cy="118002"/>
            </a:xfrm>
            <a:custGeom>
              <a:avLst/>
              <a:gdLst/>
              <a:ahLst/>
              <a:cxnLst/>
              <a:rect l="l" t="t" r="r" b="b"/>
              <a:pathLst>
                <a:path w="284502" h="1601" fill="none" extrusionOk="0">
                  <a:moveTo>
                    <a:pt x="0" y="0"/>
                  </a:moveTo>
                  <a:cubicBezTo>
                    <a:pt x="3937" y="0"/>
                    <a:pt x="3937" y="1600"/>
                    <a:pt x="7905" y="1600"/>
                  </a:cubicBezTo>
                  <a:cubicBezTo>
                    <a:pt x="11842" y="1600"/>
                    <a:pt x="11842" y="0"/>
                    <a:pt x="15811" y="0"/>
                  </a:cubicBezTo>
                  <a:cubicBezTo>
                    <a:pt x="19748" y="0"/>
                    <a:pt x="19748" y="1600"/>
                    <a:pt x="23716" y="1600"/>
                  </a:cubicBezTo>
                  <a:cubicBezTo>
                    <a:pt x="27653" y="1600"/>
                    <a:pt x="27653" y="0"/>
                    <a:pt x="31622" y="0"/>
                  </a:cubicBezTo>
                  <a:cubicBezTo>
                    <a:pt x="35559" y="0"/>
                    <a:pt x="35559" y="1600"/>
                    <a:pt x="39495" y="1600"/>
                  </a:cubicBezTo>
                  <a:cubicBezTo>
                    <a:pt x="43464" y="1600"/>
                    <a:pt x="43464" y="0"/>
                    <a:pt x="47401" y="0"/>
                  </a:cubicBezTo>
                  <a:cubicBezTo>
                    <a:pt x="51370" y="0"/>
                    <a:pt x="51370" y="1600"/>
                    <a:pt x="55306" y="1600"/>
                  </a:cubicBezTo>
                  <a:cubicBezTo>
                    <a:pt x="59275" y="1600"/>
                    <a:pt x="59275" y="0"/>
                    <a:pt x="63212" y="0"/>
                  </a:cubicBezTo>
                  <a:cubicBezTo>
                    <a:pt x="67181" y="0"/>
                    <a:pt x="67181" y="1600"/>
                    <a:pt x="71117" y="1600"/>
                  </a:cubicBezTo>
                  <a:cubicBezTo>
                    <a:pt x="75054" y="1600"/>
                    <a:pt x="75054" y="0"/>
                    <a:pt x="79023" y="0"/>
                  </a:cubicBezTo>
                  <a:cubicBezTo>
                    <a:pt x="82960" y="0"/>
                    <a:pt x="82960" y="1600"/>
                    <a:pt x="86928" y="1600"/>
                  </a:cubicBezTo>
                  <a:cubicBezTo>
                    <a:pt x="90865" y="1600"/>
                    <a:pt x="90865" y="0"/>
                    <a:pt x="94834" y="0"/>
                  </a:cubicBezTo>
                  <a:cubicBezTo>
                    <a:pt x="98771" y="0"/>
                    <a:pt x="98771" y="1600"/>
                    <a:pt x="102707" y="1600"/>
                  </a:cubicBezTo>
                  <a:cubicBezTo>
                    <a:pt x="106676" y="1600"/>
                    <a:pt x="106676" y="0"/>
                    <a:pt x="110613" y="0"/>
                  </a:cubicBezTo>
                  <a:cubicBezTo>
                    <a:pt x="114582" y="0"/>
                    <a:pt x="114582" y="1600"/>
                    <a:pt x="118518" y="1600"/>
                  </a:cubicBezTo>
                  <a:cubicBezTo>
                    <a:pt x="122487" y="1600"/>
                    <a:pt x="122487" y="0"/>
                    <a:pt x="126424" y="0"/>
                  </a:cubicBezTo>
                  <a:cubicBezTo>
                    <a:pt x="130361" y="0"/>
                    <a:pt x="130393" y="1600"/>
                    <a:pt x="134329" y="1600"/>
                  </a:cubicBezTo>
                  <a:cubicBezTo>
                    <a:pt x="138266" y="1600"/>
                    <a:pt x="138266" y="0"/>
                    <a:pt x="142235" y="0"/>
                  </a:cubicBezTo>
                  <a:cubicBezTo>
                    <a:pt x="146172" y="0"/>
                    <a:pt x="146172" y="1600"/>
                    <a:pt x="150140" y="1600"/>
                  </a:cubicBezTo>
                  <a:cubicBezTo>
                    <a:pt x="154077" y="1600"/>
                    <a:pt x="154077" y="0"/>
                    <a:pt x="158046" y="0"/>
                  </a:cubicBezTo>
                  <a:cubicBezTo>
                    <a:pt x="161983" y="0"/>
                    <a:pt x="161983" y="1600"/>
                    <a:pt x="165951" y="1600"/>
                  </a:cubicBezTo>
                  <a:cubicBezTo>
                    <a:pt x="169888" y="1600"/>
                    <a:pt x="169888" y="0"/>
                    <a:pt x="173825" y="0"/>
                  </a:cubicBezTo>
                  <a:cubicBezTo>
                    <a:pt x="177794" y="0"/>
                    <a:pt x="177794" y="1600"/>
                    <a:pt x="181730" y="1600"/>
                  </a:cubicBezTo>
                  <a:cubicBezTo>
                    <a:pt x="185699" y="1600"/>
                    <a:pt x="185699" y="0"/>
                    <a:pt x="189636" y="0"/>
                  </a:cubicBezTo>
                  <a:cubicBezTo>
                    <a:pt x="193605" y="0"/>
                    <a:pt x="193605" y="1600"/>
                    <a:pt x="197541" y="1600"/>
                  </a:cubicBezTo>
                  <a:cubicBezTo>
                    <a:pt x="201478" y="1600"/>
                    <a:pt x="201510" y="0"/>
                    <a:pt x="205447" y="0"/>
                  </a:cubicBezTo>
                  <a:cubicBezTo>
                    <a:pt x="209384" y="0"/>
                    <a:pt x="209384" y="1600"/>
                    <a:pt x="213352" y="1600"/>
                  </a:cubicBezTo>
                  <a:cubicBezTo>
                    <a:pt x="217289" y="1600"/>
                    <a:pt x="217289" y="0"/>
                    <a:pt x="221258" y="0"/>
                  </a:cubicBezTo>
                  <a:cubicBezTo>
                    <a:pt x="225195" y="0"/>
                    <a:pt x="225195" y="1600"/>
                    <a:pt x="229163" y="1600"/>
                  </a:cubicBezTo>
                  <a:cubicBezTo>
                    <a:pt x="233100" y="1600"/>
                    <a:pt x="233100" y="0"/>
                    <a:pt x="237069" y="0"/>
                  </a:cubicBezTo>
                  <a:cubicBezTo>
                    <a:pt x="241006" y="0"/>
                    <a:pt x="241006" y="1600"/>
                    <a:pt x="244974" y="1600"/>
                  </a:cubicBezTo>
                  <a:cubicBezTo>
                    <a:pt x="248911" y="1600"/>
                    <a:pt x="248911" y="0"/>
                    <a:pt x="252880" y="0"/>
                  </a:cubicBezTo>
                  <a:cubicBezTo>
                    <a:pt x="256817" y="0"/>
                    <a:pt x="256817" y="1600"/>
                    <a:pt x="260753" y="1600"/>
                  </a:cubicBezTo>
                  <a:cubicBezTo>
                    <a:pt x="264722" y="1600"/>
                    <a:pt x="264722" y="0"/>
                    <a:pt x="268691" y="0"/>
                  </a:cubicBezTo>
                  <a:cubicBezTo>
                    <a:pt x="272628" y="0"/>
                    <a:pt x="272628" y="1600"/>
                    <a:pt x="276596" y="1600"/>
                  </a:cubicBezTo>
                  <a:cubicBezTo>
                    <a:pt x="280533" y="1600"/>
                    <a:pt x="280533" y="0"/>
                    <a:pt x="284502" y="0"/>
                  </a:cubicBezTo>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23"/>
            <p:cNvSpPr/>
            <p:nvPr/>
          </p:nvSpPr>
          <p:spPr>
            <a:xfrm>
              <a:off x="1259683" y="6167850"/>
              <a:ext cx="7881417" cy="118002"/>
            </a:xfrm>
            <a:custGeom>
              <a:avLst/>
              <a:gdLst/>
              <a:ahLst/>
              <a:cxnLst/>
              <a:rect l="l" t="t" r="r" b="b"/>
              <a:pathLst>
                <a:path w="284502" h="1601" fill="none" extrusionOk="0">
                  <a:moveTo>
                    <a:pt x="0" y="0"/>
                  </a:moveTo>
                  <a:cubicBezTo>
                    <a:pt x="3937" y="0"/>
                    <a:pt x="3937" y="1600"/>
                    <a:pt x="7905" y="1600"/>
                  </a:cubicBezTo>
                  <a:cubicBezTo>
                    <a:pt x="11842" y="1600"/>
                    <a:pt x="11842" y="0"/>
                    <a:pt x="15811" y="0"/>
                  </a:cubicBezTo>
                  <a:cubicBezTo>
                    <a:pt x="19748" y="0"/>
                    <a:pt x="19748" y="1600"/>
                    <a:pt x="23716" y="1600"/>
                  </a:cubicBezTo>
                  <a:cubicBezTo>
                    <a:pt x="27653" y="1600"/>
                    <a:pt x="27653" y="0"/>
                    <a:pt x="31622" y="0"/>
                  </a:cubicBezTo>
                  <a:cubicBezTo>
                    <a:pt x="35559" y="0"/>
                    <a:pt x="35559" y="1600"/>
                    <a:pt x="39495" y="1600"/>
                  </a:cubicBezTo>
                  <a:cubicBezTo>
                    <a:pt x="43464" y="1600"/>
                    <a:pt x="43464" y="0"/>
                    <a:pt x="47401" y="0"/>
                  </a:cubicBezTo>
                  <a:cubicBezTo>
                    <a:pt x="51370" y="0"/>
                    <a:pt x="51370" y="1600"/>
                    <a:pt x="55306" y="1600"/>
                  </a:cubicBezTo>
                  <a:cubicBezTo>
                    <a:pt x="59275" y="1600"/>
                    <a:pt x="59275" y="0"/>
                    <a:pt x="63212" y="0"/>
                  </a:cubicBezTo>
                  <a:cubicBezTo>
                    <a:pt x="67181" y="0"/>
                    <a:pt x="67181" y="1600"/>
                    <a:pt x="71117" y="1600"/>
                  </a:cubicBezTo>
                  <a:cubicBezTo>
                    <a:pt x="75054" y="1600"/>
                    <a:pt x="75054" y="0"/>
                    <a:pt x="79023" y="0"/>
                  </a:cubicBezTo>
                  <a:cubicBezTo>
                    <a:pt x="82960" y="0"/>
                    <a:pt x="82960" y="1600"/>
                    <a:pt x="86928" y="1600"/>
                  </a:cubicBezTo>
                  <a:cubicBezTo>
                    <a:pt x="90865" y="1600"/>
                    <a:pt x="90865" y="0"/>
                    <a:pt x="94834" y="0"/>
                  </a:cubicBezTo>
                  <a:cubicBezTo>
                    <a:pt x="98771" y="0"/>
                    <a:pt x="98771" y="1600"/>
                    <a:pt x="102707" y="1600"/>
                  </a:cubicBezTo>
                  <a:cubicBezTo>
                    <a:pt x="106676" y="1600"/>
                    <a:pt x="106676" y="0"/>
                    <a:pt x="110613" y="0"/>
                  </a:cubicBezTo>
                  <a:cubicBezTo>
                    <a:pt x="114582" y="0"/>
                    <a:pt x="114582" y="1600"/>
                    <a:pt x="118518" y="1600"/>
                  </a:cubicBezTo>
                  <a:cubicBezTo>
                    <a:pt x="122487" y="1600"/>
                    <a:pt x="122487" y="0"/>
                    <a:pt x="126424" y="0"/>
                  </a:cubicBezTo>
                  <a:cubicBezTo>
                    <a:pt x="130361" y="0"/>
                    <a:pt x="130393" y="1600"/>
                    <a:pt x="134329" y="1600"/>
                  </a:cubicBezTo>
                  <a:cubicBezTo>
                    <a:pt x="138266" y="1600"/>
                    <a:pt x="138266" y="0"/>
                    <a:pt x="142235" y="0"/>
                  </a:cubicBezTo>
                  <a:cubicBezTo>
                    <a:pt x="146172" y="0"/>
                    <a:pt x="146172" y="1600"/>
                    <a:pt x="150140" y="1600"/>
                  </a:cubicBezTo>
                  <a:cubicBezTo>
                    <a:pt x="154077" y="1600"/>
                    <a:pt x="154077" y="0"/>
                    <a:pt x="158046" y="0"/>
                  </a:cubicBezTo>
                  <a:cubicBezTo>
                    <a:pt x="161983" y="0"/>
                    <a:pt x="161983" y="1600"/>
                    <a:pt x="165951" y="1600"/>
                  </a:cubicBezTo>
                  <a:cubicBezTo>
                    <a:pt x="169888" y="1600"/>
                    <a:pt x="169888" y="0"/>
                    <a:pt x="173825" y="0"/>
                  </a:cubicBezTo>
                  <a:cubicBezTo>
                    <a:pt x="177794" y="0"/>
                    <a:pt x="177794" y="1600"/>
                    <a:pt x="181730" y="1600"/>
                  </a:cubicBezTo>
                  <a:cubicBezTo>
                    <a:pt x="185699" y="1600"/>
                    <a:pt x="185699" y="0"/>
                    <a:pt x="189636" y="0"/>
                  </a:cubicBezTo>
                  <a:cubicBezTo>
                    <a:pt x="193605" y="0"/>
                    <a:pt x="193605" y="1600"/>
                    <a:pt x="197541" y="1600"/>
                  </a:cubicBezTo>
                  <a:cubicBezTo>
                    <a:pt x="201478" y="1600"/>
                    <a:pt x="201510" y="0"/>
                    <a:pt x="205447" y="0"/>
                  </a:cubicBezTo>
                  <a:cubicBezTo>
                    <a:pt x="209384" y="0"/>
                    <a:pt x="209384" y="1600"/>
                    <a:pt x="213352" y="1600"/>
                  </a:cubicBezTo>
                  <a:cubicBezTo>
                    <a:pt x="217289" y="1600"/>
                    <a:pt x="217289" y="0"/>
                    <a:pt x="221258" y="0"/>
                  </a:cubicBezTo>
                  <a:cubicBezTo>
                    <a:pt x="225195" y="0"/>
                    <a:pt x="225195" y="1600"/>
                    <a:pt x="229163" y="1600"/>
                  </a:cubicBezTo>
                  <a:cubicBezTo>
                    <a:pt x="233100" y="1600"/>
                    <a:pt x="233100" y="0"/>
                    <a:pt x="237069" y="0"/>
                  </a:cubicBezTo>
                  <a:cubicBezTo>
                    <a:pt x="241006" y="0"/>
                    <a:pt x="241006" y="1600"/>
                    <a:pt x="244974" y="1600"/>
                  </a:cubicBezTo>
                  <a:cubicBezTo>
                    <a:pt x="248911" y="1600"/>
                    <a:pt x="248911" y="0"/>
                    <a:pt x="252880" y="0"/>
                  </a:cubicBezTo>
                  <a:cubicBezTo>
                    <a:pt x="256817" y="0"/>
                    <a:pt x="256817" y="1600"/>
                    <a:pt x="260753" y="1600"/>
                  </a:cubicBezTo>
                  <a:cubicBezTo>
                    <a:pt x="264722" y="1600"/>
                    <a:pt x="264722" y="0"/>
                    <a:pt x="268691" y="0"/>
                  </a:cubicBezTo>
                  <a:cubicBezTo>
                    <a:pt x="272628" y="0"/>
                    <a:pt x="272628" y="1600"/>
                    <a:pt x="276596" y="1600"/>
                  </a:cubicBezTo>
                  <a:cubicBezTo>
                    <a:pt x="280533" y="1600"/>
                    <a:pt x="280533" y="0"/>
                    <a:pt x="284502" y="0"/>
                  </a:cubicBezTo>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23"/>
            <p:cNvSpPr/>
            <p:nvPr/>
          </p:nvSpPr>
          <p:spPr>
            <a:xfrm>
              <a:off x="1259683" y="5818750"/>
              <a:ext cx="7881417" cy="118002"/>
            </a:xfrm>
            <a:custGeom>
              <a:avLst/>
              <a:gdLst/>
              <a:ahLst/>
              <a:cxnLst/>
              <a:rect l="l" t="t" r="r" b="b"/>
              <a:pathLst>
                <a:path w="284502" h="1601" fill="none" extrusionOk="0">
                  <a:moveTo>
                    <a:pt x="0" y="0"/>
                  </a:moveTo>
                  <a:cubicBezTo>
                    <a:pt x="3937" y="0"/>
                    <a:pt x="3937" y="1600"/>
                    <a:pt x="7905" y="1600"/>
                  </a:cubicBezTo>
                  <a:cubicBezTo>
                    <a:pt x="11842" y="1600"/>
                    <a:pt x="11842" y="0"/>
                    <a:pt x="15811" y="0"/>
                  </a:cubicBezTo>
                  <a:cubicBezTo>
                    <a:pt x="19748" y="0"/>
                    <a:pt x="19748" y="1600"/>
                    <a:pt x="23716" y="1600"/>
                  </a:cubicBezTo>
                  <a:cubicBezTo>
                    <a:pt x="27653" y="1600"/>
                    <a:pt x="27653" y="0"/>
                    <a:pt x="31622" y="0"/>
                  </a:cubicBezTo>
                  <a:cubicBezTo>
                    <a:pt x="35559" y="0"/>
                    <a:pt x="35559" y="1600"/>
                    <a:pt x="39495" y="1600"/>
                  </a:cubicBezTo>
                  <a:cubicBezTo>
                    <a:pt x="43464" y="1600"/>
                    <a:pt x="43464" y="0"/>
                    <a:pt x="47401" y="0"/>
                  </a:cubicBezTo>
                  <a:cubicBezTo>
                    <a:pt x="51370" y="0"/>
                    <a:pt x="51370" y="1600"/>
                    <a:pt x="55306" y="1600"/>
                  </a:cubicBezTo>
                  <a:cubicBezTo>
                    <a:pt x="59275" y="1600"/>
                    <a:pt x="59275" y="0"/>
                    <a:pt x="63212" y="0"/>
                  </a:cubicBezTo>
                  <a:cubicBezTo>
                    <a:pt x="67181" y="0"/>
                    <a:pt x="67181" y="1600"/>
                    <a:pt x="71117" y="1600"/>
                  </a:cubicBezTo>
                  <a:cubicBezTo>
                    <a:pt x="75054" y="1600"/>
                    <a:pt x="75054" y="0"/>
                    <a:pt x="79023" y="0"/>
                  </a:cubicBezTo>
                  <a:cubicBezTo>
                    <a:pt x="82960" y="0"/>
                    <a:pt x="82960" y="1600"/>
                    <a:pt x="86928" y="1600"/>
                  </a:cubicBezTo>
                  <a:cubicBezTo>
                    <a:pt x="90865" y="1600"/>
                    <a:pt x="90865" y="0"/>
                    <a:pt x="94834" y="0"/>
                  </a:cubicBezTo>
                  <a:cubicBezTo>
                    <a:pt x="98771" y="0"/>
                    <a:pt x="98771" y="1600"/>
                    <a:pt x="102707" y="1600"/>
                  </a:cubicBezTo>
                  <a:cubicBezTo>
                    <a:pt x="106676" y="1600"/>
                    <a:pt x="106676" y="0"/>
                    <a:pt x="110613" y="0"/>
                  </a:cubicBezTo>
                  <a:cubicBezTo>
                    <a:pt x="114582" y="0"/>
                    <a:pt x="114582" y="1600"/>
                    <a:pt x="118518" y="1600"/>
                  </a:cubicBezTo>
                  <a:cubicBezTo>
                    <a:pt x="122487" y="1600"/>
                    <a:pt x="122487" y="0"/>
                    <a:pt x="126424" y="0"/>
                  </a:cubicBezTo>
                  <a:cubicBezTo>
                    <a:pt x="130361" y="0"/>
                    <a:pt x="130393" y="1600"/>
                    <a:pt x="134329" y="1600"/>
                  </a:cubicBezTo>
                  <a:cubicBezTo>
                    <a:pt x="138266" y="1600"/>
                    <a:pt x="138266" y="0"/>
                    <a:pt x="142235" y="0"/>
                  </a:cubicBezTo>
                  <a:cubicBezTo>
                    <a:pt x="146172" y="0"/>
                    <a:pt x="146172" y="1600"/>
                    <a:pt x="150140" y="1600"/>
                  </a:cubicBezTo>
                  <a:cubicBezTo>
                    <a:pt x="154077" y="1600"/>
                    <a:pt x="154077" y="0"/>
                    <a:pt x="158046" y="0"/>
                  </a:cubicBezTo>
                  <a:cubicBezTo>
                    <a:pt x="161983" y="0"/>
                    <a:pt x="161983" y="1600"/>
                    <a:pt x="165951" y="1600"/>
                  </a:cubicBezTo>
                  <a:cubicBezTo>
                    <a:pt x="169888" y="1600"/>
                    <a:pt x="169888" y="0"/>
                    <a:pt x="173825" y="0"/>
                  </a:cubicBezTo>
                  <a:cubicBezTo>
                    <a:pt x="177794" y="0"/>
                    <a:pt x="177794" y="1600"/>
                    <a:pt x="181730" y="1600"/>
                  </a:cubicBezTo>
                  <a:cubicBezTo>
                    <a:pt x="185699" y="1600"/>
                    <a:pt x="185699" y="0"/>
                    <a:pt x="189636" y="0"/>
                  </a:cubicBezTo>
                  <a:cubicBezTo>
                    <a:pt x="193605" y="0"/>
                    <a:pt x="193605" y="1600"/>
                    <a:pt x="197541" y="1600"/>
                  </a:cubicBezTo>
                  <a:cubicBezTo>
                    <a:pt x="201478" y="1600"/>
                    <a:pt x="201510" y="0"/>
                    <a:pt x="205447" y="0"/>
                  </a:cubicBezTo>
                  <a:cubicBezTo>
                    <a:pt x="209384" y="0"/>
                    <a:pt x="209384" y="1600"/>
                    <a:pt x="213352" y="1600"/>
                  </a:cubicBezTo>
                  <a:cubicBezTo>
                    <a:pt x="217289" y="1600"/>
                    <a:pt x="217289" y="0"/>
                    <a:pt x="221258" y="0"/>
                  </a:cubicBezTo>
                  <a:cubicBezTo>
                    <a:pt x="225195" y="0"/>
                    <a:pt x="225195" y="1600"/>
                    <a:pt x="229163" y="1600"/>
                  </a:cubicBezTo>
                  <a:cubicBezTo>
                    <a:pt x="233100" y="1600"/>
                    <a:pt x="233100" y="0"/>
                    <a:pt x="237069" y="0"/>
                  </a:cubicBezTo>
                  <a:cubicBezTo>
                    <a:pt x="241006" y="0"/>
                    <a:pt x="241006" y="1600"/>
                    <a:pt x="244974" y="1600"/>
                  </a:cubicBezTo>
                  <a:cubicBezTo>
                    <a:pt x="248911" y="1600"/>
                    <a:pt x="248911" y="0"/>
                    <a:pt x="252880" y="0"/>
                  </a:cubicBezTo>
                  <a:cubicBezTo>
                    <a:pt x="256817" y="0"/>
                    <a:pt x="256817" y="1600"/>
                    <a:pt x="260753" y="1600"/>
                  </a:cubicBezTo>
                  <a:cubicBezTo>
                    <a:pt x="264722" y="1600"/>
                    <a:pt x="264722" y="0"/>
                    <a:pt x="268691" y="0"/>
                  </a:cubicBezTo>
                  <a:cubicBezTo>
                    <a:pt x="272628" y="0"/>
                    <a:pt x="272628" y="1600"/>
                    <a:pt x="276596" y="1600"/>
                  </a:cubicBezTo>
                  <a:cubicBezTo>
                    <a:pt x="280533" y="1600"/>
                    <a:pt x="280533" y="0"/>
                    <a:pt x="284502" y="0"/>
                  </a:cubicBezTo>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23"/>
          <p:cNvGrpSpPr/>
          <p:nvPr/>
        </p:nvGrpSpPr>
        <p:grpSpPr>
          <a:xfrm>
            <a:off x="5580353" y="6959360"/>
            <a:ext cx="1597114" cy="1602347"/>
            <a:chOff x="7596610" y="8262355"/>
            <a:chExt cx="1597114" cy="1602347"/>
          </a:xfrm>
        </p:grpSpPr>
        <p:sp>
          <p:nvSpPr>
            <p:cNvPr id="751" name="Google Shape;751;p23"/>
            <p:cNvSpPr/>
            <p:nvPr/>
          </p:nvSpPr>
          <p:spPr>
            <a:xfrm>
              <a:off x="8320835" y="8262355"/>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3"/>
            <p:cNvSpPr/>
            <p:nvPr/>
          </p:nvSpPr>
          <p:spPr>
            <a:xfrm>
              <a:off x="8719506" y="8389275"/>
              <a:ext cx="181683" cy="161488"/>
            </a:xfrm>
            <a:custGeom>
              <a:avLst/>
              <a:gdLst/>
              <a:ahLst/>
              <a:cxnLst/>
              <a:rect l="l" t="t" r="r" b="b"/>
              <a:pathLst>
                <a:path w="2465" h="2191" extrusionOk="0">
                  <a:moveTo>
                    <a:pt x="1228" y="0"/>
                  </a:moveTo>
                  <a:cubicBezTo>
                    <a:pt x="879" y="0"/>
                    <a:pt x="538" y="170"/>
                    <a:pt x="320" y="487"/>
                  </a:cubicBezTo>
                  <a:cubicBezTo>
                    <a:pt x="0" y="967"/>
                    <a:pt x="128" y="1639"/>
                    <a:pt x="608" y="1991"/>
                  </a:cubicBezTo>
                  <a:cubicBezTo>
                    <a:pt x="804" y="2126"/>
                    <a:pt x="1022" y="2190"/>
                    <a:pt x="1237" y="2190"/>
                  </a:cubicBezTo>
                  <a:cubicBezTo>
                    <a:pt x="1586" y="2190"/>
                    <a:pt x="1927" y="2020"/>
                    <a:pt x="2145" y="1703"/>
                  </a:cubicBezTo>
                  <a:cubicBezTo>
                    <a:pt x="2465" y="1223"/>
                    <a:pt x="2337" y="519"/>
                    <a:pt x="1857" y="199"/>
                  </a:cubicBezTo>
                  <a:cubicBezTo>
                    <a:pt x="1661" y="65"/>
                    <a:pt x="1443" y="0"/>
                    <a:pt x="1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3"/>
            <p:cNvSpPr/>
            <p:nvPr/>
          </p:nvSpPr>
          <p:spPr>
            <a:xfrm>
              <a:off x="8986023" y="8726180"/>
              <a:ext cx="181757" cy="159940"/>
            </a:xfrm>
            <a:custGeom>
              <a:avLst/>
              <a:gdLst/>
              <a:ahLst/>
              <a:cxnLst/>
              <a:rect l="l" t="t" r="r" b="b"/>
              <a:pathLst>
                <a:path w="2466" h="2170" extrusionOk="0">
                  <a:moveTo>
                    <a:pt x="1234" y="0"/>
                  </a:moveTo>
                  <a:cubicBezTo>
                    <a:pt x="1102" y="0"/>
                    <a:pt x="967" y="25"/>
                    <a:pt x="833" y="77"/>
                  </a:cubicBezTo>
                  <a:cubicBezTo>
                    <a:pt x="289" y="269"/>
                    <a:pt x="1" y="909"/>
                    <a:pt x="225" y="1485"/>
                  </a:cubicBezTo>
                  <a:cubicBezTo>
                    <a:pt x="372" y="1903"/>
                    <a:pt x="784" y="2170"/>
                    <a:pt x="1228" y="2170"/>
                  </a:cubicBezTo>
                  <a:cubicBezTo>
                    <a:pt x="1362" y="2170"/>
                    <a:pt x="1499" y="2145"/>
                    <a:pt x="1633" y="2093"/>
                  </a:cubicBezTo>
                  <a:cubicBezTo>
                    <a:pt x="2177" y="1869"/>
                    <a:pt x="2465" y="1261"/>
                    <a:pt x="2241" y="685"/>
                  </a:cubicBezTo>
                  <a:cubicBezTo>
                    <a:pt x="2069" y="267"/>
                    <a:pt x="1671" y="0"/>
                    <a:pt x="12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3"/>
            <p:cNvSpPr/>
            <p:nvPr/>
          </p:nvSpPr>
          <p:spPr>
            <a:xfrm>
              <a:off x="9016684" y="9153743"/>
              <a:ext cx="177039" cy="160382"/>
            </a:xfrm>
            <a:custGeom>
              <a:avLst/>
              <a:gdLst/>
              <a:ahLst/>
              <a:cxnLst/>
              <a:rect l="l" t="t" r="r" b="b"/>
              <a:pathLst>
                <a:path w="2402" h="2176" extrusionOk="0">
                  <a:moveTo>
                    <a:pt x="1195" y="1"/>
                  </a:moveTo>
                  <a:cubicBezTo>
                    <a:pt x="698" y="1"/>
                    <a:pt x="269" y="350"/>
                    <a:pt x="161" y="837"/>
                  </a:cubicBezTo>
                  <a:cubicBezTo>
                    <a:pt x="1" y="1413"/>
                    <a:pt x="385" y="2021"/>
                    <a:pt x="961" y="2149"/>
                  </a:cubicBezTo>
                  <a:cubicBezTo>
                    <a:pt x="1041" y="2167"/>
                    <a:pt x="1121" y="2176"/>
                    <a:pt x="1199" y="2176"/>
                  </a:cubicBezTo>
                  <a:cubicBezTo>
                    <a:pt x="1689" y="2176"/>
                    <a:pt x="2136" y="1846"/>
                    <a:pt x="2273" y="1349"/>
                  </a:cubicBezTo>
                  <a:cubicBezTo>
                    <a:pt x="2401" y="773"/>
                    <a:pt x="2049" y="165"/>
                    <a:pt x="1473" y="37"/>
                  </a:cubicBezTo>
                  <a:cubicBezTo>
                    <a:pt x="1379" y="12"/>
                    <a:pt x="1286" y="1"/>
                    <a:pt x="1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3"/>
            <p:cNvSpPr/>
            <p:nvPr/>
          </p:nvSpPr>
          <p:spPr>
            <a:xfrm>
              <a:off x="8797338" y="9523742"/>
              <a:ext cx="179324" cy="159571"/>
            </a:xfrm>
            <a:custGeom>
              <a:avLst/>
              <a:gdLst/>
              <a:ahLst/>
              <a:cxnLst/>
              <a:rect l="l" t="t" r="r" b="b"/>
              <a:pathLst>
                <a:path w="2433" h="2165" extrusionOk="0">
                  <a:moveTo>
                    <a:pt x="1208" y="0"/>
                  </a:moveTo>
                  <a:cubicBezTo>
                    <a:pt x="949" y="0"/>
                    <a:pt x="687" y="89"/>
                    <a:pt x="481" y="266"/>
                  </a:cubicBezTo>
                  <a:cubicBezTo>
                    <a:pt x="32" y="682"/>
                    <a:pt x="0" y="1354"/>
                    <a:pt x="417" y="1802"/>
                  </a:cubicBezTo>
                  <a:cubicBezTo>
                    <a:pt x="641" y="2044"/>
                    <a:pt x="939" y="2164"/>
                    <a:pt x="1236" y="2164"/>
                  </a:cubicBezTo>
                  <a:cubicBezTo>
                    <a:pt x="1491" y="2164"/>
                    <a:pt x="1746" y="2076"/>
                    <a:pt x="1953" y="1898"/>
                  </a:cubicBezTo>
                  <a:cubicBezTo>
                    <a:pt x="2401" y="1482"/>
                    <a:pt x="2433" y="778"/>
                    <a:pt x="2017" y="362"/>
                  </a:cubicBezTo>
                  <a:cubicBezTo>
                    <a:pt x="1810" y="121"/>
                    <a:pt x="1510" y="0"/>
                    <a:pt x="12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3"/>
            <p:cNvSpPr/>
            <p:nvPr/>
          </p:nvSpPr>
          <p:spPr>
            <a:xfrm>
              <a:off x="8412819" y="9703214"/>
              <a:ext cx="169890" cy="161488"/>
            </a:xfrm>
            <a:custGeom>
              <a:avLst/>
              <a:gdLst/>
              <a:ahLst/>
              <a:cxnLst/>
              <a:rect l="l" t="t" r="r" b="b"/>
              <a:pathLst>
                <a:path w="2305" h="2191" extrusionOk="0">
                  <a:moveTo>
                    <a:pt x="1142" y="1"/>
                  </a:moveTo>
                  <a:cubicBezTo>
                    <a:pt x="1103" y="1"/>
                    <a:pt x="1064" y="3"/>
                    <a:pt x="1025" y="7"/>
                  </a:cubicBezTo>
                  <a:cubicBezTo>
                    <a:pt x="417" y="103"/>
                    <a:pt x="0" y="648"/>
                    <a:pt x="96" y="1256"/>
                  </a:cubicBezTo>
                  <a:cubicBezTo>
                    <a:pt x="156" y="1792"/>
                    <a:pt x="633" y="2190"/>
                    <a:pt x="1189" y="2190"/>
                  </a:cubicBezTo>
                  <a:cubicBezTo>
                    <a:pt x="1230" y="2190"/>
                    <a:pt x="1271" y="2188"/>
                    <a:pt x="1313" y="2184"/>
                  </a:cubicBezTo>
                  <a:cubicBezTo>
                    <a:pt x="1921" y="2088"/>
                    <a:pt x="2305" y="1544"/>
                    <a:pt x="2241" y="936"/>
                  </a:cubicBezTo>
                  <a:cubicBezTo>
                    <a:pt x="2151" y="399"/>
                    <a:pt x="1673" y="1"/>
                    <a:pt x="11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3"/>
            <p:cNvSpPr/>
            <p:nvPr/>
          </p:nvSpPr>
          <p:spPr>
            <a:xfrm>
              <a:off x="7983488" y="9633120"/>
              <a:ext cx="184041" cy="161045"/>
            </a:xfrm>
            <a:custGeom>
              <a:avLst/>
              <a:gdLst/>
              <a:ahLst/>
              <a:cxnLst/>
              <a:rect l="l" t="t" r="r" b="b"/>
              <a:pathLst>
                <a:path w="2497" h="2185" extrusionOk="0">
                  <a:moveTo>
                    <a:pt x="1229" y="0"/>
                  </a:moveTo>
                  <a:cubicBezTo>
                    <a:pt x="834" y="0"/>
                    <a:pt x="459" y="224"/>
                    <a:pt x="256" y="606"/>
                  </a:cubicBezTo>
                  <a:cubicBezTo>
                    <a:pt x="0" y="1150"/>
                    <a:pt x="224" y="1791"/>
                    <a:pt x="768" y="2079"/>
                  </a:cubicBezTo>
                  <a:cubicBezTo>
                    <a:pt x="912" y="2150"/>
                    <a:pt x="1067" y="2184"/>
                    <a:pt x="1223" y="2184"/>
                  </a:cubicBezTo>
                  <a:cubicBezTo>
                    <a:pt x="1624" y="2184"/>
                    <a:pt x="2024" y="1958"/>
                    <a:pt x="2209" y="1567"/>
                  </a:cubicBezTo>
                  <a:cubicBezTo>
                    <a:pt x="2497" y="1054"/>
                    <a:pt x="2273" y="382"/>
                    <a:pt x="1729" y="126"/>
                  </a:cubicBezTo>
                  <a:cubicBezTo>
                    <a:pt x="1567" y="40"/>
                    <a:pt x="1396" y="0"/>
                    <a:pt x="122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3"/>
            <p:cNvSpPr/>
            <p:nvPr/>
          </p:nvSpPr>
          <p:spPr>
            <a:xfrm>
              <a:off x="7674443" y="9335352"/>
              <a:ext cx="184115" cy="161267"/>
            </a:xfrm>
            <a:custGeom>
              <a:avLst/>
              <a:gdLst/>
              <a:ahLst/>
              <a:cxnLst/>
              <a:rect l="l" t="t" r="r" b="b"/>
              <a:pathLst>
                <a:path w="2498" h="2188" extrusionOk="0">
                  <a:moveTo>
                    <a:pt x="1248" y="0"/>
                  </a:moveTo>
                  <a:cubicBezTo>
                    <a:pt x="1073" y="0"/>
                    <a:pt x="897" y="43"/>
                    <a:pt x="737" y="133"/>
                  </a:cubicBezTo>
                  <a:cubicBezTo>
                    <a:pt x="193" y="422"/>
                    <a:pt x="1" y="1094"/>
                    <a:pt x="289" y="1606"/>
                  </a:cubicBezTo>
                  <a:cubicBezTo>
                    <a:pt x="486" y="1980"/>
                    <a:pt x="866" y="2187"/>
                    <a:pt x="1250" y="2187"/>
                  </a:cubicBezTo>
                  <a:cubicBezTo>
                    <a:pt x="1425" y="2187"/>
                    <a:pt x="1601" y="2144"/>
                    <a:pt x="1761" y="2054"/>
                  </a:cubicBezTo>
                  <a:cubicBezTo>
                    <a:pt x="2305" y="1766"/>
                    <a:pt x="2497" y="1094"/>
                    <a:pt x="2209" y="582"/>
                  </a:cubicBezTo>
                  <a:cubicBezTo>
                    <a:pt x="2011" y="208"/>
                    <a:pt x="1632" y="0"/>
                    <a:pt x="124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3"/>
            <p:cNvSpPr/>
            <p:nvPr/>
          </p:nvSpPr>
          <p:spPr>
            <a:xfrm>
              <a:off x="7596610" y="8988939"/>
              <a:ext cx="160456" cy="160456"/>
            </a:xfrm>
            <a:custGeom>
              <a:avLst/>
              <a:gdLst/>
              <a:ahLst/>
              <a:cxnLst/>
              <a:rect l="l" t="t" r="r" b="b"/>
              <a:pathLst>
                <a:path w="2177" h="2177" extrusionOk="0">
                  <a:moveTo>
                    <a:pt x="1089" y="1"/>
                  </a:moveTo>
                  <a:cubicBezTo>
                    <a:pt x="480" y="1"/>
                    <a:pt x="0" y="481"/>
                    <a:pt x="0" y="1089"/>
                  </a:cubicBezTo>
                  <a:cubicBezTo>
                    <a:pt x="0" y="1697"/>
                    <a:pt x="480" y="2177"/>
                    <a:pt x="1089" y="2177"/>
                  </a:cubicBezTo>
                  <a:cubicBezTo>
                    <a:pt x="1697" y="2177"/>
                    <a:pt x="2177" y="1665"/>
                    <a:pt x="2177" y="1089"/>
                  </a:cubicBezTo>
                  <a:cubicBezTo>
                    <a:pt x="2177" y="481"/>
                    <a:pt x="1697" y="1"/>
                    <a:pt x="10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3"/>
            <p:cNvSpPr/>
            <p:nvPr/>
          </p:nvSpPr>
          <p:spPr>
            <a:xfrm>
              <a:off x="7662650" y="8658740"/>
              <a:ext cx="184041" cy="160308"/>
            </a:xfrm>
            <a:custGeom>
              <a:avLst/>
              <a:gdLst/>
              <a:ahLst/>
              <a:cxnLst/>
              <a:rect l="l" t="t" r="r" b="b"/>
              <a:pathLst>
                <a:path w="2497" h="2175" extrusionOk="0">
                  <a:moveTo>
                    <a:pt x="1256" y="1"/>
                  </a:moveTo>
                  <a:cubicBezTo>
                    <a:pt x="863" y="1"/>
                    <a:pt x="490" y="218"/>
                    <a:pt x="289" y="576"/>
                  </a:cubicBezTo>
                  <a:cubicBezTo>
                    <a:pt x="1" y="1120"/>
                    <a:pt x="225" y="1792"/>
                    <a:pt x="769" y="2048"/>
                  </a:cubicBezTo>
                  <a:cubicBezTo>
                    <a:pt x="931" y="2134"/>
                    <a:pt x="1101" y="2174"/>
                    <a:pt x="1269" y="2174"/>
                  </a:cubicBezTo>
                  <a:cubicBezTo>
                    <a:pt x="1663" y="2174"/>
                    <a:pt x="2039" y="1950"/>
                    <a:pt x="2241" y="1568"/>
                  </a:cubicBezTo>
                  <a:cubicBezTo>
                    <a:pt x="2497" y="1056"/>
                    <a:pt x="2273" y="384"/>
                    <a:pt x="1761" y="128"/>
                  </a:cubicBezTo>
                  <a:cubicBezTo>
                    <a:pt x="1597" y="41"/>
                    <a:pt x="1425" y="1"/>
                    <a:pt x="1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3"/>
            <p:cNvSpPr/>
            <p:nvPr/>
          </p:nvSpPr>
          <p:spPr>
            <a:xfrm>
              <a:off x="7908014" y="8387506"/>
              <a:ext cx="181683" cy="161414"/>
            </a:xfrm>
            <a:custGeom>
              <a:avLst/>
              <a:gdLst/>
              <a:ahLst/>
              <a:cxnLst/>
              <a:rect l="l" t="t" r="r" b="b"/>
              <a:pathLst>
                <a:path w="2465" h="2190" extrusionOk="0">
                  <a:moveTo>
                    <a:pt x="1217" y="1"/>
                  </a:moveTo>
                  <a:cubicBezTo>
                    <a:pt x="1008" y="1"/>
                    <a:pt x="797" y="61"/>
                    <a:pt x="608" y="191"/>
                  </a:cubicBezTo>
                  <a:cubicBezTo>
                    <a:pt x="128" y="511"/>
                    <a:pt x="0" y="1215"/>
                    <a:pt x="320" y="1695"/>
                  </a:cubicBezTo>
                  <a:cubicBezTo>
                    <a:pt x="543" y="2020"/>
                    <a:pt x="894" y="2190"/>
                    <a:pt x="1244" y="2190"/>
                  </a:cubicBezTo>
                  <a:cubicBezTo>
                    <a:pt x="1447" y="2190"/>
                    <a:pt x="1648" y="2133"/>
                    <a:pt x="1824" y="2015"/>
                  </a:cubicBezTo>
                  <a:cubicBezTo>
                    <a:pt x="2337" y="1663"/>
                    <a:pt x="2465" y="991"/>
                    <a:pt x="2145" y="479"/>
                  </a:cubicBezTo>
                  <a:cubicBezTo>
                    <a:pt x="1923" y="176"/>
                    <a:pt x="1573" y="1"/>
                    <a:pt x="1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3"/>
            <p:cNvSpPr/>
            <p:nvPr/>
          </p:nvSpPr>
          <p:spPr>
            <a:xfrm>
              <a:off x="8320835" y="8639798"/>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3"/>
            <p:cNvSpPr/>
            <p:nvPr/>
          </p:nvSpPr>
          <p:spPr>
            <a:xfrm>
              <a:off x="7974053" y="8986580"/>
              <a:ext cx="160456" cy="160456"/>
            </a:xfrm>
            <a:custGeom>
              <a:avLst/>
              <a:gdLst/>
              <a:ahLst/>
              <a:cxnLst/>
              <a:rect l="l" t="t" r="r" b="b"/>
              <a:pathLst>
                <a:path w="2177" h="2177" extrusionOk="0">
                  <a:moveTo>
                    <a:pt x="1089" y="1"/>
                  </a:moveTo>
                  <a:cubicBezTo>
                    <a:pt x="480" y="1"/>
                    <a:pt x="0" y="481"/>
                    <a:pt x="0" y="1089"/>
                  </a:cubicBezTo>
                  <a:cubicBezTo>
                    <a:pt x="0" y="1697"/>
                    <a:pt x="480" y="2177"/>
                    <a:pt x="1089" y="2177"/>
                  </a:cubicBezTo>
                  <a:cubicBezTo>
                    <a:pt x="1697" y="2177"/>
                    <a:pt x="2177" y="1697"/>
                    <a:pt x="2177" y="1089"/>
                  </a:cubicBezTo>
                  <a:cubicBezTo>
                    <a:pt x="2177" y="481"/>
                    <a:pt x="1697" y="1"/>
                    <a:pt x="10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3"/>
            <p:cNvSpPr/>
            <p:nvPr/>
          </p:nvSpPr>
          <p:spPr>
            <a:xfrm>
              <a:off x="8320835" y="9333362"/>
              <a:ext cx="160456" cy="160456"/>
            </a:xfrm>
            <a:custGeom>
              <a:avLst/>
              <a:gdLst/>
              <a:ahLst/>
              <a:cxnLst/>
              <a:rect l="l" t="t" r="r" b="b"/>
              <a:pathLst>
                <a:path w="2177" h="2177" extrusionOk="0">
                  <a:moveTo>
                    <a:pt x="1088" y="0"/>
                  </a:moveTo>
                  <a:cubicBezTo>
                    <a:pt x="480" y="0"/>
                    <a:pt x="0" y="481"/>
                    <a:pt x="0" y="1089"/>
                  </a:cubicBezTo>
                  <a:cubicBezTo>
                    <a:pt x="0" y="1697"/>
                    <a:pt x="480" y="2177"/>
                    <a:pt x="1088" y="2177"/>
                  </a:cubicBezTo>
                  <a:cubicBezTo>
                    <a:pt x="1697" y="2177"/>
                    <a:pt x="2177" y="1697"/>
                    <a:pt x="2177" y="1089"/>
                  </a:cubicBezTo>
                  <a:cubicBezTo>
                    <a:pt x="2177" y="481"/>
                    <a:pt x="1697" y="0"/>
                    <a:pt x="10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3"/>
            <p:cNvSpPr/>
            <p:nvPr/>
          </p:nvSpPr>
          <p:spPr>
            <a:xfrm>
              <a:off x="8667617" y="8986580"/>
              <a:ext cx="160456" cy="160456"/>
            </a:xfrm>
            <a:custGeom>
              <a:avLst/>
              <a:gdLst/>
              <a:ahLst/>
              <a:cxnLst/>
              <a:rect l="l" t="t" r="r" b="b"/>
              <a:pathLst>
                <a:path w="2177" h="2177" extrusionOk="0">
                  <a:moveTo>
                    <a:pt x="1088" y="1"/>
                  </a:moveTo>
                  <a:cubicBezTo>
                    <a:pt x="480" y="1"/>
                    <a:pt x="0" y="481"/>
                    <a:pt x="0" y="1089"/>
                  </a:cubicBezTo>
                  <a:cubicBezTo>
                    <a:pt x="0" y="1697"/>
                    <a:pt x="480" y="2177"/>
                    <a:pt x="1088" y="2177"/>
                  </a:cubicBezTo>
                  <a:cubicBezTo>
                    <a:pt x="1696" y="2177"/>
                    <a:pt x="2177" y="1697"/>
                    <a:pt x="2177" y="1089"/>
                  </a:cubicBezTo>
                  <a:cubicBezTo>
                    <a:pt x="2177" y="481"/>
                    <a:pt x="1696" y="1"/>
                    <a:pt x="10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3"/>
            <p:cNvSpPr/>
            <p:nvPr/>
          </p:nvSpPr>
          <p:spPr>
            <a:xfrm>
              <a:off x="8320835" y="8986580"/>
              <a:ext cx="160456" cy="160456"/>
            </a:xfrm>
            <a:custGeom>
              <a:avLst/>
              <a:gdLst/>
              <a:ahLst/>
              <a:cxnLst/>
              <a:rect l="l" t="t" r="r" b="b"/>
              <a:pathLst>
                <a:path w="2177" h="2177"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 name="Google Shape;767;p23"/>
          <p:cNvGrpSpPr/>
          <p:nvPr/>
        </p:nvGrpSpPr>
        <p:grpSpPr>
          <a:xfrm>
            <a:off x="8918445" y="6984960"/>
            <a:ext cx="1597114" cy="1602347"/>
            <a:chOff x="7596610" y="8262355"/>
            <a:chExt cx="1597114" cy="1602347"/>
          </a:xfrm>
        </p:grpSpPr>
        <p:sp>
          <p:nvSpPr>
            <p:cNvPr id="768" name="Google Shape;768;p23"/>
            <p:cNvSpPr/>
            <p:nvPr/>
          </p:nvSpPr>
          <p:spPr>
            <a:xfrm>
              <a:off x="8320835" y="8262355"/>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3"/>
            <p:cNvSpPr/>
            <p:nvPr/>
          </p:nvSpPr>
          <p:spPr>
            <a:xfrm>
              <a:off x="8719506" y="8389275"/>
              <a:ext cx="181683" cy="161488"/>
            </a:xfrm>
            <a:custGeom>
              <a:avLst/>
              <a:gdLst/>
              <a:ahLst/>
              <a:cxnLst/>
              <a:rect l="l" t="t" r="r" b="b"/>
              <a:pathLst>
                <a:path w="2465" h="2191" extrusionOk="0">
                  <a:moveTo>
                    <a:pt x="1228" y="0"/>
                  </a:moveTo>
                  <a:cubicBezTo>
                    <a:pt x="879" y="0"/>
                    <a:pt x="538" y="170"/>
                    <a:pt x="320" y="487"/>
                  </a:cubicBezTo>
                  <a:cubicBezTo>
                    <a:pt x="0" y="967"/>
                    <a:pt x="128" y="1639"/>
                    <a:pt x="608" y="1991"/>
                  </a:cubicBezTo>
                  <a:cubicBezTo>
                    <a:pt x="804" y="2126"/>
                    <a:pt x="1022" y="2190"/>
                    <a:pt x="1237" y="2190"/>
                  </a:cubicBezTo>
                  <a:cubicBezTo>
                    <a:pt x="1586" y="2190"/>
                    <a:pt x="1927" y="2020"/>
                    <a:pt x="2145" y="1703"/>
                  </a:cubicBezTo>
                  <a:cubicBezTo>
                    <a:pt x="2465" y="1223"/>
                    <a:pt x="2337" y="519"/>
                    <a:pt x="1857" y="199"/>
                  </a:cubicBezTo>
                  <a:cubicBezTo>
                    <a:pt x="1661" y="65"/>
                    <a:pt x="1443" y="0"/>
                    <a:pt x="1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3"/>
            <p:cNvSpPr/>
            <p:nvPr/>
          </p:nvSpPr>
          <p:spPr>
            <a:xfrm>
              <a:off x="8986023" y="8726180"/>
              <a:ext cx="181757" cy="159940"/>
            </a:xfrm>
            <a:custGeom>
              <a:avLst/>
              <a:gdLst/>
              <a:ahLst/>
              <a:cxnLst/>
              <a:rect l="l" t="t" r="r" b="b"/>
              <a:pathLst>
                <a:path w="2466" h="2170" extrusionOk="0">
                  <a:moveTo>
                    <a:pt x="1234" y="0"/>
                  </a:moveTo>
                  <a:cubicBezTo>
                    <a:pt x="1102" y="0"/>
                    <a:pt x="967" y="25"/>
                    <a:pt x="833" y="77"/>
                  </a:cubicBezTo>
                  <a:cubicBezTo>
                    <a:pt x="289" y="269"/>
                    <a:pt x="1" y="909"/>
                    <a:pt x="225" y="1485"/>
                  </a:cubicBezTo>
                  <a:cubicBezTo>
                    <a:pt x="372" y="1903"/>
                    <a:pt x="784" y="2170"/>
                    <a:pt x="1228" y="2170"/>
                  </a:cubicBezTo>
                  <a:cubicBezTo>
                    <a:pt x="1362" y="2170"/>
                    <a:pt x="1499" y="2145"/>
                    <a:pt x="1633" y="2093"/>
                  </a:cubicBezTo>
                  <a:cubicBezTo>
                    <a:pt x="2177" y="1869"/>
                    <a:pt x="2465" y="1261"/>
                    <a:pt x="2241" y="685"/>
                  </a:cubicBezTo>
                  <a:cubicBezTo>
                    <a:pt x="2069" y="267"/>
                    <a:pt x="1671" y="0"/>
                    <a:pt x="1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3"/>
            <p:cNvSpPr/>
            <p:nvPr/>
          </p:nvSpPr>
          <p:spPr>
            <a:xfrm>
              <a:off x="9016684" y="9153743"/>
              <a:ext cx="177039" cy="160382"/>
            </a:xfrm>
            <a:custGeom>
              <a:avLst/>
              <a:gdLst/>
              <a:ahLst/>
              <a:cxnLst/>
              <a:rect l="l" t="t" r="r" b="b"/>
              <a:pathLst>
                <a:path w="2402" h="2176" extrusionOk="0">
                  <a:moveTo>
                    <a:pt x="1195" y="1"/>
                  </a:moveTo>
                  <a:cubicBezTo>
                    <a:pt x="698" y="1"/>
                    <a:pt x="269" y="350"/>
                    <a:pt x="161" y="837"/>
                  </a:cubicBezTo>
                  <a:cubicBezTo>
                    <a:pt x="1" y="1413"/>
                    <a:pt x="385" y="2021"/>
                    <a:pt x="961" y="2149"/>
                  </a:cubicBezTo>
                  <a:cubicBezTo>
                    <a:pt x="1041" y="2167"/>
                    <a:pt x="1121" y="2176"/>
                    <a:pt x="1199" y="2176"/>
                  </a:cubicBezTo>
                  <a:cubicBezTo>
                    <a:pt x="1689" y="2176"/>
                    <a:pt x="2136" y="1846"/>
                    <a:pt x="2273" y="1349"/>
                  </a:cubicBezTo>
                  <a:cubicBezTo>
                    <a:pt x="2401" y="773"/>
                    <a:pt x="2049" y="165"/>
                    <a:pt x="1473" y="37"/>
                  </a:cubicBezTo>
                  <a:cubicBezTo>
                    <a:pt x="1379" y="12"/>
                    <a:pt x="1286" y="1"/>
                    <a:pt x="1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3"/>
            <p:cNvSpPr/>
            <p:nvPr/>
          </p:nvSpPr>
          <p:spPr>
            <a:xfrm>
              <a:off x="8797338" y="9523742"/>
              <a:ext cx="179324" cy="159571"/>
            </a:xfrm>
            <a:custGeom>
              <a:avLst/>
              <a:gdLst/>
              <a:ahLst/>
              <a:cxnLst/>
              <a:rect l="l" t="t" r="r" b="b"/>
              <a:pathLst>
                <a:path w="2433" h="2165" extrusionOk="0">
                  <a:moveTo>
                    <a:pt x="1208" y="0"/>
                  </a:moveTo>
                  <a:cubicBezTo>
                    <a:pt x="949" y="0"/>
                    <a:pt x="687" y="89"/>
                    <a:pt x="481" y="266"/>
                  </a:cubicBezTo>
                  <a:cubicBezTo>
                    <a:pt x="32" y="682"/>
                    <a:pt x="0" y="1354"/>
                    <a:pt x="417" y="1802"/>
                  </a:cubicBezTo>
                  <a:cubicBezTo>
                    <a:pt x="641" y="2044"/>
                    <a:pt x="939" y="2164"/>
                    <a:pt x="1236" y="2164"/>
                  </a:cubicBezTo>
                  <a:cubicBezTo>
                    <a:pt x="1491" y="2164"/>
                    <a:pt x="1746" y="2076"/>
                    <a:pt x="1953" y="1898"/>
                  </a:cubicBezTo>
                  <a:cubicBezTo>
                    <a:pt x="2401" y="1482"/>
                    <a:pt x="2433" y="778"/>
                    <a:pt x="2017" y="362"/>
                  </a:cubicBezTo>
                  <a:cubicBezTo>
                    <a:pt x="1810" y="121"/>
                    <a:pt x="1510" y="0"/>
                    <a:pt x="12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3"/>
            <p:cNvSpPr/>
            <p:nvPr/>
          </p:nvSpPr>
          <p:spPr>
            <a:xfrm>
              <a:off x="8412819" y="9703214"/>
              <a:ext cx="169890" cy="161488"/>
            </a:xfrm>
            <a:custGeom>
              <a:avLst/>
              <a:gdLst/>
              <a:ahLst/>
              <a:cxnLst/>
              <a:rect l="l" t="t" r="r" b="b"/>
              <a:pathLst>
                <a:path w="2305" h="2191" extrusionOk="0">
                  <a:moveTo>
                    <a:pt x="1142" y="1"/>
                  </a:moveTo>
                  <a:cubicBezTo>
                    <a:pt x="1103" y="1"/>
                    <a:pt x="1064" y="3"/>
                    <a:pt x="1025" y="7"/>
                  </a:cubicBezTo>
                  <a:cubicBezTo>
                    <a:pt x="417" y="103"/>
                    <a:pt x="0" y="648"/>
                    <a:pt x="96" y="1256"/>
                  </a:cubicBezTo>
                  <a:cubicBezTo>
                    <a:pt x="156" y="1792"/>
                    <a:pt x="633" y="2190"/>
                    <a:pt x="1189" y="2190"/>
                  </a:cubicBezTo>
                  <a:cubicBezTo>
                    <a:pt x="1230" y="2190"/>
                    <a:pt x="1271" y="2188"/>
                    <a:pt x="1313" y="2184"/>
                  </a:cubicBezTo>
                  <a:cubicBezTo>
                    <a:pt x="1921" y="2088"/>
                    <a:pt x="2305" y="1544"/>
                    <a:pt x="2241" y="936"/>
                  </a:cubicBezTo>
                  <a:cubicBezTo>
                    <a:pt x="2151" y="399"/>
                    <a:pt x="1673" y="1"/>
                    <a:pt x="11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3"/>
            <p:cNvSpPr/>
            <p:nvPr/>
          </p:nvSpPr>
          <p:spPr>
            <a:xfrm>
              <a:off x="7983488" y="9633120"/>
              <a:ext cx="184041" cy="161045"/>
            </a:xfrm>
            <a:custGeom>
              <a:avLst/>
              <a:gdLst/>
              <a:ahLst/>
              <a:cxnLst/>
              <a:rect l="l" t="t" r="r" b="b"/>
              <a:pathLst>
                <a:path w="2497" h="2185" extrusionOk="0">
                  <a:moveTo>
                    <a:pt x="1229" y="0"/>
                  </a:moveTo>
                  <a:cubicBezTo>
                    <a:pt x="834" y="0"/>
                    <a:pt x="459" y="224"/>
                    <a:pt x="256" y="606"/>
                  </a:cubicBezTo>
                  <a:cubicBezTo>
                    <a:pt x="0" y="1150"/>
                    <a:pt x="224" y="1791"/>
                    <a:pt x="768" y="2079"/>
                  </a:cubicBezTo>
                  <a:cubicBezTo>
                    <a:pt x="912" y="2150"/>
                    <a:pt x="1067" y="2184"/>
                    <a:pt x="1223" y="2184"/>
                  </a:cubicBezTo>
                  <a:cubicBezTo>
                    <a:pt x="1624" y="2184"/>
                    <a:pt x="2024" y="1958"/>
                    <a:pt x="2209" y="1567"/>
                  </a:cubicBezTo>
                  <a:cubicBezTo>
                    <a:pt x="2497" y="1054"/>
                    <a:pt x="2273" y="382"/>
                    <a:pt x="1729" y="126"/>
                  </a:cubicBezTo>
                  <a:cubicBezTo>
                    <a:pt x="1567" y="40"/>
                    <a:pt x="1396" y="0"/>
                    <a:pt x="1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3"/>
            <p:cNvSpPr/>
            <p:nvPr/>
          </p:nvSpPr>
          <p:spPr>
            <a:xfrm>
              <a:off x="7674443" y="9335352"/>
              <a:ext cx="184115" cy="161267"/>
            </a:xfrm>
            <a:custGeom>
              <a:avLst/>
              <a:gdLst/>
              <a:ahLst/>
              <a:cxnLst/>
              <a:rect l="l" t="t" r="r" b="b"/>
              <a:pathLst>
                <a:path w="2498" h="2188" extrusionOk="0">
                  <a:moveTo>
                    <a:pt x="1248" y="0"/>
                  </a:moveTo>
                  <a:cubicBezTo>
                    <a:pt x="1073" y="0"/>
                    <a:pt x="897" y="43"/>
                    <a:pt x="737" y="133"/>
                  </a:cubicBezTo>
                  <a:cubicBezTo>
                    <a:pt x="193" y="422"/>
                    <a:pt x="1" y="1094"/>
                    <a:pt x="289" y="1606"/>
                  </a:cubicBezTo>
                  <a:cubicBezTo>
                    <a:pt x="486" y="1980"/>
                    <a:pt x="866" y="2187"/>
                    <a:pt x="1250" y="2187"/>
                  </a:cubicBezTo>
                  <a:cubicBezTo>
                    <a:pt x="1425" y="2187"/>
                    <a:pt x="1601" y="2144"/>
                    <a:pt x="1761" y="2054"/>
                  </a:cubicBezTo>
                  <a:cubicBezTo>
                    <a:pt x="2305" y="1766"/>
                    <a:pt x="2497" y="1094"/>
                    <a:pt x="2209" y="582"/>
                  </a:cubicBezTo>
                  <a:cubicBezTo>
                    <a:pt x="2011" y="208"/>
                    <a:pt x="1632" y="0"/>
                    <a:pt x="1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3"/>
            <p:cNvSpPr/>
            <p:nvPr/>
          </p:nvSpPr>
          <p:spPr>
            <a:xfrm>
              <a:off x="7596610" y="8988939"/>
              <a:ext cx="160456" cy="160456"/>
            </a:xfrm>
            <a:custGeom>
              <a:avLst/>
              <a:gdLst/>
              <a:ahLst/>
              <a:cxnLst/>
              <a:rect l="l" t="t" r="r" b="b"/>
              <a:pathLst>
                <a:path w="2177" h="2177" extrusionOk="0">
                  <a:moveTo>
                    <a:pt x="1089" y="1"/>
                  </a:moveTo>
                  <a:cubicBezTo>
                    <a:pt x="480" y="1"/>
                    <a:pt x="0" y="481"/>
                    <a:pt x="0" y="1089"/>
                  </a:cubicBezTo>
                  <a:cubicBezTo>
                    <a:pt x="0" y="1697"/>
                    <a:pt x="480" y="2177"/>
                    <a:pt x="1089" y="2177"/>
                  </a:cubicBezTo>
                  <a:cubicBezTo>
                    <a:pt x="1697" y="2177"/>
                    <a:pt x="2177" y="1665"/>
                    <a:pt x="2177" y="1089"/>
                  </a:cubicBezTo>
                  <a:cubicBezTo>
                    <a:pt x="2177" y="481"/>
                    <a:pt x="1697" y="1"/>
                    <a:pt x="10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3"/>
            <p:cNvSpPr/>
            <p:nvPr/>
          </p:nvSpPr>
          <p:spPr>
            <a:xfrm>
              <a:off x="7662650" y="8658740"/>
              <a:ext cx="184041" cy="160308"/>
            </a:xfrm>
            <a:custGeom>
              <a:avLst/>
              <a:gdLst/>
              <a:ahLst/>
              <a:cxnLst/>
              <a:rect l="l" t="t" r="r" b="b"/>
              <a:pathLst>
                <a:path w="2497" h="2175" extrusionOk="0">
                  <a:moveTo>
                    <a:pt x="1256" y="1"/>
                  </a:moveTo>
                  <a:cubicBezTo>
                    <a:pt x="863" y="1"/>
                    <a:pt x="490" y="218"/>
                    <a:pt x="289" y="576"/>
                  </a:cubicBezTo>
                  <a:cubicBezTo>
                    <a:pt x="1" y="1120"/>
                    <a:pt x="225" y="1792"/>
                    <a:pt x="769" y="2048"/>
                  </a:cubicBezTo>
                  <a:cubicBezTo>
                    <a:pt x="931" y="2134"/>
                    <a:pt x="1101" y="2174"/>
                    <a:pt x="1269" y="2174"/>
                  </a:cubicBezTo>
                  <a:cubicBezTo>
                    <a:pt x="1663" y="2174"/>
                    <a:pt x="2039" y="1950"/>
                    <a:pt x="2241" y="1568"/>
                  </a:cubicBezTo>
                  <a:cubicBezTo>
                    <a:pt x="2497" y="1056"/>
                    <a:pt x="2273" y="384"/>
                    <a:pt x="1761" y="128"/>
                  </a:cubicBezTo>
                  <a:cubicBezTo>
                    <a:pt x="1597" y="41"/>
                    <a:pt x="1425" y="1"/>
                    <a:pt x="12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3"/>
            <p:cNvSpPr/>
            <p:nvPr/>
          </p:nvSpPr>
          <p:spPr>
            <a:xfrm>
              <a:off x="7908014" y="8387506"/>
              <a:ext cx="181683" cy="161414"/>
            </a:xfrm>
            <a:custGeom>
              <a:avLst/>
              <a:gdLst/>
              <a:ahLst/>
              <a:cxnLst/>
              <a:rect l="l" t="t" r="r" b="b"/>
              <a:pathLst>
                <a:path w="2465" h="2190" extrusionOk="0">
                  <a:moveTo>
                    <a:pt x="1217" y="1"/>
                  </a:moveTo>
                  <a:cubicBezTo>
                    <a:pt x="1008" y="1"/>
                    <a:pt x="797" y="61"/>
                    <a:pt x="608" y="191"/>
                  </a:cubicBezTo>
                  <a:cubicBezTo>
                    <a:pt x="128" y="511"/>
                    <a:pt x="0" y="1215"/>
                    <a:pt x="320" y="1695"/>
                  </a:cubicBezTo>
                  <a:cubicBezTo>
                    <a:pt x="543" y="2020"/>
                    <a:pt x="894" y="2190"/>
                    <a:pt x="1244" y="2190"/>
                  </a:cubicBezTo>
                  <a:cubicBezTo>
                    <a:pt x="1447" y="2190"/>
                    <a:pt x="1648" y="2133"/>
                    <a:pt x="1824" y="2015"/>
                  </a:cubicBezTo>
                  <a:cubicBezTo>
                    <a:pt x="2337" y="1663"/>
                    <a:pt x="2465" y="991"/>
                    <a:pt x="2145" y="479"/>
                  </a:cubicBezTo>
                  <a:cubicBezTo>
                    <a:pt x="1923" y="176"/>
                    <a:pt x="1573" y="1"/>
                    <a:pt x="1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 name="Google Shape;779;p23"/>
          <p:cNvGrpSpPr/>
          <p:nvPr/>
        </p:nvGrpSpPr>
        <p:grpSpPr>
          <a:xfrm>
            <a:off x="2229289" y="10442321"/>
            <a:ext cx="854020" cy="854020"/>
            <a:chOff x="7974053" y="8639798"/>
            <a:chExt cx="854020" cy="854020"/>
          </a:xfrm>
        </p:grpSpPr>
        <p:sp>
          <p:nvSpPr>
            <p:cNvPr id="780" name="Google Shape;780;p23"/>
            <p:cNvSpPr/>
            <p:nvPr/>
          </p:nvSpPr>
          <p:spPr>
            <a:xfrm>
              <a:off x="8320835" y="8639798"/>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3"/>
            <p:cNvSpPr/>
            <p:nvPr/>
          </p:nvSpPr>
          <p:spPr>
            <a:xfrm>
              <a:off x="7974053" y="8986580"/>
              <a:ext cx="160456" cy="160456"/>
            </a:xfrm>
            <a:custGeom>
              <a:avLst/>
              <a:gdLst/>
              <a:ahLst/>
              <a:cxnLst/>
              <a:rect l="l" t="t" r="r" b="b"/>
              <a:pathLst>
                <a:path w="2177" h="2177" extrusionOk="0">
                  <a:moveTo>
                    <a:pt x="1089" y="1"/>
                  </a:moveTo>
                  <a:cubicBezTo>
                    <a:pt x="480" y="1"/>
                    <a:pt x="0" y="481"/>
                    <a:pt x="0" y="1089"/>
                  </a:cubicBezTo>
                  <a:cubicBezTo>
                    <a:pt x="0" y="1697"/>
                    <a:pt x="480" y="2177"/>
                    <a:pt x="1089" y="2177"/>
                  </a:cubicBezTo>
                  <a:cubicBezTo>
                    <a:pt x="1697" y="2177"/>
                    <a:pt x="2177" y="1697"/>
                    <a:pt x="2177" y="1089"/>
                  </a:cubicBezTo>
                  <a:cubicBezTo>
                    <a:pt x="2177" y="481"/>
                    <a:pt x="1697" y="1"/>
                    <a:pt x="10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3"/>
            <p:cNvSpPr/>
            <p:nvPr/>
          </p:nvSpPr>
          <p:spPr>
            <a:xfrm>
              <a:off x="8320835" y="9333362"/>
              <a:ext cx="160456" cy="160456"/>
            </a:xfrm>
            <a:custGeom>
              <a:avLst/>
              <a:gdLst/>
              <a:ahLst/>
              <a:cxnLst/>
              <a:rect l="l" t="t" r="r" b="b"/>
              <a:pathLst>
                <a:path w="2177" h="2177" extrusionOk="0">
                  <a:moveTo>
                    <a:pt x="1088" y="0"/>
                  </a:moveTo>
                  <a:cubicBezTo>
                    <a:pt x="480" y="0"/>
                    <a:pt x="0" y="481"/>
                    <a:pt x="0" y="1089"/>
                  </a:cubicBezTo>
                  <a:cubicBezTo>
                    <a:pt x="0" y="1697"/>
                    <a:pt x="480" y="2177"/>
                    <a:pt x="1088" y="2177"/>
                  </a:cubicBezTo>
                  <a:cubicBezTo>
                    <a:pt x="1697" y="2177"/>
                    <a:pt x="2177" y="1697"/>
                    <a:pt x="2177" y="1089"/>
                  </a:cubicBezTo>
                  <a:cubicBezTo>
                    <a:pt x="2177" y="481"/>
                    <a:pt x="1697" y="0"/>
                    <a:pt x="10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3"/>
            <p:cNvSpPr/>
            <p:nvPr/>
          </p:nvSpPr>
          <p:spPr>
            <a:xfrm>
              <a:off x="8667617" y="8986580"/>
              <a:ext cx="160456" cy="160456"/>
            </a:xfrm>
            <a:custGeom>
              <a:avLst/>
              <a:gdLst/>
              <a:ahLst/>
              <a:cxnLst/>
              <a:rect l="l" t="t" r="r" b="b"/>
              <a:pathLst>
                <a:path w="2177" h="2177" extrusionOk="0">
                  <a:moveTo>
                    <a:pt x="1088" y="1"/>
                  </a:moveTo>
                  <a:cubicBezTo>
                    <a:pt x="480" y="1"/>
                    <a:pt x="0" y="481"/>
                    <a:pt x="0" y="1089"/>
                  </a:cubicBezTo>
                  <a:cubicBezTo>
                    <a:pt x="0" y="1697"/>
                    <a:pt x="480" y="2177"/>
                    <a:pt x="1088" y="2177"/>
                  </a:cubicBezTo>
                  <a:cubicBezTo>
                    <a:pt x="1696" y="2177"/>
                    <a:pt x="2177" y="1697"/>
                    <a:pt x="2177" y="1089"/>
                  </a:cubicBezTo>
                  <a:cubicBezTo>
                    <a:pt x="2177" y="481"/>
                    <a:pt x="1696" y="1"/>
                    <a:pt x="10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3"/>
            <p:cNvSpPr/>
            <p:nvPr/>
          </p:nvSpPr>
          <p:spPr>
            <a:xfrm>
              <a:off x="8320835" y="8986580"/>
              <a:ext cx="160456" cy="160456"/>
            </a:xfrm>
            <a:custGeom>
              <a:avLst/>
              <a:gdLst/>
              <a:ahLst/>
              <a:cxnLst/>
              <a:rect l="l" t="t" r="r" b="b"/>
              <a:pathLst>
                <a:path w="2177" h="2177"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 name="Google Shape;785;p23"/>
          <p:cNvGrpSpPr/>
          <p:nvPr/>
        </p:nvGrpSpPr>
        <p:grpSpPr>
          <a:xfrm rot="2700000">
            <a:off x="4957514" y="10425815"/>
            <a:ext cx="884673" cy="887031"/>
            <a:chOff x="7596610" y="8262355"/>
            <a:chExt cx="884681" cy="887040"/>
          </a:xfrm>
        </p:grpSpPr>
        <p:sp>
          <p:nvSpPr>
            <p:cNvPr id="786" name="Google Shape;786;p23"/>
            <p:cNvSpPr/>
            <p:nvPr/>
          </p:nvSpPr>
          <p:spPr>
            <a:xfrm>
              <a:off x="8320835" y="8262355"/>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3"/>
            <p:cNvSpPr/>
            <p:nvPr/>
          </p:nvSpPr>
          <p:spPr>
            <a:xfrm>
              <a:off x="7596610" y="8988939"/>
              <a:ext cx="160456" cy="160456"/>
            </a:xfrm>
            <a:custGeom>
              <a:avLst/>
              <a:gdLst/>
              <a:ahLst/>
              <a:cxnLst/>
              <a:rect l="l" t="t" r="r" b="b"/>
              <a:pathLst>
                <a:path w="2177" h="2177" extrusionOk="0">
                  <a:moveTo>
                    <a:pt x="1089" y="1"/>
                  </a:moveTo>
                  <a:cubicBezTo>
                    <a:pt x="480" y="1"/>
                    <a:pt x="0" y="481"/>
                    <a:pt x="0" y="1089"/>
                  </a:cubicBezTo>
                  <a:cubicBezTo>
                    <a:pt x="0" y="1697"/>
                    <a:pt x="480" y="2177"/>
                    <a:pt x="1089" y="2177"/>
                  </a:cubicBezTo>
                  <a:cubicBezTo>
                    <a:pt x="1697" y="2177"/>
                    <a:pt x="2177" y="1665"/>
                    <a:pt x="2177" y="1089"/>
                  </a:cubicBezTo>
                  <a:cubicBezTo>
                    <a:pt x="2177" y="481"/>
                    <a:pt x="1697" y="1"/>
                    <a:pt x="10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3"/>
            <p:cNvSpPr/>
            <p:nvPr/>
          </p:nvSpPr>
          <p:spPr>
            <a:xfrm>
              <a:off x="7662650" y="8658740"/>
              <a:ext cx="184041" cy="160308"/>
            </a:xfrm>
            <a:custGeom>
              <a:avLst/>
              <a:gdLst/>
              <a:ahLst/>
              <a:cxnLst/>
              <a:rect l="l" t="t" r="r" b="b"/>
              <a:pathLst>
                <a:path w="2497" h="2175" extrusionOk="0">
                  <a:moveTo>
                    <a:pt x="1256" y="1"/>
                  </a:moveTo>
                  <a:cubicBezTo>
                    <a:pt x="863" y="1"/>
                    <a:pt x="490" y="218"/>
                    <a:pt x="289" y="576"/>
                  </a:cubicBezTo>
                  <a:cubicBezTo>
                    <a:pt x="1" y="1120"/>
                    <a:pt x="225" y="1792"/>
                    <a:pt x="769" y="2048"/>
                  </a:cubicBezTo>
                  <a:cubicBezTo>
                    <a:pt x="931" y="2134"/>
                    <a:pt x="1101" y="2174"/>
                    <a:pt x="1269" y="2174"/>
                  </a:cubicBezTo>
                  <a:cubicBezTo>
                    <a:pt x="1663" y="2174"/>
                    <a:pt x="2039" y="1950"/>
                    <a:pt x="2241" y="1568"/>
                  </a:cubicBezTo>
                  <a:cubicBezTo>
                    <a:pt x="2497" y="1056"/>
                    <a:pt x="2273" y="384"/>
                    <a:pt x="1761" y="128"/>
                  </a:cubicBezTo>
                  <a:cubicBezTo>
                    <a:pt x="1597" y="41"/>
                    <a:pt x="1425" y="1"/>
                    <a:pt x="12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3"/>
            <p:cNvSpPr/>
            <p:nvPr/>
          </p:nvSpPr>
          <p:spPr>
            <a:xfrm>
              <a:off x="7908014" y="8387506"/>
              <a:ext cx="181683" cy="161414"/>
            </a:xfrm>
            <a:custGeom>
              <a:avLst/>
              <a:gdLst/>
              <a:ahLst/>
              <a:cxnLst/>
              <a:rect l="l" t="t" r="r" b="b"/>
              <a:pathLst>
                <a:path w="2465" h="2190" extrusionOk="0">
                  <a:moveTo>
                    <a:pt x="1217" y="1"/>
                  </a:moveTo>
                  <a:cubicBezTo>
                    <a:pt x="1008" y="1"/>
                    <a:pt x="797" y="61"/>
                    <a:pt x="608" y="191"/>
                  </a:cubicBezTo>
                  <a:cubicBezTo>
                    <a:pt x="128" y="511"/>
                    <a:pt x="0" y="1215"/>
                    <a:pt x="320" y="1695"/>
                  </a:cubicBezTo>
                  <a:cubicBezTo>
                    <a:pt x="543" y="2020"/>
                    <a:pt x="894" y="2190"/>
                    <a:pt x="1244" y="2190"/>
                  </a:cubicBezTo>
                  <a:cubicBezTo>
                    <a:pt x="1447" y="2190"/>
                    <a:pt x="1648" y="2133"/>
                    <a:pt x="1824" y="2015"/>
                  </a:cubicBezTo>
                  <a:cubicBezTo>
                    <a:pt x="2337" y="1663"/>
                    <a:pt x="2465" y="991"/>
                    <a:pt x="2145" y="479"/>
                  </a:cubicBezTo>
                  <a:cubicBezTo>
                    <a:pt x="1923" y="176"/>
                    <a:pt x="1573" y="1"/>
                    <a:pt x="1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3"/>
            <p:cNvSpPr/>
            <p:nvPr/>
          </p:nvSpPr>
          <p:spPr>
            <a:xfrm>
              <a:off x="8320835" y="8639798"/>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3"/>
            <p:cNvSpPr/>
            <p:nvPr/>
          </p:nvSpPr>
          <p:spPr>
            <a:xfrm>
              <a:off x="7974053" y="8986580"/>
              <a:ext cx="160456" cy="160456"/>
            </a:xfrm>
            <a:custGeom>
              <a:avLst/>
              <a:gdLst/>
              <a:ahLst/>
              <a:cxnLst/>
              <a:rect l="l" t="t" r="r" b="b"/>
              <a:pathLst>
                <a:path w="2177" h="2177" extrusionOk="0">
                  <a:moveTo>
                    <a:pt x="1089" y="1"/>
                  </a:moveTo>
                  <a:cubicBezTo>
                    <a:pt x="480" y="1"/>
                    <a:pt x="0" y="481"/>
                    <a:pt x="0" y="1089"/>
                  </a:cubicBezTo>
                  <a:cubicBezTo>
                    <a:pt x="0" y="1697"/>
                    <a:pt x="480" y="2177"/>
                    <a:pt x="1089" y="2177"/>
                  </a:cubicBezTo>
                  <a:cubicBezTo>
                    <a:pt x="1697" y="2177"/>
                    <a:pt x="2177" y="1697"/>
                    <a:pt x="2177" y="1089"/>
                  </a:cubicBezTo>
                  <a:cubicBezTo>
                    <a:pt x="2177" y="481"/>
                    <a:pt x="1697" y="1"/>
                    <a:pt x="10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3"/>
            <p:cNvSpPr/>
            <p:nvPr/>
          </p:nvSpPr>
          <p:spPr>
            <a:xfrm>
              <a:off x="8320835" y="8986580"/>
              <a:ext cx="160456" cy="160456"/>
            </a:xfrm>
            <a:custGeom>
              <a:avLst/>
              <a:gdLst/>
              <a:ahLst/>
              <a:cxnLst/>
              <a:rect l="l" t="t" r="r" b="b"/>
              <a:pathLst>
                <a:path w="2177" h="2177"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3" name="Google Shape;793;p23"/>
          <p:cNvSpPr/>
          <p:nvPr/>
        </p:nvSpPr>
        <p:spPr>
          <a:xfrm>
            <a:off x="7716391" y="10018531"/>
            <a:ext cx="1701600" cy="1701600"/>
          </a:xfrm>
          <a:prstGeom prst="ellipse">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 name="Google Shape;794;p23"/>
          <p:cNvGrpSpPr/>
          <p:nvPr/>
        </p:nvGrpSpPr>
        <p:grpSpPr>
          <a:xfrm>
            <a:off x="1805499" y="13283097"/>
            <a:ext cx="1701600" cy="1701600"/>
            <a:chOff x="1805499" y="13283097"/>
            <a:chExt cx="1701600" cy="1701600"/>
          </a:xfrm>
        </p:grpSpPr>
        <p:sp>
          <p:nvSpPr>
            <p:cNvPr id="795" name="Google Shape;795;p23"/>
            <p:cNvSpPr/>
            <p:nvPr/>
          </p:nvSpPr>
          <p:spPr>
            <a:xfrm>
              <a:off x="1805499" y="13283097"/>
              <a:ext cx="1701600" cy="1701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3"/>
            <p:cNvSpPr/>
            <p:nvPr/>
          </p:nvSpPr>
          <p:spPr>
            <a:xfrm>
              <a:off x="2161132" y="13706897"/>
              <a:ext cx="990333" cy="854000"/>
            </a:xfrm>
            <a:prstGeom prst="rect">
              <a:avLst/>
            </a:prstGeom>
          </p:spPr>
          <p:txBody>
            <a:bodyPr>
              <a:prstTxWarp prst="textPlain">
                <a:avLst/>
              </a:prstTxWarp>
            </a:bodyPr>
            <a:lstStyle/>
            <a:p>
              <a:pPr lvl="0" algn="ctr"/>
              <a:r>
                <a:rPr b="1" i="0">
                  <a:ln>
                    <a:noFill/>
                  </a:ln>
                  <a:solidFill>
                    <a:schemeClr val="accent3"/>
                  </a:solidFill>
                  <a:latin typeface="Rubik"/>
                </a:rPr>
                <a:t>*</a:t>
              </a:r>
            </a:p>
          </p:txBody>
        </p:sp>
      </p:grpSp>
      <p:grpSp>
        <p:nvGrpSpPr>
          <p:cNvPr id="797" name="Google Shape;797;p23"/>
          <p:cNvGrpSpPr/>
          <p:nvPr/>
        </p:nvGrpSpPr>
        <p:grpSpPr>
          <a:xfrm>
            <a:off x="19649390" y="13283097"/>
            <a:ext cx="1701600" cy="1701600"/>
            <a:chOff x="19563365" y="13275249"/>
            <a:chExt cx="1701600" cy="1701600"/>
          </a:xfrm>
        </p:grpSpPr>
        <p:sp>
          <p:nvSpPr>
            <p:cNvPr id="798" name="Google Shape;798;p23"/>
            <p:cNvSpPr/>
            <p:nvPr/>
          </p:nvSpPr>
          <p:spPr>
            <a:xfrm>
              <a:off x="19563365" y="13275249"/>
              <a:ext cx="1701600" cy="1701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3"/>
            <p:cNvSpPr/>
            <p:nvPr/>
          </p:nvSpPr>
          <p:spPr>
            <a:xfrm>
              <a:off x="20036913" y="13766486"/>
              <a:ext cx="754503" cy="719126"/>
            </a:xfrm>
            <a:prstGeom prst="rect">
              <a:avLst/>
            </a:prstGeom>
          </p:spPr>
          <p:txBody>
            <a:bodyPr>
              <a:prstTxWarp prst="textPlain">
                <a:avLst/>
              </a:prstTxWarp>
            </a:bodyPr>
            <a:lstStyle/>
            <a:p>
              <a:pPr lvl="0" algn="ctr"/>
              <a:r>
                <a:rPr b="1" i="0">
                  <a:ln>
                    <a:noFill/>
                  </a:ln>
                  <a:solidFill>
                    <a:schemeClr val="accent3"/>
                  </a:solidFill>
                  <a:latin typeface="Rubik"/>
                </a:rPr>
                <a:t>X</a:t>
              </a:r>
            </a:p>
          </p:txBody>
        </p:sp>
      </p:grpSp>
      <p:grpSp>
        <p:nvGrpSpPr>
          <p:cNvPr id="800" name="Google Shape;800;p23"/>
          <p:cNvGrpSpPr/>
          <p:nvPr/>
        </p:nvGrpSpPr>
        <p:grpSpPr>
          <a:xfrm>
            <a:off x="12232223" y="4185403"/>
            <a:ext cx="2665104" cy="1985788"/>
            <a:chOff x="12936156" y="5116603"/>
            <a:chExt cx="2665104" cy="1985788"/>
          </a:xfrm>
        </p:grpSpPr>
        <p:sp>
          <p:nvSpPr>
            <p:cNvPr id="801" name="Google Shape;801;p23"/>
            <p:cNvSpPr/>
            <p:nvPr/>
          </p:nvSpPr>
          <p:spPr>
            <a:xfrm rot="-2481322">
              <a:off x="13485333" y="5721889"/>
              <a:ext cx="2124750" cy="775221"/>
            </a:xfrm>
            <a:custGeom>
              <a:avLst/>
              <a:gdLst/>
              <a:ahLst/>
              <a:cxnLst/>
              <a:rect l="l" t="t" r="r" b="b"/>
              <a:pathLst>
                <a:path w="21669" h="7906" fill="none" extrusionOk="0">
                  <a:moveTo>
                    <a:pt x="10819" y="0"/>
                  </a:moveTo>
                  <a:cubicBezTo>
                    <a:pt x="16804" y="0"/>
                    <a:pt x="21669" y="1761"/>
                    <a:pt x="21669" y="3937"/>
                  </a:cubicBezTo>
                  <a:cubicBezTo>
                    <a:pt x="21669" y="6113"/>
                    <a:pt x="16804" y="7906"/>
                    <a:pt x="10819" y="7906"/>
                  </a:cubicBezTo>
                  <a:cubicBezTo>
                    <a:pt x="4866" y="7906"/>
                    <a:pt x="1" y="6113"/>
                    <a:pt x="1" y="3937"/>
                  </a:cubicBezTo>
                  <a:cubicBezTo>
                    <a:pt x="1" y="1761"/>
                    <a:pt x="4866" y="0"/>
                    <a:pt x="10819" y="0"/>
                  </a:cubicBezTo>
                  <a:close/>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3"/>
            <p:cNvSpPr/>
            <p:nvPr/>
          </p:nvSpPr>
          <p:spPr>
            <a:xfrm rot="-2481322">
              <a:off x="12927332" y="5721883"/>
              <a:ext cx="2124750" cy="775221"/>
            </a:xfrm>
            <a:custGeom>
              <a:avLst/>
              <a:gdLst/>
              <a:ahLst/>
              <a:cxnLst/>
              <a:rect l="l" t="t" r="r" b="b"/>
              <a:pathLst>
                <a:path w="21669" h="7906" fill="none" extrusionOk="0">
                  <a:moveTo>
                    <a:pt x="10818" y="0"/>
                  </a:moveTo>
                  <a:cubicBezTo>
                    <a:pt x="16803" y="0"/>
                    <a:pt x="21668" y="1761"/>
                    <a:pt x="21668" y="3937"/>
                  </a:cubicBezTo>
                  <a:cubicBezTo>
                    <a:pt x="21668" y="6113"/>
                    <a:pt x="16803" y="7906"/>
                    <a:pt x="10818" y="7906"/>
                  </a:cubicBezTo>
                  <a:cubicBezTo>
                    <a:pt x="4833" y="7906"/>
                    <a:pt x="0" y="6113"/>
                    <a:pt x="0" y="3937"/>
                  </a:cubicBezTo>
                  <a:cubicBezTo>
                    <a:pt x="0" y="1761"/>
                    <a:pt x="4833" y="0"/>
                    <a:pt x="10818" y="0"/>
                  </a:cubicBezTo>
                  <a:close/>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 name="Google Shape;803;p23"/>
          <p:cNvGrpSpPr/>
          <p:nvPr/>
        </p:nvGrpSpPr>
        <p:grpSpPr>
          <a:xfrm>
            <a:off x="7519345" y="13141003"/>
            <a:ext cx="2665104" cy="1985788"/>
            <a:chOff x="12936156" y="5116603"/>
            <a:chExt cx="2665104" cy="1985788"/>
          </a:xfrm>
        </p:grpSpPr>
        <p:sp>
          <p:nvSpPr>
            <p:cNvPr id="804" name="Google Shape;804;p23"/>
            <p:cNvSpPr/>
            <p:nvPr/>
          </p:nvSpPr>
          <p:spPr>
            <a:xfrm rot="-2481322">
              <a:off x="13485333" y="5721889"/>
              <a:ext cx="2124750" cy="775221"/>
            </a:xfrm>
            <a:custGeom>
              <a:avLst/>
              <a:gdLst/>
              <a:ahLst/>
              <a:cxnLst/>
              <a:rect l="l" t="t" r="r" b="b"/>
              <a:pathLst>
                <a:path w="21669" h="7906" fill="none" extrusionOk="0">
                  <a:moveTo>
                    <a:pt x="10819" y="0"/>
                  </a:moveTo>
                  <a:cubicBezTo>
                    <a:pt x="16804" y="0"/>
                    <a:pt x="21669" y="1761"/>
                    <a:pt x="21669" y="3937"/>
                  </a:cubicBezTo>
                  <a:cubicBezTo>
                    <a:pt x="21669" y="6113"/>
                    <a:pt x="16804" y="7906"/>
                    <a:pt x="10819" y="7906"/>
                  </a:cubicBezTo>
                  <a:cubicBezTo>
                    <a:pt x="4866" y="7906"/>
                    <a:pt x="1" y="6113"/>
                    <a:pt x="1" y="3937"/>
                  </a:cubicBezTo>
                  <a:cubicBezTo>
                    <a:pt x="1" y="1761"/>
                    <a:pt x="4866" y="0"/>
                    <a:pt x="10819" y="0"/>
                  </a:cubicBezTo>
                  <a:close/>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3"/>
            <p:cNvSpPr/>
            <p:nvPr/>
          </p:nvSpPr>
          <p:spPr>
            <a:xfrm rot="-2481322">
              <a:off x="12927332" y="5721883"/>
              <a:ext cx="2124750" cy="775221"/>
            </a:xfrm>
            <a:custGeom>
              <a:avLst/>
              <a:gdLst/>
              <a:ahLst/>
              <a:cxnLst/>
              <a:rect l="l" t="t" r="r" b="b"/>
              <a:pathLst>
                <a:path w="21669" h="7906" fill="none" extrusionOk="0">
                  <a:moveTo>
                    <a:pt x="10818" y="0"/>
                  </a:moveTo>
                  <a:cubicBezTo>
                    <a:pt x="16803" y="0"/>
                    <a:pt x="21668" y="1761"/>
                    <a:pt x="21668" y="3937"/>
                  </a:cubicBezTo>
                  <a:cubicBezTo>
                    <a:pt x="21668" y="6113"/>
                    <a:pt x="16803" y="7906"/>
                    <a:pt x="10818" y="7906"/>
                  </a:cubicBezTo>
                  <a:cubicBezTo>
                    <a:pt x="4833" y="7906"/>
                    <a:pt x="0" y="6113"/>
                    <a:pt x="0" y="3937"/>
                  </a:cubicBezTo>
                  <a:cubicBezTo>
                    <a:pt x="0" y="1761"/>
                    <a:pt x="4833" y="0"/>
                    <a:pt x="10818" y="0"/>
                  </a:cubicBezTo>
                  <a:close/>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23"/>
          <p:cNvGrpSpPr/>
          <p:nvPr/>
        </p:nvGrpSpPr>
        <p:grpSpPr>
          <a:xfrm>
            <a:off x="16363604" y="7000579"/>
            <a:ext cx="1597071" cy="1597075"/>
            <a:chOff x="12607370" y="7487363"/>
            <a:chExt cx="1533434" cy="1533438"/>
          </a:xfrm>
        </p:grpSpPr>
        <p:sp>
          <p:nvSpPr>
            <p:cNvPr id="807" name="Google Shape;807;p23"/>
            <p:cNvSpPr/>
            <p:nvPr/>
          </p:nvSpPr>
          <p:spPr>
            <a:xfrm>
              <a:off x="13295004" y="7487842"/>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3"/>
            <p:cNvSpPr/>
            <p:nvPr/>
          </p:nvSpPr>
          <p:spPr>
            <a:xfrm>
              <a:off x="13616412" y="7487363"/>
              <a:ext cx="181683" cy="161488"/>
            </a:xfrm>
            <a:custGeom>
              <a:avLst/>
              <a:gdLst/>
              <a:ahLst/>
              <a:cxnLst/>
              <a:rect l="l" t="t" r="r" b="b"/>
              <a:pathLst>
                <a:path w="2465" h="2191" extrusionOk="0">
                  <a:moveTo>
                    <a:pt x="1228" y="0"/>
                  </a:moveTo>
                  <a:cubicBezTo>
                    <a:pt x="879" y="0"/>
                    <a:pt x="538" y="170"/>
                    <a:pt x="320" y="487"/>
                  </a:cubicBezTo>
                  <a:cubicBezTo>
                    <a:pt x="0" y="967"/>
                    <a:pt x="128" y="1639"/>
                    <a:pt x="608" y="1991"/>
                  </a:cubicBezTo>
                  <a:cubicBezTo>
                    <a:pt x="804" y="2126"/>
                    <a:pt x="1022" y="2190"/>
                    <a:pt x="1237" y="2190"/>
                  </a:cubicBezTo>
                  <a:cubicBezTo>
                    <a:pt x="1586" y="2190"/>
                    <a:pt x="1927" y="2020"/>
                    <a:pt x="2145" y="1703"/>
                  </a:cubicBezTo>
                  <a:cubicBezTo>
                    <a:pt x="2465" y="1223"/>
                    <a:pt x="2337" y="519"/>
                    <a:pt x="1857" y="199"/>
                  </a:cubicBezTo>
                  <a:cubicBezTo>
                    <a:pt x="1661" y="65"/>
                    <a:pt x="1443" y="0"/>
                    <a:pt x="1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3"/>
            <p:cNvSpPr/>
            <p:nvPr/>
          </p:nvSpPr>
          <p:spPr>
            <a:xfrm>
              <a:off x="13959048" y="7488137"/>
              <a:ext cx="181757" cy="159940"/>
            </a:xfrm>
            <a:custGeom>
              <a:avLst/>
              <a:gdLst/>
              <a:ahLst/>
              <a:cxnLst/>
              <a:rect l="l" t="t" r="r" b="b"/>
              <a:pathLst>
                <a:path w="2466" h="2170" extrusionOk="0">
                  <a:moveTo>
                    <a:pt x="1234" y="0"/>
                  </a:moveTo>
                  <a:cubicBezTo>
                    <a:pt x="1102" y="0"/>
                    <a:pt x="967" y="25"/>
                    <a:pt x="833" y="77"/>
                  </a:cubicBezTo>
                  <a:cubicBezTo>
                    <a:pt x="289" y="269"/>
                    <a:pt x="1" y="909"/>
                    <a:pt x="225" y="1485"/>
                  </a:cubicBezTo>
                  <a:cubicBezTo>
                    <a:pt x="372" y="1903"/>
                    <a:pt x="784" y="2170"/>
                    <a:pt x="1228" y="2170"/>
                  </a:cubicBezTo>
                  <a:cubicBezTo>
                    <a:pt x="1362" y="2170"/>
                    <a:pt x="1499" y="2145"/>
                    <a:pt x="1633" y="2093"/>
                  </a:cubicBezTo>
                  <a:cubicBezTo>
                    <a:pt x="2177" y="1869"/>
                    <a:pt x="2465" y="1261"/>
                    <a:pt x="2241" y="685"/>
                  </a:cubicBezTo>
                  <a:cubicBezTo>
                    <a:pt x="2069" y="267"/>
                    <a:pt x="1671" y="0"/>
                    <a:pt x="12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3"/>
            <p:cNvSpPr/>
            <p:nvPr/>
          </p:nvSpPr>
          <p:spPr>
            <a:xfrm>
              <a:off x="12607374" y="7487952"/>
              <a:ext cx="184041" cy="160308"/>
            </a:xfrm>
            <a:custGeom>
              <a:avLst/>
              <a:gdLst/>
              <a:ahLst/>
              <a:cxnLst/>
              <a:rect l="l" t="t" r="r" b="b"/>
              <a:pathLst>
                <a:path w="2497" h="2175" extrusionOk="0">
                  <a:moveTo>
                    <a:pt x="1256" y="1"/>
                  </a:moveTo>
                  <a:cubicBezTo>
                    <a:pt x="863" y="1"/>
                    <a:pt x="490" y="218"/>
                    <a:pt x="289" y="576"/>
                  </a:cubicBezTo>
                  <a:cubicBezTo>
                    <a:pt x="1" y="1120"/>
                    <a:pt x="225" y="1792"/>
                    <a:pt x="769" y="2048"/>
                  </a:cubicBezTo>
                  <a:cubicBezTo>
                    <a:pt x="931" y="2134"/>
                    <a:pt x="1101" y="2174"/>
                    <a:pt x="1269" y="2174"/>
                  </a:cubicBezTo>
                  <a:cubicBezTo>
                    <a:pt x="1663" y="2174"/>
                    <a:pt x="2039" y="1950"/>
                    <a:pt x="2241" y="1568"/>
                  </a:cubicBezTo>
                  <a:cubicBezTo>
                    <a:pt x="2497" y="1056"/>
                    <a:pt x="2273" y="384"/>
                    <a:pt x="1761" y="128"/>
                  </a:cubicBezTo>
                  <a:cubicBezTo>
                    <a:pt x="1597" y="41"/>
                    <a:pt x="1425" y="1"/>
                    <a:pt x="1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3"/>
            <p:cNvSpPr/>
            <p:nvPr/>
          </p:nvSpPr>
          <p:spPr>
            <a:xfrm>
              <a:off x="12952368" y="7487399"/>
              <a:ext cx="181683" cy="161414"/>
            </a:xfrm>
            <a:custGeom>
              <a:avLst/>
              <a:gdLst/>
              <a:ahLst/>
              <a:cxnLst/>
              <a:rect l="l" t="t" r="r" b="b"/>
              <a:pathLst>
                <a:path w="2465" h="2190" extrusionOk="0">
                  <a:moveTo>
                    <a:pt x="1217" y="1"/>
                  </a:moveTo>
                  <a:cubicBezTo>
                    <a:pt x="1008" y="1"/>
                    <a:pt x="797" y="61"/>
                    <a:pt x="608" y="191"/>
                  </a:cubicBezTo>
                  <a:cubicBezTo>
                    <a:pt x="128" y="511"/>
                    <a:pt x="0" y="1215"/>
                    <a:pt x="320" y="1695"/>
                  </a:cubicBezTo>
                  <a:cubicBezTo>
                    <a:pt x="543" y="2020"/>
                    <a:pt x="894" y="2190"/>
                    <a:pt x="1244" y="2190"/>
                  </a:cubicBezTo>
                  <a:cubicBezTo>
                    <a:pt x="1447" y="2190"/>
                    <a:pt x="1648" y="2133"/>
                    <a:pt x="1824" y="2015"/>
                  </a:cubicBezTo>
                  <a:cubicBezTo>
                    <a:pt x="2337" y="1663"/>
                    <a:pt x="2465" y="991"/>
                    <a:pt x="2145" y="479"/>
                  </a:cubicBezTo>
                  <a:cubicBezTo>
                    <a:pt x="1923" y="176"/>
                    <a:pt x="1573" y="1"/>
                    <a:pt x="1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3"/>
            <p:cNvSpPr/>
            <p:nvPr/>
          </p:nvSpPr>
          <p:spPr>
            <a:xfrm rot="5400000">
              <a:off x="13979832" y="8174963"/>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3"/>
            <p:cNvSpPr/>
            <p:nvPr/>
          </p:nvSpPr>
          <p:spPr>
            <a:xfrm rot="5400000">
              <a:off x="13969219" y="8506506"/>
              <a:ext cx="181683" cy="161488"/>
            </a:xfrm>
            <a:custGeom>
              <a:avLst/>
              <a:gdLst/>
              <a:ahLst/>
              <a:cxnLst/>
              <a:rect l="l" t="t" r="r" b="b"/>
              <a:pathLst>
                <a:path w="2465" h="2191" extrusionOk="0">
                  <a:moveTo>
                    <a:pt x="1228" y="0"/>
                  </a:moveTo>
                  <a:cubicBezTo>
                    <a:pt x="879" y="0"/>
                    <a:pt x="538" y="170"/>
                    <a:pt x="320" y="487"/>
                  </a:cubicBezTo>
                  <a:cubicBezTo>
                    <a:pt x="0" y="967"/>
                    <a:pt x="128" y="1639"/>
                    <a:pt x="608" y="1991"/>
                  </a:cubicBezTo>
                  <a:cubicBezTo>
                    <a:pt x="804" y="2126"/>
                    <a:pt x="1022" y="2190"/>
                    <a:pt x="1237" y="2190"/>
                  </a:cubicBezTo>
                  <a:cubicBezTo>
                    <a:pt x="1586" y="2190"/>
                    <a:pt x="1927" y="2020"/>
                    <a:pt x="2145" y="1703"/>
                  </a:cubicBezTo>
                  <a:cubicBezTo>
                    <a:pt x="2465" y="1223"/>
                    <a:pt x="2337" y="519"/>
                    <a:pt x="1857" y="199"/>
                  </a:cubicBezTo>
                  <a:cubicBezTo>
                    <a:pt x="1661" y="65"/>
                    <a:pt x="1443" y="0"/>
                    <a:pt x="1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3"/>
            <p:cNvSpPr/>
            <p:nvPr/>
          </p:nvSpPr>
          <p:spPr>
            <a:xfrm rot="5400000">
              <a:off x="13969182" y="8849952"/>
              <a:ext cx="181757" cy="159940"/>
            </a:xfrm>
            <a:custGeom>
              <a:avLst/>
              <a:gdLst/>
              <a:ahLst/>
              <a:cxnLst/>
              <a:rect l="l" t="t" r="r" b="b"/>
              <a:pathLst>
                <a:path w="2466" h="2170" extrusionOk="0">
                  <a:moveTo>
                    <a:pt x="1234" y="0"/>
                  </a:moveTo>
                  <a:cubicBezTo>
                    <a:pt x="1102" y="0"/>
                    <a:pt x="967" y="25"/>
                    <a:pt x="833" y="77"/>
                  </a:cubicBezTo>
                  <a:cubicBezTo>
                    <a:pt x="289" y="269"/>
                    <a:pt x="1" y="909"/>
                    <a:pt x="225" y="1485"/>
                  </a:cubicBezTo>
                  <a:cubicBezTo>
                    <a:pt x="372" y="1903"/>
                    <a:pt x="784" y="2170"/>
                    <a:pt x="1228" y="2170"/>
                  </a:cubicBezTo>
                  <a:cubicBezTo>
                    <a:pt x="1362" y="2170"/>
                    <a:pt x="1499" y="2145"/>
                    <a:pt x="1633" y="2093"/>
                  </a:cubicBezTo>
                  <a:cubicBezTo>
                    <a:pt x="2177" y="1869"/>
                    <a:pt x="2465" y="1261"/>
                    <a:pt x="2241" y="685"/>
                  </a:cubicBezTo>
                  <a:cubicBezTo>
                    <a:pt x="2069" y="267"/>
                    <a:pt x="1671" y="0"/>
                    <a:pt x="12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3"/>
            <p:cNvSpPr/>
            <p:nvPr/>
          </p:nvSpPr>
          <p:spPr>
            <a:xfrm rot="5400000">
              <a:off x="13968040" y="7499237"/>
              <a:ext cx="184041" cy="160308"/>
            </a:xfrm>
            <a:custGeom>
              <a:avLst/>
              <a:gdLst/>
              <a:ahLst/>
              <a:cxnLst/>
              <a:rect l="l" t="t" r="r" b="b"/>
              <a:pathLst>
                <a:path w="2497" h="2175" extrusionOk="0">
                  <a:moveTo>
                    <a:pt x="1256" y="1"/>
                  </a:moveTo>
                  <a:cubicBezTo>
                    <a:pt x="863" y="1"/>
                    <a:pt x="490" y="218"/>
                    <a:pt x="289" y="576"/>
                  </a:cubicBezTo>
                  <a:cubicBezTo>
                    <a:pt x="1" y="1120"/>
                    <a:pt x="225" y="1792"/>
                    <a:pt x="769" y="2048"/>
                  </a:cubicBezTo>
                  <a:cubicBezTo>
                    <a:pt x="931" y="2134"/>
                    <a:pt x="1101" y="2174"/>
                    <a:pt x="1269" y="2174"/>
                  </a:cubicBezTo>
                  <a:cubicBezTo>
                    <a:pt x="1663" y="2174"/>
                    <a:pt x="2039" y="1950"/>
                    <a:pt x="2241" y="1568"/>
                  </a:cubicBezTo>
                  <a:cubicBezTo>
                    <a:pt x="2497" y="1056"/>
                    <a:pt x="2273" y="384"/>
                    <a:pt x="1761" y="128"/>
                  </a:cubicBezTo>
                  <a:cubicBezTo>
                    <a:pt x="1597" y="41"/>
                    <a:pt x="1425" y="1"/>
                    <a:pt x="1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3"/>
            <p:cNvSpPr/>
            <p:nvPr/>
          </p:nvSpPr>
          <p:spPr>
            <a:xfrm rot="5400000">
              <a:off x="13969219" y="7842499"/>
              <a:ext cx="181683" cy="161414"/>
            </a:xfrm>
            <a:custGeom>
              <a:avLst/>
              <a:gdLst/>
              <a:ahLst/>
              <a:cxnLst/>
              <a:rect l="l" t="t" r="r" b="b"/>
              <a:pathLst>
                <a:path w="2465" h="2190" extrusionOk="0">
                  <a:moveTo>
                    <a:pt x="1217" y="1"/>
                  </a:moveTo>
                  <a:cubicBezTo>
                    <a:pt x="1008" y="1"/>
                    <a:pt x="797" y="61"/>
                    <a:pt x="608" y="191"/>
                  </a:cubicBezTo>
                  <a:cubicBezTo>
                    <a:pt x="128" y="511"/>
                    <a:pt x="0" y="1215"/>
                    <a:pt x="320" y="1695"/>
                  </a:cubicBezTo>
                  <a:cubicBezTo>
                    <a:pt x="543" y="2020"/>
                    <a:pt x="894" y="2190"/>
                    <a:pt x="1244" y="2190"/>
                  </a:cubicBezTo>
                  <a:cubicBezTo>
                    <a:pt x="1447" y="2190"/>
                    <a:pt x="1648" y="2133"/>
                    <a:pt x="1824" y="2015"/>
                  </a:cubicBezTo>
                  <a:cubicBezTo>
                    <a:pt x="2337" y="1663"/>
                    <a:pt x="2465" y="991"/>
                    <a:pt x="2145" y="479"/>
                  </a:cubicBezTo>
                  <a:cubicBezTo>
                    <a:pt x="1923" y="176"/>
                    <a:pt x="1573" y="1"/>
                    <a:pt x="1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3"/>
            <p:cNvSpPr/>
            <p:nvPr/>
          </p:nvSpPr>
          <p:spPr>
            <a:xfrm rot="-5400000" flipH="1">
              <a:off x="12607890" y="8174963"/>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3"/>
            <p:cNvSpPr/>
            <p:nvPr/>
          </p:nvSpPr>
          <p:spPr>
            <a:xfrm rot="-5400000" flipH="1">
              <a:off x="12597277" y="8506506"/>
              <a:ext cx="181683" cy="161488"/>
            </a:xfrm>
            <a:custGeom>
              <a:avLst/>
              <a:gdLst/>
              <a:ahLst/>
              <a:cxnLst/>
              <a:rect l="l" t="t" r="r" b="b"/>
              <a:pathLst>
                <a:path w="2465" h="2191" extrusionOk="0">
                  <a:moveTo>
                    <a:pt x="1228" y="0"/>
                  </a:moveTo>
                  <a:cubicBezTo>
                    <a:pt x="879" y="0"/>
                    <a:pt x="538" y="170"/>
                    <a:pt x="320" y="487"/>
                  </a:cubicBezTo>
                  <a:cubicBezTo>
                    <a:pt x="0" y="967"/>
                    <a:pt x="128" y="1639"/>
                    <a:pt x="608" y="1991"/>
                  </a:cubicBezTo>
                  <a:cubicBezTo>
                    <a:pt x="804" y="2126"/>
                    <a:pt x="1022" y="2190"/>
                    <a:pt x="1237" y="2190"/>
                  </a:cubicBezTo>
                  <a:cubicBezTo>
                    <a:pt x="1586" y="2190"/>
                    <a:pt x="1927" y="2020"/>
                    <a:pt x="2145" y="1703"/>
                  </a:cubicBezTo>
                  <a:cubicBezTo>
                    <a:pt x="2465" y="1223"/>
                    <a:pt x="2337" y="519"/>
                    <a:pt x="1857" y="199"/>
                  </a:cubicBezTo>
                  <a:cubicBezTo>
                    <a:pt x="1661" y="65"/>
                    <a:pt x="1443" y="0"/>
                    <a:pt x="1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3"/>
            <p:cNvSpPr/>
            <p:nvPr/>
          </p:nvSpPr>
          <p:spPr>
            <a:xfrm rot="-5400000" flipH="1">
              <a:off x="12597240" y="8849952"/>
              <a:ext cx="181757" cy="159940"/>
            </a:xfrm>
            <a:custGeom>
              <a:avLst/>
              <a:gdLst/>
              <a:ahLst/>
              <a:cxnLst/>
              <a:rect l="l" t="t" r="r" b="b"/>
              <a:pathLst>
                <a:path w="2466" h="2170" extrusionOk="0">
                  <a:moveTo>
                    <a:pt x="1234" y="0"/>
                  </a:moveTo>
                  <a:cubicBezTo>
                    <a:pt x="1102" y="0"/>
                    <a:pt x="967" y="25"/>
                    <a:pt x="833" y="77"/>
                  </a:cubicBezTo>
                  <a:cubicBezTo>
                    <a:pt x="289" y="269"/>
                    <a:pt x="1" y="909"/>
                    <a:pt x="225" y="1485"/>
                  </a:cubicBezTo>
                  <a:cubicBezTo>
                    <a:pt x="372" y="1903"/>
                    <a:pt x="784" y="2170"/>
                    <a:pt x="1228" y="2170"/>
                  </a:cubicBezTo>
                  <a:cubicBezTo>
                    <a:pt x="1362" y="2170"/>
                    <a:pt x="1499" y="2145"/>
                    <a:pt x="1633" y="2093"/>
                  </a:cubicBezTo>
                  <a:cubicBezTo>
                    <a:pt x="2177" y="1869"/>
                    <a:pt x="2465" y="1261"/>
                    <a:pt x="2241" y="685"/>
                  </a:cubicBezTo>
                  <a:cubicBezTo>
                    <a:pt x="2069" y="267"/>
                    <a:pt x="1671" y="0"/>
                    <a:pt x="12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3"/>
            <p:cNvSpPr/>
            <p:nvPr/>
          </p:nvSpPr>
          <p:spPr>
            <a:xfrm rot="-5400000" flipH="1">
              <a:off x="12596097" y="7499237"/>
              <a:ext cx="184041" cy="160308"/>
            </a:xfrm>
            <a:custGeom>
              <a:avLst/>
              <a:gdLst/>
              <a:ahLst/>
              <a:cxnLst/>
              <a:rect l="l" t="t" r="r" b="b"/>
              <a:pathLst>
                <a:path w="2497" h="2175" extrusionOk="0">
                  <a:moveTo>
                    <a:pt x="1256" y="1"/>
                  </a:moveTo>
                  <a:cubicBezTo>
                    <a:pt x="863" y="1"/>
                    <a:pt x="490" y="218"/>
                    <a:pt x="289" y="576"/>
                  </a:cubicBezTo>
                  <a:cubicBezTo>
                    <a:pt x="1" y="1120"/>
                    <a:pt x="225" y="1792"/>
                    <a:pt x="769" y="2048"/>
                  </a:cubicBezTo>
                  <a:cubicBezTo>
                    <a:pt x="931" y="2134"/>
                    <a:pt x="1101" y="2174"/>
                    <a:pt x="1269" y="2174"/>
                  </a:cubicBezTo>
                  <a:cubicBezTo>
                    <a:pt x="1663" y="2174"/>
                    <a:pt x="2039" y="1950"/>
                    <a:pt x="2241" y="1568"/>
                  </a:cubicBezTo>
                  <a:cubicBezTo>
                    <a:pt x="2497" y="1056"/>
                    <a:pt x="2273" y="384"/>
                    <a:pt x="1761" y="128"/>
                  </a:cubicBezTo>
                  <a:cubicBezTo>
                    <a:pt x="1597" y="41"/>
                    <a:pt x="1425" y="1"/>
                    <a:pt x="1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3"/>
            <p:cNvSpPr/>
            <p:nvPr/>
          </p:nvSpPr>
          <p:spPr>
            <a:xfrm rot="-5400000" flipH="1">
              <a:off x="12597277" y="7842499"/>
              <a:ext cx="181683" cy="161414"/>
            </a:xfrm>
            <a:custGeom>
              <a:avLst/>
              <a:gdLst/>
              <a:ahLst/>
              <a:cxnLst/>
              <a:rect l="l" t="t" r="r" b="b"/>
              <a:pathLst>
                <a:path w="2465" h="2190" extrusionOk="0">
                  <a:moveTo>
                    <a:pt x="1217" y="1"/>
                  </a:moveTo>
                  <a:cubicBezTo>
                    <a:pt x="1008" y="1"/>
                    <a:pt x="797" y="61"/>
                    <a:pt x="608" y="191"/>
                  </a:cubicBezTo>
                  <a:cubicBezTo>
                    <a:pt x="128" y="511"/>
                    <a:pt x="0" y="1215"/>
                    <a:pt x="320" y="1695"/>
                  </a:cubicBezTo>
                  <a:cubicBezTo>
                    <a:pt x="543" y="2020"/>
                    <a:pt x="894" y="2190"/>
                    <a:pt x="1244" y="2190"/>
                  </a:cubicBezTo>
                  <a:cubicBezTo>
                    <a:pt x="1447" y="2190"/>
                    <a:pt x="1648" y="2133"/>
                    <a:pt x="1824" y="2015"/>
                  </a:cubicBezTo>
                  <a:cubicBezTo>
                    <a:pt x="2337" y="1663"/>
                    <a:pt x="2465" y="991"/>
                    <a:pt x="2145" y="479"/>
                  </a:cubicBezTo>
                  <a:cubicBezTo>
                    <a:pt x="1923" y="176"/>
                    <a:pt x="1573" y="1"/>
                    <a:pt x="1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3"/>
            <p:cNvSpPr/>
            <p:nvPr/>
          </p:nvSpPr>
          <p:spPr>
            <a:xfrm>
              <a:off x="13295000" y="8859792"/>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3"/>
            <p:cNvSpPr/>
            <p:nvPr/>
          </p:nvSpPr>
          <p:spPr>
            <a:xfrm>
              <a:off x="13616408" y="8859313"/>
              <a:ext cx="181683" cy="161488"/>
            </a:xfrm>
            <a:custGeom>
              <a:avLst/>
              <a:gdLst/>
              <a:ahLst/>
              <a:cxnLst/>
              <a:rect l="l" t="t" r="r" b="b"/>
              <a:pathLst>
                <a:path w="2465" h="2191" extrusionOk="0">
                  <a:moveTo>
                    <a:pt x="1228" y="0"/>
                  </a:moveTo>
                  <a:cubicBezTo>
                    <a:pt x="879" y="0"/>
                    <a:pt x="538" y="170"/>
                    <a:pt x="320" y="487"/>
                  </a:cubicBezTo>
                  <a:cubicBezTo>
                    <a:pt x="0" y="967"/>
                    <a:pt x="128" y="1639"/>
                    <a:pt x="608" y="1991"/>
                  </a:cubicBezTo>
                  <a:cubicBezTo>
                    <a:pt x="804" y="2126"/>
                    <a:pt x="1022" y="2190"/>
                    <a:pt x="1237" y="2190"/>
                  </a:cubicBezTo>
                  <a:cubicBezTo>
                    <a:pt x="1586" y="2190"/>
                    <a:pt x="1927" y="2020"/>
                    <a:pt x="2145" y="1703"/>
                  </a:cubicBezTo>
                  <a:cubicBezTo>
                    <a:pt x="2465" y="1223"/>
                    <a:pt x="2337" y="519"/>
                    <a:pt x="1857" y="199"/>
                  </a:cubicBezTo>
                  <a:cubicBezTo>
                    <a:pt x="1661" y="65"/>
                    <a:pt x="1443" y="0"/>
                    <a:pt x="1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3"/>
            <p:cNvSpPr/>
            <p:nvPr/>
          </p:nvSpPr>
          <p:spPr>
            <a:xfrm>
              <a:off x="13959044" y="8860087"/>
              <a:ext cx="181757" cy="159940"/>
            </a:xfrm>
            <a:custGeom>
              <a:avLst/>
              <a:gdLst/>
              <a:ahLst/>
              <a:cxnLst/>
              <a:rect l="l" t="t" r="r" b="b"/>
              <a:pathLst>
                <a:path w="2466" h="2170" extrusionOk="0">
                  <a:moveTo>
                    <a:pt x="1234" y="0"/>
                  </a:moveTo>
                  <a:cubicBezTo>
                    <a:pt x="1102" y="0"/>
                    <a:pt x="967" y="25"/>
                    <a:pt x="833" y="77"/>
                  </a:cubicBezTo>
                  <a:cubicBezTo>
                    <a:pt x="289" y="269"/>
                    <a:pt x="1" y="909"/>
                    <a:pt x="225" y="1485"/>
                  </a:cubicBezTo>
                  <a:cubicBezTo>
                    <a:pt x="372" y="1903"/>
                    <a:pt x="784" y="2170"/>
                    <a:pt x="1228" y="2170"/>
                  </a:cubicBezTo>
                  <a:cubicBezTo>
                    <a:pt x="1362" y="2170"/>
                    <a:pt x="1499" y="2145"/>
                    <a:pt x="1633" y="2093"/>
                  </a:cubicBezTo>
                  <a:cubicBezTo>
                    <a:pt x="2177" y="1869"/>
                    <a:pt x="2465" y="1261"/>
                    <a:pt x="2241" y="685"/>
                  </a:cubicBezTo>
                  <a:cubicBezTo>
                    <a:pt x="2069" y="267"/>
                    <a:pt x="1671" y="0"/>
                    <a:pt x="12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3"/>
            <p:cNvSpPr/>
            <p:nvPr/>
          </p:nvSpPr>
          <p:spPr>
            <a:xfrm>
              <a:off x="12607370" y="8859902"/>
              <a:ext cx="184041" cy="160308"/>
            </a:xfrm>
            <a:custGeom>
              <a:avLst/>
              <a:gdLst/>
              <a:ahLst/>
              <a:cxnLst/>
              <a:rect l="l" t="t" r="r" b="b"/>
              <a:pathLst>
                <a:path w="2497" h="2175" extrusionOk="0">
                  <a:moveTo>
                    <a:pt x="1256" y="1"/>
                  </a:moveTo>
                  <a:cubicBezTo>
                    <a:pt x="863" y="1"/>
                    <a:pt x="490" y="218"/>
                    <a:pt x="289" y="576"/>
                  </a:cubicBezTo>
                  <a:cubicBezTo>
                    <a:pt x="1" y="1120"/>
                    <a:pt x="225" y="1792"/>
                    <a:pt x="769" y="2048"/>
                  </a:cubicBezTo>
                  <a:cubicBezTo>
                    <a:pt x="931" y="2134"/>
                    <a:pt x="1101" y="2174"/>
                    <a:pt x="1269" y="2174"/>
                  </a:cubicBezTo>
                  <a:cubicBezTo>
                    <a:pt x="1663" y="2174"/>
                    <a:pt x="2039" y="1950"/>
                    <a:pt x="2241" y="1568"/>
                  </a:cubicBezTo>
                  <a:cubicBezTo>
                    <a:pt x="2497" y="1056"/>
                    <a:pt x="2273" y="384"/>
                    <a:pt x="1761" y="128"/>
                  </a:cubicBezTo>
                  <a:cubicBezTo>
                    <a:pt x="1597" y="41"/>
                    <a:pt x="1425" y="1"/>
                    <a:pt x="12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3"/>
            <p:cNvSpPr/>
            <p:nvPr/>
          </p:nvSpPr>
          <p:spPr>
            <a:xfrm>
              <a:off x="12952364" y="8859349"/>
              <a:ext cx="181683" cy="161414"/>
            </a:xfrm>
            <a:custGeom>
              <a:avLst/>
              <a:gdLst/>
              <a:ahLst/>
              <a:cxnLst/>
              <a:rect l="l" t="t" r="r" b="b"/>
              <a:pathLst>
                <a:path w="2465" h="2190" extrusionOk="0">
                  <a:moveTo>
                    <a:pt x="1217" y="1"/>
                  </a:moveTo>
                  <a:cubicBezTo>
                    <a:pt x="1008" y="1"/>
                    <a:pt x="797" y="61"/>
                    <a:pt x="608" y="191"/>
                  </a:cubicBezTo>
                  <a:cubicBezTo>
                    <a:pt x="128" y="511"/>
                    <a:pt x="0" y="1215"/>
                    <a:pt x="320" y="1695"/>
                  </a:cubicBezTo>
                  <a:cubicBezTo>
                    <a:pt x="543" y="2020"/>
                    <a:pt x="894" y="2190"/>
                    <a:pt x="1244" y="2190"/>
                  </a:cubicBezTo>
                  <a:cubicBezTo>
                    <a:pt x="1447" y="2190"/>
                    <a:pt x="1648" y="2133"/>
                    <a:pt x="1824" y="2015"/>
                  </a:cubicBezTo>
                  <a:cubicBezTo>
                    <a:pt x="2337" y="1663"/>
                    <a:pt x="2465" y="991"/>
                    <a:pt x="2145" y="479"/>
                  </a:cubicBezTo>
                  <a:cubicBezTo>
                    <a:pt x="1923" y="176"/>
                    <a:pt x="1573" y="1"/>
                    <a:pt x="1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 name="Google Shape;827;p23"/>
            <p:cNvGrpSpPr/>
            <p:nvPr/>
          </p:nvGrpSpPr>
          <p:grpSpPr>
            <a:xfrm>
              <a:off x="12951218" y="7832175"/>
              <a:ext cx="845727" cy="161488"/>
              <a:chOff x="13104768" y="7639763"/>
              <a:chExt cx="845727" cy="161488"/>
            </a:xfrm>
          </p:grpSpPr>
          <p:sp>
            <p:nvSpPr>
              <p:cNvPr id="828" name="Google Shape;828;p23"/>
              <p:cNvSpPr/>
              <p:nvPr/>
            </p:nvSpPr>
            <p:spPr>
              <a:xfrm>
                <a:off x="13447404" y="7640242"/>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3"/>
              <p:cNvSpPr/>
              <p:nvPr/>
            </p:nvSpPr>
            <p:spPr>
              <a:xfrm>
                <a:off x="13768812" y="7639763"/>
                <a:ext cx="181683" cy="161488"/>
              </a:xfrm>
              <a:custGeom>
                <a:avLst/>
                <a:gdLst/>
                <a:ahLst/>
                <a:cxnLst/>
                <a:rect l="l" t="t" r="r" b="b"/>
                <a:pathLst>
                  <a:path w="2465" h="2191" extrusionOk="0">
                    <a:moveTo>
                      <a:pt x="1228" y="0"/>
                    </a:moveTo>
                    <a:cubicBezTo>
                      <a:pt x="879" y="0"/>
                      <a:pt x="538" y="170"/>
                      <a:pt x="320" y="487"/>
                    </a:cubicBezTo>
                    <a:cubicBezTo>
                      <a:pt x="0" y="967"/>
                      <a:pt x="128" y="1639"/>
                      <a:pt x="608" y="1991"/>
                    </a:cubicBezTo>
                    <a:cubicBezTo>
                      <a:pt x="804" y="2126"/>
                      <a:pt x="1022" y="2190"/>
                      <a:pt x="1237" y="2190"/>
                    </a:cubicBezTo>
                    <a:cubicBezTo>
                      <a:pt x="1586" y="2190"/>
                      <a:pt x="1927" y="2020"/>
                      <a:pt x="2145" y="1703"/>
                    </a:cubicBezTo>
                    <a:cubicBezTo>
                      <a:pt x="2465" y="1223"/>
                      <a:pt x="2337" y="519"/>
                      <a:pt x="1857" y="199"/>
                    </a:cubicBezTo>
                    <a:cubicBezTo>
                      <a:pt x="1661" y="65"/>
                      <a:pt x="1443" y="0"/>
                      <a:pt x="1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3"/>
              <p:cNvSpPr/>
              <p:nvPr/>
            </p:nvSpPr>
            <p:spPr>
              <a:xfrm>
                <a:off x="13104768" y="7639799"/>
                <a:ext cx="181683" cy="161414"/>
              </a:xfrm>
              <a:custGeom>
                <a:avLst/>
                <a:gdLst/>
                <a:ahLst/>
                <a:cxnLst/>
                <a:rect l="l" t="t" r="r" b="b"/>
                <a:pathLst>
                  <a:path w="2465" h="2190" extrusionOk="0">
                    <a:moveTo>
                      <a:pt x="1217" y="1"/>
                    </a:moveTo>
                    <a:cubicBezTo>
                      <a:pt x="1008" y="1"/>
                      <a:pt x="797" y="61"/>
                      <a:pt x="608" y="191"/>
                    </a:cubicBezTo>
                    <a:cubicBezTo>
                      <a:pt x="128" y="511"/>
                      <a:pt x="0" y="1215"/>
                      <a:pt x="320" y="1695"/>
                    </a:cubicBezTo>
                    <a:cubicBezTo>
                      <a:pt x="543" y="2020"/>
                      <a:pt x="894" y="2190"/>
                      <a:pt x="1244" y="2190"/>
                    </a:cubicBezTo>
                    <a:cubicBezTo>
                      <a:pt x="1447" y="2190"/>
                      <a:pt x="1648" y="2133"/>
                      <a:pt x="1824" y="2015"/>
                    </a:cubicBezTo>
                    <a:cubicBezTo>
                      <a:pt x="2337" y="1663"/>
                      <a:pt x="2465" y="991"/>
                      <a:pt x="2145" y="479"/>
                    </a:cubicBezTo>
                    <a:cubicBezTo>
                      <a:pt x="1923" y="176"/>
                      <a:pt x="1573" y="1"/>
                      <a:pt x="1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 name="Google Shape;831;p23"/>
            <p:cNvGrpSpPr/>
            <p:nvPr/>
          </p:nvGrpSpPr>
          <p:grpSpPr>
            <a:xfrm>
              <a:off x="12951218" y="8506500"/>
              <a:ext cx="845727" cy="161488"/>
              <a:chOff x="13104768" y="7639763"/>
              <a:chExt cx="845727" cy="161488"/>
            </a:xfrm>
          </p:grpSpPr>
          <p:sp>
            <p:nvSpPr>
              <p:cNvPr id="832" name="Google Shape;832;p23"/>
              <p:cNvSpPr/>
              <p:nvPr/>
            </p:nvSpPr>
            <p:spPr>
              <a:xfrm>
                <a:off x="13447404" y="7640242"/>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3"/>
              <p:cNvSpPr/>
              <p:nvPr/>
            </p:nvSpPr>
            <p:spPr>
              <a:xfrm>
                <a:off x="13768812" y="7639763"/>
                <a:ext cx="181683" cy="161488"/>
              </a:xfrm>
              <a:custGeom>
                <a:avLst/>
                <a:gdLst/>
                <a:ahLst/>
                <a:cxnLst/>
                <a:rect l="l" t="t" r="r" b="b"/>
                <a:pathLst>
                  <a:path w="2465" h="2191" extrusionOk="0">
                    <a:moveTo>
                      <a:pt x="1228" y="0"/>
                    </a:moveTo>
                    <a:cubicBezTo>
                      <a:pt x="879" y="0"/>
                      <a:pt x="538" y="170"/>
                      <a:pt x="320" y="487"/>
                    </a:cubicBezTo>
                    <a:cubicBezTo>
                      <a:pt x="0" y="967"/>
                      <a:pt x="128" y="1639"/>
                      <a:pt x="608" y="1991"/>
                    </a:cubicBezTo>
                    <a:cubicBezTo>
                      <a:pt x="804" y="2126"/>
                      <a:pt x="1022" y="2190"/>
                      <a:pt x="1237" y="2190"/>
                    </a:cubicBezTo>
                    <a:cubicBezTo>
                      <a:pt x="1586" y="2190"/>
                      <a:pt x="1927" y="2020"/>
                      <a:pt x="2145" y="1703"/>
                    </a:cubicBezTo>
                    <a:cubicBezTo>
                      <a:pt x="2465" y="1223"/>
                      <a:pt x="2337" y="519"/>
                      <a:pt x="1857" y="199"/>
                    </a:cubicBezTo>
                    <a:cubicBezTo>
                      <a:pt x="1661" y="65"/>
                      <a:pt x="1443" y="0"/>
                      <a:pt x="122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3"/>
              <p:cNvSpPr/>
              <p:nvPr/>
            </p:nvSpPr>
            <p:spPr>
              <a:xfrm>
                <a:off x="13104768" y="7639799"/>
                <a:ext cx="181683" cy="161414"/>
              </a:xfrm>
              <a:custGeom>
                <a:avLst/>
                <a:gdLst/>
                <a:ahLst/>
                <a:cxnLst/>
                <a:rect l="l" t="t" r="r" b="b"/>
                <a:pathLst>
                  <a:path w="2465" h="2190" extrusionOk="0">
                    <a:moveTo>
                      <a:pt x="1217" y="1"/>
                    </a:moveTo>
                    <a:cubicBezTo>
                      <a:pt x="1008" y="1"/>
                      <a:pt x="797" y="61"/>
                      <a:pt x="608" y="191"/>
                    </a:cubicBezTo>
                    <a:cubicBezTo>
                      <a:pt x="128" y="511"/>
                      <a:pt x="0" y="1215"/>
                      <a:pt x="320" y="1695"/>
                    </a:cubicBezTo>
                    <a:cubicBezTo>
                      <a:pt x="543" y="2020"/>
                      <a:pt x="894" y="2190"/>
                      <a:pt x="1244" y="2190"/>
                    </a:cubicBezTo>
                    <a:cubicBezTo>
                      <a:pt x="1447" y="2190"/>
                      <a:pt x="1648" y="2133"/>
                      <a:pt x="1824" y="2015"/>
                    </a:cubicBezTo>
                    <a:cubicBezTo>
                      <a:pt x="2337" y="1663"/>
                      <a:pt x="2465" y="991"/>
                      <a:pt x="2145" y="479"/>
                    </a:cubicBezTo>
                    <a:cubicBezTo>
                      <a:pt x="1923" y="176"/>
                      <a:pt x="1573" y="1"/>
                      <a:pt x="12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35" name="Google Shape;835;p23"/>
          <p:cNvGrpSpPr/>
          <p:nvPr/>
        </p:nvGrpSpPr>
        <p:grpSpPr>
          <a:xfrm>
            <a:off x="12256537" y="6616004"/>
            <a:ext cx="2366088" cy="2366248"/>
            <a:chOff x="14509520" y="7512313"/>
            <a:chExt cx="1533434" cy="1533438"/>
          </a:xfrm>
        </p:grpSpPr>
        <p:sp>
          <p:nvSpPr>
            <p:cNvPr id="836" name="Google Shape;836;p23"/>
            <p:cNvSpPr/>
            <p:nvPr/>
          </p:nvSpPr>
          <p:spPr>
            <a:xfrm>
              <a:off x="15197154" y="7512792"/>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3"/>
            <p:cNvSpPr/>
            <p:nvPr/>
          </p:nvSpPr>
          <p:spPr>
            <a:xfrm>
              <a:off x="15518562" y="7512313"/>
              <a:ext cx="181683" cy="161488"/>
            </a:xfrm>
            <a:custGeom>
              <a:avLst/>
              <a:gdLst/>
              <a:ahLst/>
              <a:cxnLst/>
              <a:rect l="l" t="t" r="r" b="b"/>
              <a:pathLst>
                <a:path w="2465" h="2191" extrusionOk="0">
                  <a:moveTo>
                    <a:pt x="1228" y="0"/>
                  </a:moveTo>
                  <a:cubicBezTo>
                    <a:pt x="879" y="0"/>
                    <a:pt x="538" y="170"/>
                    <a:pt x="320" y="487"/>
                  </a:cubicBezTo>
                  <a:cubicBezTo>
                    <a:pt x="0" y="967"/>
                    <a:pt x="128" y="1639"/>
                    <a:pt x="608" y="1991"/>
                  </a:cubicBezTo>
                  <a:cubicBezTo>
                    <a:pt x="804" y="2126"/>
                    <a:pt x="1022" y="2190"/>
                    <a:pt x="1237" y="2190"/>
                  </a:cubicBezTo>
                  <a:cubicBezTo>
                    <a:pt x="1586" y="2190"/>
                    <a:pt x="1927" y="2020"/>
                    <a:pt x="2145" y="1703"/>
                  </a:cubicBezTo>
                  <a:cubicBezTo>
                    <a:pt x="2465" y="1223"/>
                    <a:pt x="2337" y="519"/>
                    <a:pt x="1857" y="199"/>
                  </a:cubicBezTo>
                  <a:cubicBezTo>
                    <a:pt x="1661" y="65"/>
                    <a:pt x="1443" y="0"/>
                    <a:pt x="1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3"/>
            <p:cNvSpPr/>
            <p:nvPr/>
          </p:nvSpPr>
          <p:spPr>
            <a:xfrm>
              <a:off x="15861198" y="7513087"/>
              <a:ext cx="181757" cy="159940"/>
            </a:xfrm>
            <a:custGeom>
              <a:avLst/>
              <a:gdLst/>
              <a:ahLst/>
              <a:cxnLst/>
              <a:rect l="l" t="t" r="r" b="b"/>
              <a:pathLst>
                <a:path w="2466" h="2170" extrusionOk="0">
                  <a:moveTo>
                    <a:pt x="1234" y="0"/>
                  </a:moveTo>
                  <a:cubicBezTo>
                    <a:pt x="1102" y="0"/>
                    <a:pt x="967" y="25"/>
                    <a:pt x="833" y="77"/>
                  </a:cubicBezTo>
                  <a:cubicBezTo>
                    <a:pt x="289" y="269"/>
                    <a:pt x="1" y="909"/>
                    <a:pt x="225" y="1485"/>
                  </a:cubicBezTo>
                  <a:cubicBezTo>
                    <a:pt x="372" y="1903"/>
                    <a:pt x="784" y="2170"/>
                    <a:pt x="1228" y="2170"/>
                  </a:cubicBezTo>
                  <a:cubicBezTo>
                    <a:pt x="1362" y="2170"/>
                    <a:pt x="1499" y="2145"/>
                    <a:pt x="1633" y="2093"/>
                  </a:cubicBezTo>
                  <a:cubicBezTo>
                    <a:pt x="2177" y="1869"/>
                    <a:pt x="2465" y="1261"/>
                    <a:pt x="2241" y="685"/>
                  </a:cubicBezTo>
                  <a:cubicBezTo>
                    <a:pt x="2069" y="267"/>
                    <a:pt x="1671" y="0"/>
                    <a:pt x="1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3"/>
            <p:cNvSpPr/>
            <p:nvPr/>
          </p:nvSpPr>
          <p:spPr>
            <a:xfrm>
              <a:off x="14509524" y="7512902"/>
              <a:ext cx="184041" cy="160308"/>
            </a:xfrm>
            <a:custGeom>
              <a:avLst/>
              <a:gdLst/>
              <a:ahLst/>
              <a:cxnLst/>
              <a:rect l="l" t="t" r="r" b="b"/>
              <a:pathLst>
                <a:path w="2497" h="2175" extrusionOk="0">
                  <a:moveTo>
                    <a:pt x="1256" y="1"/>
                  </a:moveTo>
                  <a:cubicBezTo>
                    <a:pt x="863" y="1"/>
                    <a:pt x="490" y="218"/>
                    <a:pt x="289" y="576"/>
                  </a:cubicBezTo>
                  <a:cubicBezTo>
                    <a:pt x="1" y="1120"/>
                    <a:pt x="225" y="1792"/>
                    <a:pt x="769" y="2048"/>
                  </a:cubicBezTo>
                  <a:cubicBezTo>
                    <a:pt x="931" y="2134"/>
                    <a:pt x="1101" y="2174"/>
                    <a:pt x="1269" y="2174"/>
                  </a:cubicBezTo>
                  <a:cubicBezTo>
                    <a:pt x="1663" y="2174"/>
                    <a:pt x="2039" y="1950"/>
                    <a:pt x="2241" y="1568"/>
                  </a:cubicBezTo>
                  <a:cubicBezTo>
                    <a:pt x="2497" y="1056"/>
                    <a:pt x="2273" y="384"/>
                    <a:pt x="1761" y="128"/>
                  </a:cubicBezTo>
                  <a:cubicBezTo>
                    <a:pt x="1597" y="41"/>
                    <a:pt x="1425" y="1"/>
                    <a:pt x="12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3"/>
            <p:cNvSpPr/>
            <p:nvPr/>
          </p:nvSpPr>
          <p:spPr>
            <a:xfrm>
              <a:off x="14854518" y="7512349"/>
              <a:ext cx="181683" cy="161414"/>
            </a:xfrm>
            <a:custGeom>
              <a:avLst/>
              <a:gdLst/>
              <a:ahLst/>
              <a:cxnLst/>
              <a:rect l="l" t="t" r="r" b="b"/>
              <a:pathLst>
                <a:path w="2465" h="2190" extrusionOk="0">
                  <a:moveTo>
                    <a:pt x="1217" y="1"/>
                  </a:moveTo>
                  <a:cubicBezTo>
                    <a:pt x="1008" y="1"/>
                    <a:pt x="797" y="61"/>
                    <a:pt x="608" y="191"/>
                  </a:cubicBezTo>
                  <a:cubicBezTo>
                    <a:pt x="128" y="511"/>
                    <a:pt x="0" y="1215"/>
                    <a:pt x="320" y="1695"/>
                  </a:cubicBezTo>
                  <a:cubicBezTo>
                    <a:pt x="543" y="2020"/>
                    <a:pt x="894" y="2190"/>
                    <a:pt x="1244" y="2190"/>
                  </a:cubicBezTo>
                  <a:cubicBezTo>
                    <a:pt x="1447" y="2190"/>
                    <a:pt x="1648" y="2133"/>
                    <a:pt x="1824" y="2015"/>
                  </a:cubicBezTo>
                  <a:cubicBezTo>
                    <a:pt x="2337" y="1663"/>
                    <a:pt x="2465" y="991"/>
                    <a:pt x="2145" y="479"/>
                  </a:cubicBezTo>
                  <a:cubicBezTo>
                    <a:pt x="1923" y="176"/>
                    <a:pt x="1573" y="1"/>
                    <a:pt x="1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3"/>
            <p:cNvSpPr/>
            <p:nvPr/>
          </p:nvSpPr>
          <p:spPr>
            <a:xfrm rot="5400000">
              <a:off x="15881982" y="8199913"/>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3"/>
            <p:cNvSpPr/>
            <p:nvPr/>
          </p:nvSpPr>
          <p:spPr>
            <a:xfrm rot="5400000">
              <a:off x="15871369" y="8531456"/>
              <a:ext cx="181683" cy="161488"/>
            </a:xfrm>
            <a:custGeom>
              <a:avLst/>
              <a:gdLst/>
              <a:ahLst/>
              <a:cxnLst/>
              <a:rect l="l" t="t" r="r" b="b"/>
              <a:pathLst>
                <a:path w="2465" h="2191" extrusionOk="0">
                  <a:moveTo>
                    <a:pt x="1228" y="0"/>
                  </a:moveTo>
                  <a:cubicBezTo>
                    <a:pt x="879" y="0"/>
                    <a:pt x="538" y="170"/>
                    <a:pt x="320" y="487"/>
                  </a:cubicBezTo>
                  <a:cubicBezTo>
                    <a:pt x="0" y="967"/>
                    <a:pt x="128" y="1639"/>
                    <a:pt x="608" y="1991"/>
                  </a:cubicBezTo>
                  <a:cubicBezTo>
                    <a:pt x="804" y="2126"/>
                    <a:pt x="1022" y="2190"/>
                    <a:pt x="1237" y="2190"/>
                  </a:cubicBezTo>
                  <a:cubicBezTo>
                    <a:pt x="1586" y="2190"/>
                    <a:pt x="1927" y="2020"/>
                    <a:pt x="2145" y="1703"/>
                  </a:cubicBezTo>
                  <a:cubicBezTo>
                    <a:pt x="2465" y="1223"/>
                    <a:pt x="2337" y="519"/>
                    <a:pt x="1857" y="199"/>
                  </a:cubicBezTo>
                  <a:cubicBezTo>
                    <a:pt x="1661" y="65"/>
                    <a:pt x="1443" y="0"/>
                    <a:pt x="1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3"/>
            <p:cNvSpPr/>
            <p:nvPr/>
          </p:nvSpPr>
          <p:spPr>
            <a:xfrm rot="5400000">
              <a:off x="15871332" y="8874902"/>
              <a:ext cx="181757" cy="159940"/>
            </a:xfrm>
            <a:custGeom>
              <a:avLst/>
              <a:gdLst/>
              <a:ahLst/>
              <a:cxnLst/>
              <a:rect l="l" t="t" r="r" b="b"/>
              <a:pathLst>
                <a:path w="2466" h="2170" extrusionOk="0">
                  <a:moveTo>
                    <a:pt x="1234" y="0"/>
                  </a:moveTo>
                  <a:cubicBezTo>
                    <a:pt x="1102" y="0"/>
                    <a:pt x="967" y="25"/>
                    <a:pt x="833" y="77"/>
                  </a:cubicBezTo>
                  <a:cubicBezTo>
                    <a:pt x="289" y="269"/>
                    <a:pt x="1" y="909"/>
                    <a:pt x="225" y="1485"/>
                  </a:cubicBezTo>
                  <a:cubicBezTo>
                    <a:pt x="372" y="1903"/>
                    <a:pt x="784" y="2170"/>
                    <a:pt x="1228" y="2170"/>
                  </a:cubicBezTo>
                  <a:cubicBezTo>
                    <a:pt x="1362" y="2170"/>
                    <a:pt x="1499" y="2145"/>
                    <a:pt x="1633" y="2093"/>
                  </a:cubicBezTo>
                  <a:cubicBezTo>
                    <a:pt x="2177" y="1869"/>
                    <a:pt x="2465" y="1261"/>
                    <a:pt x="2241" y="685"/>
                  </a:cubicBezTo>
                  <a:cubicBezTo>
                    <a:pt x="2069" y="267"/>
                    <a:pt x="1671" y="0"/>
                    <a:pt x="1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3"/>
            <p:cNvSpPr/>
            <p:nvPr/>
          </p:nvSpPr>
          <p:spPr>
            <a:xfrm rot="5400000">
              <a:off x="15870190" y="7524187"/>
              <a:ext cx="184041" cy="160308"/>
            </a:xfrm>
            <a:custGeom>
              <a:avLst/>
              <a:gdLst/>
              <a:ahLst/>
              <a:cxnLst/>
              <a:rect l="l" t="t" r="r" b="b"/>
              <a:pathLst>
                <a:path w="2497" h="2175" extrusionOk="0">
                  <a:moveTo>
                    <a:pt x="1256" y="1"/>
                  </a:moveTo>
                  <a:cubicBezTo>
                    <a:pt x="863" y="1"/>
                    <a:pt x="490" y="218"/>
                    <a:pt x="289" y="576"/>
                  </a:cubicBezTo>
                  <a:cubicBezTo>
                    <a:pt x="1" y="1120"/>
                    <a:pt x="225" y="1792"/>
                    <a:pt x="769" y="2048"/>
                  </a:cubicBezTo>
                  <a:cubicBezTo>
                    <a:pt x="931" y="2134"/>
                    <a:pt x="1101" y="2174"/>
                    <a:pt x="1269" y="2174"/>
                  </a:cubicBezTo>
                  <a:cubicBezTo>
                    <a:pt x="1663" y="2174"/>
                    <a:pt x="2039" y="1950"/>
                    <a:pt x="2241" y="1568"/>
                  </a:cubicBezTo>
                  <a:cubicBezTo>
                    <a:pt x="2497" y="1056"/>
                    <a:pt x="2273" y="384"/>
                    <a:pt x="1761" y="128"/>
                  </a:cubicBezTo>
                  <a:cubicBezTo>
                    <a:pt x="1597" y="41"/>
                    <a:pt x="1425" y="1"/>
                    <a:pt x="12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3"/>
            <p:cNvSpPr/>
            <p:nvPr/>
          </p:nvSpPr>
          <p:spPr>
            <a:xfrm rot="5400000">
              <a:off x="15871369" y="7867449"/>
              <a:ext cx="181683" cy="161414"/>
            </a:xfrm>
            <a:custGeom>
              <a:avLst/>
              <a:gdLst/>
              <a:ahLst/>
              <a:cxnLst/>
              <a:rect l="l" t="t" r="r" b="b"/>
              <a:pathLst>
                <a:path w="2465" h="2190" extrusionOk="0">
                  <a:moveTo>
                    <a:pt x="1217" y="1"/>
                  </a:moveTo>
                  <a:cubicBezTo>
                    <a:pt x="1008" y="1"/>
                    <a:pt x="797" y="61"/>
                    <a:pt x="608" y="191"/>
                  </a:cubicBezTo>
                  <a:cubicBezTo>
                    <a:pt x="128" y="511"/>
                    <a:pt x="0" y="1215"/>
                    <a:pt x="320" y="1695"/>
                  </a:cubicBezTo>
                  <a:cubicBezTo>
                    <a:pt x="543" y="2020"/>
                    <a:pt x="894" y="2190"/>
                    <a:pt x="1244" y="2190"/>
                  </a:cubicBezTo>
                  <a:cubicBezTo>
                    <a:pt x="1447" y="2190"/>
                    <a:pt x="1648" y="2133"/>
                    <a:pt x="1824" y="2015"/>
                  </a:cubicBezTo>
                  <a:cubicBezTo>
                    <a:pt x="2337" y="1663"/>
                    <a:pt x="2465" y="991"/>
                    <a:pt x="2145" y="479"/>
                  </a:cubicBezTo>
                  <a:cubicBezTo>
                    <a:pt x="1923" y="176"/>
                    <a:pt x="1573" y="1"/>
                    <a:pt x="1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3"/>
            <p:cNvSpPr/>
            <p:nvPr/>
          </p:nvSpPr>
          <p:spPr>
            <a:xfrm rot="-5400000" flipH="1">
              <a:off x="14510040" y="8199913"/>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3"/>
            <p:cNvSpPr/>
            <p:nvPr/>
          </p:nvSpPr>
          <p:spPr>
            <a:xfrm rot="-5400000" flipH="1">
              <a:off x="14499427" y="8531456"/>
              <a:ext cx="181683" cy="161488"/>
            </a:xfrm>
            <a:custGeom>
              <a:avLst/>
              <a:gdLst/>
              <a:ahLst/>
              <a:cxnLst/>
              <a:rect l="l" t="t" r="r" b="b"/>
              <a:pathLst>
                <a:path w="2465" h="2191" extrusionOk="0">
                  <a:moveTo>
                    <a:pt x="1228" y="0"/>
                  </a:moveTo>
                  <a:cubicBezTo>
                    <a:pt x="879" y="0"/>
                    <a:pt x="538" y="170"/>
                    <a:pt x="320" y="487"/>
                  </a:cubicBezTo>
                  <a:cubicBezTo>
                    <a:pt x="0" y="967"/>
                    <a:pt x="128" y="1639"/>
                    <a:pt x="608" y="1991"/>
                  </a:cubicBezTo>
                  <a:cubicBezTo>
                    <a:pt x="804" y="2126"/>
                    <a:pt x="1022" y="2190"/>
                    <a:pt x="1237" y="2190"/>
                  </a:cubicBezTo>
                  <a:cubicBezTo>
                    <a:pt x="1586" y="2190"/>
                    <a:pt x="1927" y="2020"/>
                    <a:pt x="2145" y="1703"/>
                  </a:cubicBezTo>
                  <a:cubicBezTo>
                    <a:pt x="2465" y="1223"/>
                    <a:pt x="2337" y="519"/>
                    <a:pt x="1857" y="199"/>
                  </a:cubicBezTo>
                  <a:cubicBezTo>
                    <a:pt x="1661" y="65"/>
                    <a:pt x="1443" y="0"/>
                    <a:pt x="1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3"/>
            <p:cNvSpPr/>
            <p:nvPr/>
          </p:nvSpPr>
          <p:spPr>
            <a:xfrm rot="-5400000" flipH="1">
              <a:off x="14499390" y="8874902"/>
              <a:ext cx="181757" cy="159940"/>
            </a:xfrm>
            <a:custGeom>
              <a:avLst/>
              <a:gdLst/>
              <a:ahLst/>
              <a:cxnLst/>
              <a:rect l="l" t="t" r="r" b="b"/>
              <a:pathLst>
                <a:path w="2466" h="2170" extrusionOk="0">
                  <a:moveTo>
                    <a:pt x="1234" y="0"/>
                  </a:moveTo>
                  <a:cubicBezTo>
                    <a:pt x="1102" y="0"/>
                    <a:pt x="967" y="25"/>
                    <a:pt x="833" y="77"/>
                  </a:cubicBezTo>
                  <a:cubicBezTo>
                    <a:pt x="289" y="269"/>
                    <a:pt x="1" y="909"/>
                    <a:pt x="225" y="1485"/>
                  </a:cubicBezTo>
                  <a:cubicBezTo>
                    <a:pt x="372" y="1903"/>
                    <a:pt x="784" y="2170"/>
                    <a:pt x="1228" y="2170"/>
                  </a:cubicBezTo>
                  <a:cubicBezTo>
                    <a:pt x="1362" y="2170"/>
                    <a:pt x="1499" y="2145"/>
                    <a:pt x="1633" y="2093"/>
                  </a:cubicBezTo>
                  <a:cubicBezTo>
                    <a:pt x="2177" y="1869"/>
                    <a:pt x="2465" y="1261"/>
                    <a:pt x="2241" y="685"/>
                  </a:cubicBezTo>
                  <a:cubicBezTo>
                    <a:pt x="2069" y="267"/>
                    <a:pt x="1671" y="0"/>
                    <a:pt x="1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3"/>
            <p:cNvSpPr/>
            <p:nvPr/>
          </p:nvSpPr>
          <p:spPr>
            <a:xfrm rot="-5400000" flipH="1">
              <a:off x="14498247" y="7524187"/>
              <a:ext cx="184041" cy="160308"/>
            </a:xfrm>
            <a:custGeom>
              <a:avLst/>
              <a:gdLst/>
              <a:ahLst/>
              <a:cxnLst/>
              <a:rect l="l" t="t" r="r" b="b"/>
              <a:pathLst>
                <a:path w="2497" h="2175" extrusionOk="0">
                  <a:moveTo>
                    <a:pt x="1256" y="1"/>
                  </a:moveTo>
                  <a:cubicBezTo>
                    <a:pt x="863" y="1"/>
                    <a:pt x="490" y="218"/>
                    <a:pt x="289" y="576"/>
                  </a:cubicBezTo>
                  <a:cubicBezTo>
                    <a:pt x="1" y="1120"/>
                    <a:pt x="225" y="1792"/>
                    <a:pt x="769" y="2048"/>
                  </a:cubicBezTo>
                  <a:cubicBezTo>
                    <a:pt x="931" y="2134"/>
                    <a:pt x="1101" y="2174"/>
                    <a:pt x="1269" y="2174"/>
                  </a:cubicBezTo>
                  <a:cubicBezTo>
                    <a:pt x="1663" y="2174"/>
                    <a:pt x="2039" y="1950"/>
                    <a:pt x="2241" y="1568"/>
                  </a:cubicBezTo>
                  <a:cubicBezTo>
                    <a:pt x="2497" y="1056"/>
                    <a:pt x="2273" y="384"/>
                    <a:pt x="1761" y="128"/>
                  </a:cubicBezTo>
                  <a:cubicBezTo>
                    <a:pt x="1597" y="41"/>
                    <a:pt x="1425" y="1"/>
                    <a:pt x="12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3"/>
            <p:cNvSpPr/>
            <p:nvPr/>
          </p:nvSpPr>
          <p:spPr>
            <a:xfrm rot="-5400000" flipH="1">
              <a:off x="14499427" y="7867449"/>
              <a:ext cx="181683" cy="161414"/>
            </a:xfrm>
            <a:custGeom>
              <a:avLst/>
              <a:gdLst/>
              <a:ahLst/>
              <a:cxnLst/>
              <a:rect l="l" t="t" r="r" b="b"/>
              <a:pathLst>
                <a:path w="2465" h="2190" extrusionOk="0">
                  <a:moveTo>
                    <a:pt x="1217" y="1"/>
                  </a:moveTo>
                  <a:cubicBezTo>
                    <a:pt x="1008" y="1"/>
                    <a:pt x="797" y="61"/>
                    <a:pt x="608" y="191"/>
                  </a:cubicBezTo>
                  <a:cubicBezTo>
                    <a:pt x="128" y="511"/>
                    <a:pt x="0" y="1215"/>
                    <a:pt x="320" y="1695"/>
                  </a:cubicBezTo>
                  <a:cubicBezTo>
                    <a:pt x="543" y="2020"/>
                    <a:pt x="894" y="2190"/>
                    <a:pt x="1244" y="2190"/>
                  </a:cubicBezTo>
                  <a:cubicBezTo>
                    <a:pt x="1447" y="2190"/>
                    <a:pt x="1648" y="2133"/>
                    <a:pt x="1824" y="2015"/>
                  </a:cubicBezTo>
                  <a:cubicBezTo>
                    <a:pt x="2337" y="1663"/>
                    <a:pt x="2465" y="991"/>
                    <a:pt x="2145" y="479"/>
                  </a:cubicBezTo>
                  <a:cubicBezTo>
                    <a:pt x="1923" y="176"/>
                    <a:pt x="1573" y="1"/>
                    <a:pt x="1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3"/>
            <p:cNvSpPr/>
            <p:nvPr/>
          </p:nvSpPr>
          <p:spPr>
            <a:xfrm>
              <a:off x="15197150" y="8884742"/>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3"/>
            <p:cNvSpPr/>
            <p:nvPr/>
          </p:nvSpPr>
          <p:spPr>
            <a:xfrm>
              <a:off x="15518558" y="8884263"/>
              <a:ext cx="181683" cy="161488"/>
            </a:xfrm>
            <a:custGeom>
              <a:avLst/>
              <a:gdLst/>
              <a:ahLst/>
              <a:cxnLst/>
              <a:rect l="l" t="t" r="r" b="b"/>
              <a:pathLst>
                <a:path w="2465" h="2191" extrusionOk="0">
                  <a:moveTo>
                    <a:pt x="1228" y="0"/>
                  </a:moveTo>
                  <a:cubicBezTo>
                    <a:pt x="879" y="0"/>
                    <a:pt x="538" y="170"/>
                    <a:pt x="320" y="487"/>
                  </a:cubicBezTo>
                  <a:cubicBezTo>
                    <a:pt x="0" y="967"/>
                    <a:pt x="128" y="1639"/>
                    <a:pt x="608" y="1991"/>
                  </a:cubicBezTo>
                  <a:cubicBezTo>
                    <a:pt x="804" y="2126"/>
                    <a:pt x="1022" y="2190"/>
                    <a:pt x="1237" y="2190"/>
                  </a:cubicBezTo>
                  <a:cubicBezTo>
                    <a:pt x="1586" y="2190"/>
                    <a:pt x="1927" y="2020"/>
                    <a:pt x="2145" y="1703"/>
                  </a:cubicBezTo>
                  <a:cubicBezTo>
                    <a:pt x="2465" y="1223"/>
                    <a:pt x="2337" y="519"/>
                    <a:pt x="1857" y="199"/>
                  </a:cubicBezTo>
                  <a:cubicBezTo>
                    <a:pt x="1661" y="65"/>
                    <a:pt x="1443" y="0"/>
                    <a:pt x="1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3"/>
            <p:cNvSpPr/>
            <p:nvPr/>
          </p:nvSpPr>
          <p:spPr>
            <a:xfrm>
              <a:off x="15861194" y="8885037"/>
              <a:ext cx="181757" cy="159940"/>
            </a:xfrm>
            <a:custGeom>
              <a:avLst/>
              <a:gdLst/>
              <a:ahLst/>
              <a:cxnLst/>
              <a:rect l="l" t="t" r="r" b="b"/>
              <a:pathLst>
                <a:path w="2466" h="2170" extrusionOk="0">
                  <a:moveTo>
                    <a:pt x="1234" y="0"/>
                  </a:moveTo>
                  <a:cubicBezTo>
                    <a:pt x="1102" y="0"/>
                    <a:pt x="967" y="25"/>
                    <a:pt x="833" y="77"/>
                  </a:cubicBezTo>
                  <a:cubicBezTo>
                    <a:pt x="289" y="269"/>
                    <a:pt x="1" y="909"/>
                    <a:pt x="225" y="1485"/>
                  </a:cubicBezTo>
                  <a:cubicBezTo>
                    <a:pt x="372" y="1903"/>
                    <a:pt x="784" y="2170"/>
                    <a:pt x="1228" y="2170"/>
                  </a:cubicBezTo>
                  <a:cubicBezTo>
                    <a:pt x="1362" y="2170"/>
                    <a:pt x="1499" y="2145"/>
                    <a:pt x="1633" y="2093"/>
                  </a:cubicBezTo>
                  <a:cubicBezTo>
                    <a:pt x="2177" y="1869"/>
                    <a:pt x="2465" y="1261"/>
                    <a:pt x="2241" y="685"/>
                  </a:cubicBezTo>
                  <a:cubicBezTo>
                    <a:pt x="2069" y="267"/>
                    <a:pt x="1671" y="0"/>
                    <a:pt x="1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3"/>
            <p:cNvSpPr/>
            <p:nvPr/>
          </p:nvSpPr>
          <p:spPr>
            <a:xfrm>
              <a:off x="14509520" y="8884852"/>
              <a:ext cx="184041" cy="160308"/>
            </a:xfrm>
            <a:custGeom>
              <a:avLst/>
              <a:gdLst/>
              <a:ahLst/>
              <a:cxnLst/>
              <a:rect l="l" t="t" r="r" b="b"/>
              <a:pathLst>
                <a:path w="2497" h="2175" extrusionOk="0">
                  <a:moveTo>
                    <a:pt x="1256" y="1"/>
                  </a:moveTo>
                  <a:cubicBezTo>
                    <a:pt x="863" y="1"/>
                    <a:pt x="490" y="218"/>
                    <a:pt x="289" y="576"/>
                  </a:cubicBezTo>
                  <a:cubicBezTo>
                    <a:pt x="1" y="1120"/>
                    <a:pt x="225" y="1792"/>
                    <a:pt x="769" y="2048"/>
                  </a:cubicBezTo>
                  <a:cubicBezTo>
                    <a:pt x="931" y="2134"/>
                    <a:pt x="1101" y="2174"/>
                    <a:pt x="1269" y="2174"/>
                  </a:cubicBezTo>
                  <a:cubicBezTo>
                    <a:pt x="1663" y="2174"/>
                    <a:pt x="2039" y="1950"/>
                    <a:pt x="2241" y="1568"/>
                  </a:cubicBezTo>
                  <a:cubicBezTo>
                    <a:pt x="2497" y="1056"/>
                    <a:pt x="2273" y="384"/>
                    <a:pt x="1761" y="128"/>
                  </a:cubicBezTo>
                  <a:cubicBezTo>
                    <a:pt x="1597" y="41"/>
                    <a:pt x="1425" y="1"/>
                    <a:pt x="12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3"/>
            <p:cNvSpPr/>
            <p:nvPr/>
          </p:nvSpPr>
          <p:spPr>
            <a:xfrm>
              <a:off x="14854514" y="8884299"/>
              <a:ext cx="181683" cy="161414"/>
            </a:xfrm>
            <a:custGeom>
              <a:avLst/>
              <a:gdLst/>
              <a:ahLst/>
              <a:cxnLst/>
              <a:rect l="l" t="t" r="r" b="b"/>
              <a:pathLst>
                <a:path w="2465" h="2190" extrusionOk="0">
                  <a:moveTo>
                    <a:pt x="1217" y="1"/>
                  </a:moveTo>
                  <a:cubicBezTo>
                    <a:pt x="1008" y="1"/>
                    <a:pt x="797" y="61"/>
                    <a:pt x="608" y="191"/>
                  </a:cubicBezTo>
                  <a:cubicBezTo>
                    <a:pt x="128" y="511"/>
                    <a:pt x="0" y="1215"/>
                    <a:pt x="320" y="1695"/>
                  </a:cubicBezTo>
                  <a:cubicBezTo>
                    <a:pt x="543" y="2020"/>
                    <a:pt x="894" y="2190"/>
                    <a:pt x="1244" y="2190"/>
                  </a:cubicBezTo>
                  <a:cubicBezTo>
                    <a:pt x="1447" y="2190"/>
                    <a:pt x="1648" y="2133"/>
                    <a:pt x="1824" y="2015"/>
                  </a:cubicBezTo>
                  <a:cubicBezTo>
                    <a:pt x="2337" y="1663"/>
                    <a:pt x="2465" y="991"/>
                    <a:pt x="2145" y="479"/>
                  </a:cubicBezTo>
                  <a:cubicBezTo>
                    <a:pt x="1923" y="176"/>
                    <a:pt x="1573" y="1"/>
                    <a:pt x="1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 name="Google Shape;856;p23"/>
            <p:cNvGrpSpPr/>
            <p:nvPr/>
          </p:nvGrpSpPr>
          <p:grpSpPr>
            <a:xfrm>
              <a:off x="14853368" y="7857125"/>
              <a:ext cx="845727" cy="161488"/>
              <a:chOff x="13104768" y="7639763"/>
              <a:chExt cx="845727" cy="161488"/>
            </a:xfrm>
          </p:grpSpPr>
          <p:sp>
            <p:nvSpPr>
              <p:cNvPr id="857" name="Google Shape;857;p23"/>
              <p:cNvSpPr/>
              <p:nvPr/>
            </p:nvSpPr>
            <p:spPr>
              <a:xfrm>
                <a:off x="13447404" y="7640242"/>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23"/>
              <p:cNvSpPr/>
              <p:nvPr/>
            </p:nvSpPr>
            <p:spPr>
              <a:xfrm>
                <a:off x="13768812" y="7639763"/>
                <a:ext cx="181683" cy="161488"/>
              </a:xfrm>
              <a:custGeom>
                <a:avLst/>
                <a:gdLst/>
                <a:ahLst/>
                <a:cxnLst/>
                <a:rect l="l" t="t" r="r" b="b"/>
                <a:pathLst>
                  <a:path w="2465" h="2191" extrusionOk="0">
                    <a:moveTo>
                      <a:pt x="1228" y="0"/>
                    </a:moveTo>
                    <a:cubicBezTo>
                      <a:pt x="879" y="0"/>
                      <a:pt x="538" y="170"/>
                      <a:pt x="320" y="487"/>
                    </a:cubicBezTo>
                    <a:cubicBezTo>
                      <a:pt x="0" y="967"/>
                      <a:pt x="128" y="1639"/>
                      <a:pt x="608" y="1991"/>
                    </a:cubicBezTo>
                    <a:cubicBezTo>
                      <a:pt x="804" y="2126"/>
                      <a:pt x="1022" y="2190"/>
                      <a:pt x="1237" y="2190"/>
                    </a:cubicBezTo>
                    <a:cubicBezTo>
                      <a:pt x="1586" y="2190"/>
                      <a:pt x="1927" y="2020"/>
                      <a:pt x="2145" y="1703"/>
                    </a:cubicBezTo>
                    <a:cubicBezTo>
                      <a:pt x="2465" y="1223"/>
                      <a:pt x="2337" y="519"/>
                      <a:pt x="1857" y="199"/>
                    </a:cubicBezTo>
                    <a:cubicBezTo>
                      <a:pt x="1661" y="65"/>
                      <a:pt x="1443" y="0"/>
                      <a:pt x="1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23"/>
              <p:cNvSpPr/>
              <p:nvPr/>
            </p:nvSpPr>
            <p:spPr>
              <a:xfrm>
                <a:off x="13104768" y="7639799"/>
                <a:ext cx="181683" cy="161414"/>
              </a:xfrm>
              <a:custGeom>
                <a:avLst/>
                <a:gdLst/>
                <a:ahLst/>
                <a:cxnLst/>
                <a:rect l="l" t="t" r="r" b="b"/>
                <a:pathLst>
                  <a:path w="2465" h="2190" extrusionOk="0">
                    <a:moveTo>
                      <a:pt x="1217" y="1"/>
                    </a:moveTo>
                    <a:cubicBezTo>
                      <a:pt x="1008" y="1"/>
                      <a:pt x="797" y="61"/>
                      <a:pt x="608" y="191"/>
                    </a:cubicBezTo>
                    <a:cubicBezTo>
                      <a:pt x="128" y="511"/>
                      <a:pt x="0" y="1215"/>
                      <a:pt x="320" y="1695"/>
                    </a:cubicBezTo>
                    <a:cubicBezTo>
                      <a:pt x="543" y="2020"/>
                      <a:pt x="894" y="2190"/>
                      <a:pt x="1244" y="2190"/>
                    </a:cubicBezTo>
                    <a:cubicBezTo>
                      <a:pt x="1447" y="2190"/>
                      <a:pt x="1648" y="2133"/>
                      <a:pt x="1824" y="2015"/>
                    </a:cubicBezTo>
                    <a:cubicBezTo>
                      <a:pt x="2337" y="1663"/>
                      <a:pt x="2465" y="991"/>
                      <a:pt x="2145" y="479"/>
                    </a:cubicBezTo>
                    <a:cubicBezTo>
                      <a:pt x="1923" y="176"/>
                      <a:pt x="1573" y="1"/>
                      <a:pt x="1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23"/>
            <p:cNvGrpSpPr/>
            <p:nvPr/>
          </p:nvGrpSpPr>
          <p:grpSpPr>
            <a:xfrm>
              <a:off x="14853368" y="8531450"/>
              <a:ext cx="845727" cy="161488"/>
              <a:chOff x="13104768" y="7639763"/>
              <a:chExt cx="845727" cy="161488"/>
            </a:xfrm>
          </p:grpSpPr>
          <p:sp>
            <p:nvSpPr>
              <p:cNvPr id="861" name="Google Shape;861;p23"/>
              <p:cNvSpPr/>
              <p:nvPr/>
            </p:nvSpPr>
            <p:spPr>
              <a:xfrm>
                <a:off x="13447404" y="7640242"/>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3"/>
              <p:cNvSpPr/>
              <p:nvPr/>
            </p:nvSpPr>
            <p:spPr>
              <a:xfrm>
                <a:off x="13768812" y="7639763"/>
                <a:ext cx="181683" cy="161488"/>
              </a:xfrm>
              <a:custGeom>
                <a:avLst/>
                <a:gdLst/>
                <a:ahLst/>
                <a:cxnLst/>
                <a:rect l="l" t="t" r="r" b="b"/>
                <a:pathLst>
                  <a:path w="2465" h="2191" extrusionOk="0">
                    <a:moveTo>
                      <a:pt x="1228" y="0"/>
                    </a:moveTo>
                    <a:cubicBezTo>
                      <a:pt x="879" y="0"/>
                      <a:pt x="538" y="170"/>
                      <a:pt x="320" y="487"/>
                    </a:cubicBezTo>
                    <a:cubicBezTo>
                      <a:pt x="0" y="967"/>
                      <a:pt x="128" y="1639"/>
                      <a:pt x="608" y="1991"/>
                    </a:cubicBezTo>
                    <a:cubicBezTo>
                      <a:pt x="804" y="2126"/>
                      <a:pt x="1022" y="2190"/>
                      <a:pt x="1237" y="2190"/>
                    </a:cubicBezTo>
                    <a:cubicBezTo>
                      <a:pt x="1586" y="2190"/>
                      <a:pt x="1927" y="2020"/>
                      <a:pt x="2145" y="1703"/>
                    </a:cubicBezTo>
                    <a:cubicBezTo>
                      <a:pt x="2465" y="1223"/>
                      <a:pt x="2337" y="519"/>
                      <a:pt x="1857" y="199"/>
                    </a:cubicBezTo>
                    <a:cubicBezTo>
                      <a:pt x="1661" y="65"/>
                      <a:pt x="1443" y="0"/>
                      <a:pt x="1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3"/>
              <p:cNvSpPr/>
              <p:nvPr/>
            </p:nvSpPr>
            <p:spPr>
              <a:xfrm>
                <a:off x="13104768" y="7639799"/>
                <a:ext cx="181683" cy="161414"/>
              </a:xfrm>
              <a:custGeom>
                <a:avLst/>
                <a:gdLst/>
                <a:ahLst/>
                <a:cxnLst/>
                <a:rect l="l" t="t" r="r" b="b"/>
                <a:pathLst>
                  <a:path w="2465" h="2190" extrusionOk="0">
                    <a:moveTo>
                      <a:pt x="1217" y="1"/>
                    </a:moveTo>
                    <a:cubicBezTo>
                      <a:pt x="1008" y="1"/>
                      <a:pt x="797" y="61"/>
                      <a:pt x="608" y="191"/>
                    </a:cubicBezTo>
                    <a:cubicBezTo>
                      <a:pt x="128" y="511"/>
                      <a:pt x="0" y="1215"/>
                      <a:pt x="320" y="1695"/>
                    </a:cubicBezTo>
                    <a:cubicBezTo>
                      <a:pt x="543" y="2020"/>
                      <a:pt x="894" y="2190"/>
                      <a:pt x="1244" y="2190"/>
                    </a:cubicBezTo>
                    <a:cubicBezTo>
                      <a:pt x="1447" y="2190"/>
                      <a:pt x="1648" y="2133"/>
                      <a:pt x="1824" y="2015"/>
                    </a:cubicBezTo>
                    <a:cubicBezTo>
                      <a:pt x="2337" y="1663"/>
                      <a:pt x="2465" y="991"/>
                      <a:pt x="2145" y="479"/>
                    </a:cubicBezTo>
                    <a:cubicBezTo>
                      <a:pt x="1923" y="176"/>
                      <a:pt x="1573" y="1"/>
                      <a:pt x="1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 name="Google Shape;864;p23"/>
            <p:cNvGrpSpPr/>
            <p:nvPr/>
          </p:nvGrpSpPr>
          <p:grpSpPr>
            <a:xfrm>
              <a:off x="14853368" y="8194288"/>
              <a:ext cx="845727" cy="161488"/>
              <a:chOff x="13104768" y="7639763"/>
              <a:chExt cx="845727" cy="161488"/>
            </a:xfrm>
          </p:grpSpPr>
          <p:sp>
            <p:nvSpPr>
              <p:cNvPr id="865" name="Google Shape;865;p23"/>
              <p:cNvSpPr/>
              <p:nvPr/>
            </p:nvSpPr>
            <p:spPr>
              <a:xfrm>
                <a:off x="13447404" y="7640242"/>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3"/>
              <p:cNvSpPr/>
              <p:nvPr/>
            </p:nvSpPr>
            <p:spPr>
              <a:xfrm>
                <a:off x="13768812" y="7639763"/>
                <a:ext cx="181683" cy="161488"/>
              </a:xfrm>
              <a:custGeom>
                <a:avLst/>
                <a:gdLst/>
                <a:ahLst/>
                <a:cxnLst/>
                <a:rect l="l" t="t" r="r" b="b"/>
                <a:pathLst>
                  <a:path w="2465" h="2191" extrusionOk="0">
                    <a:moveTo>
                      <a:pt x="1228" y="0"/>
                    </a:moveTo>
                    <a:cubicBezTo>
                      <a:pt x="879" y="0"/>
                      <a:pt x="538" y="170"/>
                      <a:pt x="320" y="487"/>
                    </a:cubicBezTo>
                    <a:cubicBezTo>
                      <a:pt x="0" y="967"/>
                      <a:pt x="128" y="1639"/>
                      <a:pt x="608" y="1991"/>
                    </a:cubicBezTo>
                    <a:cubicBezTo>
                      <a:pt x="804" y="2126"/>
                      <a:pt x="1022" y="2190"/>
                      <a:pt x="1237" y="2190"/>
                    </a:cubicBezTo>
                    <a:cubicBezTo>
                      <a:pt x="1586" y="2190"/>
                      <a:pt x="1927" y="2020"/>
                      <a:pt x="2145" y="1703"/>
                    </a:cubicBezTo>
                    <a:cubicBezTo>
                      <a:pt x="2465" y="1223"/>
                      <a:pt x="2337" y="519"/>
                      <a:pt x="1857" y="199"/>
                    </a:cubicBezTo>
                    <a:cubicBezTo>
                      <a:pt x="1661" y="65"/>
                      <a:pt x="1443" y="0"/>
                      <a:pt x="1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3"/>
              <p:cNvSpPr/>
              <p:nvPr/>
            </p:nvSpPr>
            <p:spPr>
              <a:xfrm>
                <a:off x="13104768" y="7639799"/>
                <a:ext cx="181683" cy="161414"/>
              </a:xfrm>
              <a:custGeom>
                <a:avLst/>
                <a:gdLst/>
                <a:ahLst/>
                <a:cxnLst/>
                <a:rect l="l" t="t" r="r" b="b"/>
                <a:pathLst>
                  <a:path w="2465" h="2190" extrusionOk="0">
                    <a:moveTo>
                      <a:pt x="1217" y="1"/>
                    </a:moveTo>
                    <a:cubicBezTo>
                      <a:pt x="1008" y="1"/>
                      <a:pt x="797" y="61"/>
                      <a:pt x="608" y="191"/>
                    </a:cubicBezTo>
                    <a:cubicBezTo>
                      <a:pt x="128" y="511"/>
                      <a:pt x="0" y="1215"/>
                      <a:pt x="320" y="1695"/>
                    </a:cubicBezTo>
                    <a:cubicBezTo>
                      <a:pt x="543" y="2020"/>
                      <a:pt x="894" y="2190"/>
                      <a:pt x="1244" y="2190"/>
                    </a:cubicBezTo>
                    <a:cubicBezTo>
                      <a:pt x="1447" y="2190"/>
                      <a:pt x="1648" y="2133"/>
                      <a:pt x="1824" y="2015"/>
                    </a:cubicBezTo>
                    <a:cubicBezTo>
                      <a:pt x="2337" y="1663"/>
                      <a:pt x="2465" y="991"/>
                      <a:pt x="2145" y="479"/>
                    </a:cubicBezTo>
                    <a:cubicBezTo>
                      <a:pt x="1923" y="176"/>
                      <a:pt x="1573" y="1"/>
                      <a:pt x="1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68" name="Google Shape;868;p23"/>
          <p:cNvSpPr/>
          <p:nvPr/>
        </p:nvSpPr>
        <p:spPr>
          <a:xfrm rot="10800000" flipH="1">
            <a:off x="11339772" y="13335297"/>
            <a:ext cx="1597200" cy="1597200"/>
          </a:xfrm>
          <a:prstGeom prst="cube">
            <a:avLst>
              <a:gd name="adj" fmla="val 25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9" name="Google Shape;869;p23"/>
          <p:cNvGrpSpPr/>
          <p:nvPr/>
        </p:nvGrpSpPr>
        <p:grpSpPr>
          <a:xfrm>
            <a:off x="19701654" y="7000564"/>
            <a:ext cx="1597071" cy="1597075"/>
            <a:chOff x="19701654" y="7000564"/>
            <a:chExt cx="1597071" cy="1597075"/>
          </a:xfrm>
        </p:grpSpPr>
        <p:grpSp>
          <p:nvGrpSpPr>
            <p:cNvPr id="870" name="Google Shape;870;p23"/>
            <p:cNvGrpSpPr/>
            <p:nvPr/>
          </p:nvGrpSpPr>
          <p:grpSpPr>
            <a:xfrm>
              <a:off x="19701656" y="7000564"/>
              <a:ext cx="1597067" cy="548542"/>
              <a:chOff x="18389112" y="7184500"/>
              <a:chExt cx="1533430" cy="526685"/>
            </a:xfrm>
          </p:grpSpPr>
          <p:sp>
            <p:nvSpPr>
              <p:cNvPr id="871" name="Google Shape;871;p23"/>
              <p:cNvSpPr/>
              <p:nvPr/>
            </p:nvSpPr>
            <p:spPr>
              <a:xfrm>
                <a:off x="19076741" y="7184979"/>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3"/>
              <p:cNvSpPr/>
              <p:nvPr/>
            </p:nvSpPr>
            <p:spPr>
              <a:xfrm>
                <a:off x="19398150" y="7184500"/>
                <a:ext cx="181683" cy="161488"/>
              </a:xfrm>
              <a:custGeom>
                <a:avLst/>
                <a:gdLst/>
                <a:ahLst/>
                <a:cxnLst/>
                <a:rect l="l" t="t" r="r" b="b"/>
                <a:pathLst>
                  <a:path w="2465" h="2191" extrusionOk="0">
                    <a:moveTo>
                      <a:pt x="1228" y="0"/>
                    </a:moveTo>
                    <a:cubicBezTo>
                      <a:pt x="879" y="0"/>
                      <a:pt x="538" y="170"/>
                      <a:pt x="320" y="487"/>
                    </a:cubicBezTo>
                    <a:cubicBezTo>
                      <a:pt x="0" y="967"/>
                      <a:pt x="128" y="1639"/>
                      <a:pt x="608" y="1991"/>
                    </a:cubicBezTo>
                    <a:cubicBezTo>
                      <a:pt x="804" y="2126"/>
                      <a:pt x="1022" y="2190"/>
                      <a:pt x="1237" y="2190"/>
                    </a:cubicBezTo>
                    <a:cubicBezTo>
                      <a:pt x="1586" y="2190"/>
                      <a:pt x="1927" y="2020"/>
                      <a:pt x="2145" y="1703"/>
                    </a:cubicBezTo>
                    <a:cubicBezTo>
                      <a:pt x="2465" y="1223"/>
                      <a:pt x="2337" y="519"/>
                      <a:pt x="1857" y="199"/>
                    </a:cubicBezTo>
                    <a:cubicBezTo>
                      <a:pt x="1661" y="65"/>
                      <a:pt x="1443" y="0"/>
                      <a:pt x="1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23"/>
              <p:cNvSpPr/>
              <p:nvPr/>
            </p:nvSpPr>
            <p:spPr>
              <a:xfrm>
                <a:off x="19740785" y="7185274"/>
                <a:ext cx="181757" cy="159940"/>
              </a:xfrm>
              <a:custGeom>
                <a:avLst/>
                <a:gdLst/>
                <a:ahLst/>
                <a:cxnLst/>
                <a:rect l="l" t="t" r="r" b="b"/>
                <a:pathLst>
                  <a:path w="2466" h="2170" extrusionOk="0">
                    <a:moveTo>
                      <a:pt x="1234" y="0"/>
                    </a:moveTo>
                    <a:cubicBezTo>
                      <a:pt x="1102" y="0"/>
                      <a:pt x="967" y="25"/>
                      <a:pt x="833" y="77"/>
                    </a:cubicBezTo>
                    <a:cubicBezTo>
                      <a:pt x="289" y="269"/>
                      <a:pt x="1" y="909"/>
                      <a:pt x="225" y="1485"/>
                    </a:cubicBezTo>
                    <a:cubicBezTo>
                      <a:pt x="372" y="1903"/>
                      <a:pt x="784" y="2170"/>
                      <a:pt x="1228" y="2170"/>
                    </a:cubicBezTo>
                    <a:cubicBezTo>
                      <a:pt x="1362" y="2170"/>
                      <a:pt x="1499" y="2145"/>
                      <a:pt x="1633" y="2093"/>
                    </a:cubicBezTo>
                    <a:cubicBezTo>
                      <a:pt x="2177" y="1869"/>
                      <a:pt x="2465" y="1261"/>
                      <a:pt x="2241" y="685"/>
                    </a:cubicBezTo>
                    <a:cubicBezTo>
                      <a:pt x="2069" y="267"/>
                      <a:pt x="1671" y="0"/>
                      <a:pt x="1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23"/>
              <p:cNvSpPr/>
              <p:nvPr/>
            </p:nvSpPr>
            <p:spPr>
              <a:xfrm>
                <a:off x="18389112" y="7185090"/>
                <a:ext cx="184041" cy="160308"/>
              </a:xfrm>
              <a:custGeom>
                <a:avLst/>
                <a:gdLst/>
                <a:ahLst/>
                <a:cxnLst/>
                <a:rect l="l" t="t" r="r" b="b"/>
                <a:pathLst>
                  <a:path w="2497" h="2175" extrusionOk="0">
                    <a:moveTo>
                      <a:pt x="1256" y="1"/>
                    </a:moveTo>
                    <a:cubicBezTo>
                      <a:pt x="863" y="1"/>
                      <a:pt x="490" y="218"/>
                      <a:pt x="289" y="576"/>
                    </a:cubicBezTo>
                    <a:cubicBezTo>
                      <a:pt x="1" y="1120"/>
                      <a:pt x="225" y="1792"/>
                      <a:pt x="769" y="2048"/>
                    </a:cubicBezTo>
                    <a:cubicBezTo>
                      <a:pt x="931" y="2134"/>
                      <a:pt x="1101" y="2174"/>
                      <a:pt x="1269" y="2174"/>
                    </a:cubicBezTo>
                    <a:cubicBezTo>
                      <a:pt x="1663" y="2174"/>
                      <a:pt x="2039" y="1950"/>
                      <a:pt x="2241" y="1568"/>
                    </a:cubicBezTo>
                    <a:cubicBezTo>
                      <a:pt x="2497" y="1056"/>
                      <a:pt x="2273" y="384"/>
                      <a:pt x="1761" y="128"/>
                    </a:cubicBezTo>
                    <a:cubicBezTo>
                      <a:pt x="1597" y="41"/>
                      <a:pt x="1425" y="1"/>
                      <a:pt x="12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3"/>
              <p:cNvSpPr/>
              <p:nvPr/>
            </p:nvSpPr>
            <p:spPr>
              <a:xfrm>
                <a:off x="18734106" y="7184537"/>
                <a:ext cx="181683" cy="161414"/>
              </a:xfrm>
              <a:custGeom>
                <a:avLst/>
                <a:gdLst/>
                <a:ahLst/>
                <a:cxnLst/>
                <a:rect l="l" t="t" r="r" b="b"/>
                <a:pathLst>
                  <a:path w="2465" h="2190" extrusionOk="0">
                    <a:moveTo>
                      <a:pt x="1217" y="1"/>
                    </a:moveTo>
                    <a:cubicBezTo>
                      <a:pt x="1008" y="1"/>
                      <a:pt x="797" y="61"/>
                      <a:pt x="608" y="191"/>
                    </a:cubicBezTo>
                    <a:cubicBezTo>
                      <a:pt x="128" y="511"/>
                      <a:pt x="0" y="1215"/>
                      <a:pt x="320" y="1695"/>
                    </a:cubicBezTo>
                    <a:cubicBezTo>
                      <a:pt x="543" y="2020"/>
                      <a:pt x="894" y="2190"/>
                      <a:pt x="1244" y="2190"/>
                    </a:cubicBezTo>
                    <a:cubicBezTo>
                      <a:pt x="1447" y="2190"/>
                      <a:pt x="1648" y="2133"/>
                      <a:pt x="1824" y="2015"/>
                    </a:cubicBezTo>
                    <a:cubicBezTo>
                      <a:pt x="2337" y="1663"/>
                      <a:pt x="2465" y="991"/>
                      <a:pt x="2145" y="479"/>
                    </a:cubicBezTo>
                    <a:cubicBezTo>
                      <a:pt x="1923" y="176"/>
                      <a:pt x="1573" y="1"/>
                      <a:pt x="1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3"/>
              <p:cNvSpPr/>
              <p:nvPr/>
            </p:nvSpPr>
            <p:spPr>
              <a:xfrm rot="5400000">
                <a:off x="19749777" y="7196374"/>
                <a:ext cx="184041" cy="160308"/>
              </a:xfrm>
              <a:custGeom>
                <a:avLst/>
                <a:gdLst/>
                <a:ahLst/>
                <a:cxnLst/>
                <a:rect l="l" t="t" r="r" b="b"/>
                <a:pathLst>
                  <a:path w="2497" h="2175" extrusionOk="0">
                    <a:moveTo>
                      <a:pt x="1256" y="1"/>
                    </a:moveTo>
                    <a:cubicBezTo>
                      <a:pt x="863" y="1"/>
                      <a:pt x="490" y="218"/>
                      <a:pt x="289" y="576"/>
                    </a:cubicBezTo>
                    <a:cubicBezTo>
                      <a:pt x="1" y="1120"/>
                      <a:pt x="225" y="1792"/>
                      <a:pt x="769" y="2048"/>
                    </a:cubicBezTo>
                    <a:cubicBezTo>
                      <a:pt x="931" y="2134"/>
                      <a:pt x="1101" y="2174"/>
                      <a:pt x="1269" y="2174"/>
                    </a:cubicBezTo>
                    <a:cubicBezTo>
                      <a:pt x="1663" y="2174"/>
                      <a:pt x="2039" y="1950"/>
                      <a:pt x="2241" y="1568"/>
                    </a:cubicBezTo>
                    <a:cubicBezTo>
                      <a:pt x="2497" y="1056"/>
                      <a:pt x="2273" y="384"/>
                      <a:pt x="1761" y="128"/>
                    </a:cubicBezTo>
                    <a:cubicBezTo>
                      <a:pt x="1597" y="41"/>
                      <a:pt x="1425" y="1"/>
                      <a:pt x="12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3"/>
              <p:cNvSpPr/>
              <p:nvPr/>
            </p:nvSpPr>
            <p:spPr>
              <a:xfrm rot="5400000">
                <a:off x="19750956" y="7539636"/>
                <a:ext cx="181683" cy="161414"/>
              </a:xfrm>
              <a:custGeom>
                <a:avLst/>
                <a:gdLst/>
                <a:ahLst/>
                <a:cxnLst/>
                <a:rect l="l" t="t" r="r" b="b"/>
                <a:pathLst>
                  <a:path w="2465" h="2190" extrusionOk="0">
                    <a:moveTo>
                      <a:pt x="1217" y="1"/>
                    </a:moveTo>
                    <a:cubicBezTo>
                      <a:pt x="1008" y="1"/>
                      <a:pt x="797" y="61"/>
                      <a:pt x="608" y="191"/>
                    </a:cubicBezTo>
                    <a:cubicBezTo>
                      <a:pt x="128" y="511"/>
                      <a:pt x="0" y="1215"/>
                      <a:pt x="320" y="1695"/>
                    </a:cubicBezTo>
                    <a:cubicBezTo>
                      <a:pt x="543" y="2020"/>
                      <a:pt x="894" y="2190"/>
                      <a:pt x="1244" y="2190"/>
                    </a:cubicBezTo>
                    <a:cubicBezTo>
                      <a:pt x="1447" y="2190"/>
                      <a:pt x="1648" y="2133"/>
                      <a:pt x="1824" y="2015"/>
                    </a:cubicBezTo>
                    <a:cubicBezTo>
                      <a:pt x="2337" y="1663"/>
                      <a:pt x="2465" y="991"/>
                      <a:pt x="2145" y="479"/>
                    </a:cubicBezTo>
                    <a:cubicBezTo>
                      <a:pt x="1923" y="176"/>
                      <a:pt x="1573" y="1"/>
                      <a:pt x="1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3"/>
              <p:cNvSpPr/>
              <p:nvPr/>
            </p:nvSpPr>
            <p:spPr>
              <a:xfrm rot="-5400000" flipH="1">
                <a:off x="18377835" y="7196374"/>
                <a:ext cx="184041" cy="160308"/>
              </a:xfrm>
              <a:custGeom>
                <a:avLst/>
                <a:gdLst/>
                <a:ahLst/>
                <a:cxnLst/>
                <a:rect l="l" t="t" r="r" b="b"/>
                <a:pathLst>
                  <a:path w="2497" h="2175" extrusionOk="0">
                    <a:moveTo>
                      <a:pt x="1256" y="1"/>
                    </a:moveTo>
                    <a:cubicBezTo>
                      <a:pt x="863" y="1"/>
                      <a:pt x="490" y="218"/>
                      <a:pt x="289" y="576"/>
                    </a:cubicBezTo>
                    <a:cubicBezTo>
                      <a:pt x="1" y="1120"/>
                      <a:pt x="225" y="1792"/>
                      <a:pt x="769" y="2048"/>
                    </a:cubicBezTo>
                    <a:cubicBezTo>
                      <a:pt x="931" y="2134"/>
                      <a:pt x="1101" y="2174"/>
                      <a:pt x="1269" y="2174"/>
                    </a:cubicBezTo>
                    <a:cubicBezTo>
                      <a:pt x="1663" y="2174"/>
                      <a:pt x="2039" y="1950"/>
                      <a:pt x="2241" y="1568"/>
                    </a:cubicBezTo>
                    <a:cubicBezTo>
                      <a:pt x="2497" y="1056"/>
                      <a:pt x="2273" y="384"/>
                      <a:pt x="1761" y="128"/>
                    </a:cubicBezTo>
                    <a:cubicBezTo>
                      <a:pt x="1597" y="41"/>
                      <a:pt x="1425" y="1"/>
                      <a:pt x="12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3"/>
              <p:cNvSpPr/>
              <p:nvPr/>
            </p:nvSpPr>
            <p:spPr>
              <a:xfrm rot="-5400000" flipH="1">
                <a:off x="18379014" y="7539636"/>
                <a:ext cx="181683" cy="161414"/>
              </a:xfrm>
              <a:custGeom>
                <a:avLst/>
                <a:gdLst/>
                <a:ahLst/>
                <a:cxnLst/>
                <a:rect l="l" t="t" r="r" b="b"/>
                <a:pathLst>
                  <a:path w="2465" h="2190" extrusionOk="0">
                    <a:moveTo>
                      <a:pt x="1217" y="1"/>
                    </a:moveTo>
                    <a:cubicBezTo>
                      <a:pt x="1008" y="1"/>
                      <a:pt x="797" y="61"/>
                      <a:pt x="608" y="191"/>
                    </a:cubicBezTo>
                    <a:cubicBezTo>
                      <a:pt x="128" y="511"/>
                      <a:pt x="0" y="1215"/>
                      <a:pt x="320" y="1695"/>
                    </a:cubicBezTo>
                    <a:cubicBezTo>
                      <a:pt x="543" y="2020"/>
                      <a:pt x="894" y="2190"/>
                      <a:pt x="1244" y="2190"/>
                    </a:cubicBezTo>
                    <a:cubicBezTo>
                      <a:pt x="1447" y="2190"/>
                      <a:pt x="1648" y="2133"/>
                      <a:pt x="1824" y="2015"/>
                    </a:cubicBezTo>
                    <a:cubicBezTo>
                      <a:pt x="2337" y="1663"/>
                      <a:pt x="2465" y="991"/>
                      <a:pt x="2145" y="479"/>
                    </a:cubicBezTo>
                    <a:cubicBezTo>
                      <a:pt x="1923" y="176"/>
                      <a:pt x="1573" y="1"/>
                      <a:pt x="1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0" name="Google Shape;880;p23"/>
              <p:cNvGrpSpPr/>
              <p:nvPr/>
            </p:nvGrpSpPr>
            <p:grpSpPr>
              <a:xfrm>
                <a:off x="18732956" y="7529313"/>
                <a:ext cx="845727" cy="161488"/>
                <a:chOff x="13104768" y="7639763"/>
                <a:chExt cx="845727" cy="161488"/>
              </a:xfrm>
            </p:grpSpPr>
            <p:sp>
              <p:nvSpPr>
                <p:cNvPr id="881" name="Google Shape;881;p23"/>
                <p:cNvSpPr/>
                <p:nvPr/>
              </p:nvSpPr>
              <p:spPr>
                <a:xfrm>
                  <a:off x="13447404" y="7640242"/>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3"/>
                <p:cNvSpPr/>
                <p:nvPr/>
              </p:nvSpPr>
              <p:spPr>
                <a:xfrm>
                  <a:off x="13768812" y="7639763"/>
                  <a:ext cx="181683" cy="161488"/>
                </a:xfrm>
                <a:custGeom>
                  <a:avLst/>
                  <a:gdLst/>
                  <a:ahLst/>
                  <a:cxnLst/>
                  <a:rect l="l" t="t" r="r" b="b"/>
                  <a:pathLst>
                    <a:path w="2465" h="2191" extrusionOk="0">
                      <a:moveTo>
                        <a:pt x="1228" y="0"/>
                      </a:moveTo>
                      <a:cubicBezTo>
                        <a:pt x="879" y="0"/>
                        <a:pt x="538" y="170"/>
                        <a:pt x="320" y="487"/>
                      </a:cubicBezTo>
                      <a:cubicBezTo>
                        <a:pt x="0" y="967"/>
                        <a:pt x="128" y="1639"/>
                        <a:pt x="608" y="1991"/>
                      </a:cubicBezTo>
                      <a:cubicBezTo>
                        <a:pt x="804" y="2126"/>
                        <a:pt x="1022" y="2190"/>
                        <a:pt x="1237" y="2190"/>
                      </a:cubicBezTo>
                      <a:cubicBezTo>
                        <a:pt x="1586" y="2190"/>
                        <a:pt x="1927" y="2020"/>
                        <a:pt x="2145" y="1703"/>
                      </a:cubicBezTo>
                      <a:cubicBezTo>
                        <a:pt x="2465" y="1223"/>
                        <a:pt x="2337" y="519"/>
                        <a:pt x="1857" y="199"/>
                      </a:cubicBezTo>
                      <a:cubicBezTo>
                        <a:pt x="1661" y="65"/>
                        <a:pt x="1443" y="0"/>
                        <a:pt x="1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3"/>
                <p:cNvSpPr/>
                <p:nvPr/>
              </p:nvSpPr>
              <p:spPr>
                <a:xfrm>
                  <a:off x="13104768" y="7639799"/>
                  <a:ext cx="181683" cy="161414"/>
                </a:xfrm>
                <a:custGeom>
                  <a:avLst/>
                  <a:gdLst/>
                  <a:ahLst/>
                  <a:cxnLst/>
                  <a:rect l="l" t="t" r="r" b="b"/>
                  <a:pathLst>
                    <a:path w="2465" h="2190" extrusionOk="0">
                      <a:moveTo>
                        <a:pt x="1217" y="1"/>
                      </a:moveTo>
                      <a:cubicBezTo>
                        <a:pt x="1008" y="1"/>
                        <a:pt x="797" y="61"/>
                        <a:pt x="608" y="191"/>
                      </a:cubicBezTo>
                      <a:cubicBezTo>
                        <a:pt x="128" y="511"/>
                        <a:pt x="0" y="1215"/>
                        <a:pt x="320" y="1695"/>
                      </a:cubicBezTo>
                      <a:cubicBezTo>
                        <a:pt x="543" y="2020"/>
                        <a:pt x="894" y="2190"/>
                        <a:pt x="1244" y="2190"/>
                      </a:cubicBezTo>
                      <a:cubicBezTo>
                        <a:pt x="1447" y="2190"/>
                        <a:pt x="1648" y="2133"/>
                        <a:pt x="1824" y="2015"/>
                      </a:cubicBezTo>
                      <a:cubicBezTo>
                        <a:pt x="2337" y="1663"/>
                        <a:pt x="2465" y="991"/>
                        <a:pt x="2145" y="479"/>
                      </a:cubicBezTo>
                      <a:cubicBezTo>
                        <a:pt x="1923" y="176"/>
                        <a:pt x="1573" y="1"/>
                        <a:pt x="1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84" name="Google Shape;884;p23"/>
            <p:cNvGrpSpPr/>
            <p:nvPr/>
          </p:nvGrpSpPr>
          <p:grpSpPr>
            <a:xfrm>
              <a:off x="19701654" y="8051485"/>
              <a:ext cx="1597071" cy="546154"/>
              <a:chOff x="18389108" y="8193546"/>
              <a:chExt cx="1533434" cy="524392"/>
            </a:xfrm>
          </p:grpSpPr>
          <p:sp>
            <p:nvSpPr>
              <p:cNvPr id="885" name="Google Shape;885;p23"/>
              <p:cNvSpPr/>
              <p:nvPr/>
            </p:nvSpPr>
            <p:spPr>
              <a:xfrm rot="5400000">
                <a:off x="19750956" y="8203643"/>
                <a:ext cx="181683" cy="161488"/>
              </a:xfrm>
              <a:custGeom>
                <a:avLst/>
                <a:gdLst/>
                <a:ahLst/>
                <a:cxnLst/>
                <a:rect l="l" t="t" r="r" b="b"/>
                <a:pathLst>
                  <a:path w="2465" h="2191" extrusionOk="0">
                    <a:moveTo>
                      <a:pt x="1228" y="0"/>
                    </a:moveTo>
                    <a:cubicBezTo>
                      <a:pt x="879" y="0"/>
                      <a:pt x="538" y="170"/>
                      <a:pt x="320" y="487"/>
                    </a:cubicBezTo>
                    <a:cubicBezTo>
                      <a:pt x="0" y="967"/>
                      <a:pt x="128" y="1639"/>
                      <a:pt x="608" y="1991"/>
                    </a:cubicBezTo>
                    <a:cubicBezTo>
                      <a:pt x="804" y="2126"/>
                      <a:pt x="1022" y="2190"/>
                      <a:pt x="1237" y="2190"/>
                    </a:cubicBezTo>
                    <a:cubicBezTo>
                      <a:pt x="1586" y="2190"/>
                      <a:pt x="1927" y="2020"/>
                      <a:pt x="2145" y="1703"/>
                    </a:cubicBezTo>
                    <a:cubicBezTo>
                      <a:pt x="2465" y="1223"/>
                      <a:pt x="2337" y="519"/>
                      <a:pt x="1857" y="199"/>
                    </a:cubicBezTo>
                    <a:cubicBezTo>
                      <a:pt x="1661" y="65"/>
                      <a:pt x="1443" y="0"/>
                      <a:pt x="1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3"/>
              <p:cNvSpPr/>
              <p:nvPr/>
            </p:nvSpPr>
            <p:spPr>
              <a:xfrm rot="5400000">
                <a:off x="19750919" y="8547090"/>
                <a:ext cx="181757" cy="159940"/>
              </a:xfrm>
              <a:custGeom>
                <a:avLst/>
                <a:gdLst/>
                <a:ahLst/>
                <a:cxnLst/>
                <a:rect l="l" t="t" r="r" b="b"/>
                <a:pathLst>
                  <a:path w="2466" h="2170" extrusionOk="0">
                    <a:moveTo>
                      <a:pt x="1234" y="0"/>
                    </a:moveTo>
                    <a:cubicBezTo>
                      <a:pt x="1102" y="0"/>
                      <a:pt x="967" y="25"/>
                      <a:pt x="833" y="77"/>
                    </a:cubicBezTo>
                    <a:cubicBezTo>
                      <a:pt x="289" y="269"/>
                      <a:pt x="1" y="909"/>
                      <a:pt x="225" y="1485"/>
                    </a:cubicBezTo>
                    <a:cubicBezTo>
                      <a:pt x="372" y="1903"/>
                      <a:pt x="784" y="2170"/>
                      <a:pt x="1228" y="2170"/>
                    </a:cubicBezTo>
                    <a:cubicBezTo>
                      <a:pt x="1362" y="2170"/>
                      <a:pt x="1499" y="2145"/>
                      <a:pt x="1633" y="2093"/>
                    </a:cubicBezTo>
                    <a:cubicBezTo>
                      <a:pt x="2177" y="1869"/>
                      <a:pt x="2465" y="1261"/>
                      <a:pt x="2241" y="685"/>
                    </a:cubicBezTo>
                    <a:cubicBezTo>
                      <a:pt x="2069" y="267"/>
                      <a:pt x="1671" y="0"/>
                      <a:pt x="1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3"/>
              <p:cNvSpPr/>
              <p:nvPr/>
            </p:nvSpPr>
            <p:spPr>
              <a:xfrm rot="-5400000" flipH="1">
                <a:off x="18379014" y="8203643"/>
                <a:ext cx="181683" cy="161488"/>
              </a:xfrm>
              <a:custGeom>
                <a:avLst/>
                <a:gdLst/>
                <a:ahLst/>
                <a:cxnLst/>
                <a:rect l="l" t="t" r="r" b="b"/>
                <a:pathLst>
                  <a:path w="2465" h="2191" extrusionOk="0">
                    <a:moveTo>
                      <a:pt x="1228" y="0"/>
                    </a:moveTo>
                    <a:cubicBezTo>
                      <a:pt x="879" y="0"/>
                      <a:pt x="538" y="170"/>
                      <a:pt x="320" y="487"/>
                    </a:cubicBezTo>
                    <a:cubicBezTo>
                      <a:pt x="0" y="967"/>
                      <a:pt x="128" y="1639"/>
                      <a:pt x="608" y="1991"/>
                    </a:cubicBezTo>
                    <a:cubicBezTo>
                      <a:pt x="804" y="2126"/>
                      <a:pt x="1022" y="2190"/>
                      <a:pt x="1237" y="2190"/>
                    </a:cubicBezTo>
                    <a:cubicBezTo>
                      <a:pt x="1586" y="2190"/>
                      <a:pt x="1927" y="2020"/>
                      <a:pt x="2145" y="1703"/>
                    </a:cubicBezTo>
                    <a:cubicBezTo>
                      <a:pt x="2465" y="1223"/>
                      <a:pt x="2337" y="519"/>
                      <a:pt x="1857" y="199"/>
                    </a:cubicBezTo>
                    <a:cubicBezTo>
                      <a:pt x="1661" y="65"/>
                      <a:pt x="1443" y="0"/>
                      <a:pt x="1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23"/>
              <p:cNvSpPr/>
              <p:nvPr/>
            </p:nvSpPr>
            <p:spPr>
              <a:xfrm rot="-5400000" flipH="1">
                <a:off x="18378977" y="8547090"/>
                <a:ext cx="181757" cy="159940"/>
              </a:xfrm>
              <a:custGeom>
                <a:avLst/>
                <a:gdLst/>
                <a:ahLst/>
                <a:cxnLst/>
                <a:rect l="l" t="t" r="r" b="b"/>
                <a:pathLst>
                  <a:path w="2466" h="2170" extrusionOk="0">
                    <a:moveTo>
                      <a:pt x="1234" y="0"/>
                    </a:moveTo>
                    <a:cubicBezTo>
                      <a:pt x="1102" y="0"/>
                      <a:pt x="967" y="25"/>
                      <a:pt x="833" y="77"/>
                    </a:cubicBezTo>
                    <a:cubicBezTo>
                      <a:pt x="289" y="269"/>
                      <a:pt x="1" y="909"/>
                      <a:pt x="225" y="1485"/>
                    </a:cubicBezTo>
                    <a:cubicBezTo>
                      <a:pt x="372" y="1903"/>
                      <a:pt x="784" y="2170"/>
                      <a:pt x="1228" y="2170"/>
                    </a:cubicBezTo>
                    <a:cubicBezTo>
                      <a:pt x="1362" y="2170"/>
                      <a:pt x="1499" y="2145"/>
                      <a:pt x="1633" y="2093"/>
                    </a:cubicBezTo>
                    <a:cubicBezTo>
                      <a:pt x="2177" y="1869"/>
                      <a:pt x="2465" y="1261"/>
                      <a:pt x="2241" y="685"/>
                    </a:cubicBezTo>
                    <a:cubicBezTo>
                      <a:pt x="2069" y="267"/>
                      <a:pt x="1671" y="0"/>
                      <a:pt x="1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23"/>
              <p:cNvSpPr/>
              <p:nvPr/>
            </p:nvSpPr>
            <p:spPr>
              <a:xfrm>
                <a:off x="19076737" y="8556929"/>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23"/>
              <p:cNvSpPr/>
              <p:nvPr/>
            </p:nvSpPr>
            <p:spPr>
              <a:xfrm>
                <a:off x="19398146" y="8556450"/>
                <a:ext cx="181683" cy="161488"/>
              </a:xfrm>
              <a:custGeom>
                <a:avLst/>
                <a:gdLst/>
                <a:ahLst/>
                <a:cxnLst/>
                <a:rect l="l" t="t" r="r" b="b"/>
                <a:pathLst>
                  <a:path w="2465" h="2191" extrusionOk="0">
                    <a:moveTo>
                      <a:pt x="1228" y="0"/>
                    </a:moveTo>
                    <a:cubicBezTo>
                      <a:pt x="879" y="0"/>
                      <a:pt x="538" y="170"/>
                      <a:pt x="320" y="487"/>
                    </a:cubicBezTo>
                    <a:cubicBezTo>
                      <a:pt x="0" y="967"/>
                      <a:pt x="128" y="1639"/>
                      <a:pt x="608" y="1991"/>
                    </a:cubicBezTo>
                    <a:cubicBezTo>
                      <a:pt x="804" y="2126"/>
                      <a:pt x="1022" y="2190"/>
                      <a:pt x="1237" y="2190"/>
                    </a:cubicBezTo>
                    <a:cubicBezTo>
                      <a:pt x="1586" y="2190"/>
                      <a:pt x="1927" y="2020"/>
                      <a:pt x="2145" y="1703"/>
                    </a:cubicBezTo>
                    <a:cubicBezTo>
                      <a:pt x="2465" y="1223"/>
                      <a:pt x="2337" y="519"/>
                      <a:pt x="1857" y="199"/>
                    </a:cubicBezTo>
                    <a:cubicBezTo>
                      <a:pt x="1661" y="65"/>
                      <a:pt x="1443" y="0"/>
                      <a:pt x="1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23"/>
              <p:cNvSpPr/>
              <p:nvPr/>
            </p:nvSpPr>
            <p:spPr>
              <a:xfrm>
                <a:off x="19740781" y="8557224"/>
                <a:ext cx="181757" cy="159940"/>
              </a:xfrm>
              <a:custGeom>
                <a:avLst/>
                <a:gdLst/>
                <a:ahLst/>
                <a:cxnLst/>
                <a:rect l="l" t="t" r="r" b="b"/>
                <a:pathLst>
                  <a:path w="2466" h="2170" extrusionOk="0">
                    <a:moveTo>
                      <a:pt x="1234" y="0"/>
                    </a:moveTo>
                    <a:cubicBezTo>
                      <a:pt x="1102" y="0"/>
                      <a:pt x="967" y="25"/>
                      <a:pt x="833" y="77"/>
                    </a:cubicBezTo>
                    <a:cubicBezTo>
                      <a:pt x="289" y="269"/>
                      <a:pt x="1" y="909"/>
                      <a:pt x="225" y="1485"/>
                    </a:cubicBezTo>
                    <a:cubicBezTo>
                      <a:pt x="372" y="1903"/>
                      <a:pt x="784" y="2170"/>
                      <a:pt x="1228" y="2170"/>
                    </a:cubicBezTo>
                    <a:cubicBezTo>
                      <a:pt x="1362" y="2170"/>
                      <a:pt x="1499" y="2145"/>
                      <a:pt x="1633" y="2093"/>
                    </a:cubicBezTo>
                    <a:cubicBezTo>
                      <a:pt x="2177" y="1869"/>
                      <a:pt x="2465" y="1261"/>
                      <a:pt x="2241" y="685"/>
                    </a:cubicBezTo>
                    <a:cubicBezTo>
                      <a:pt x="2069" y="267"/>
                      <a:pt x="1671" y="0"/>
                      <a:pt x="1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23"/>
              <p:cNvSpPr/>
              <p:nvPr/>
            </p:nvSpPr>
            <p:spPr>
              <a:xfrm>
                <a:off x="18389108" y="8557040"/>
                <a:ext cx="184041" cy="160308"/>
              </a:xfrm>
              <a:custGeom>
                <a:avLst/>
                <a:gdLst/>
                <a:ahLst/>
                <a:cxnLst/>
                <a:rect l="l" t="t" r="r" b="b"/>
                <a:pathLst>
                  <a:path w="2497" h="2175" extrusionOk="0">
                    <a:moveTo>
                      <a:pt x="1256" y="1"/>
                    </a:moveTo>
                    <a:cubicBezTo>
                      <a:pt x="863" y="1"/>
                      <a:pt x="490" y="218"/>
                      <a:pt x="289" y="576"/>
                    </a:cubicBezTo>
                    <a:cubicBezTo>
                      <a:pt x="1" y="1120"/>
                      <a:pt x="225" y="1792"/>
                      <a:pt x="769" y="2048"/>
                    </a:cubicBezTo>
                    <a:cubicBezTo>
                      <a:pt x="931" y="2134"/>
                      <a:pt x="1101" y="2174"/>
                      <a:pt x="1269" y="2174"/>
                    </a:cubicBezTo>
                    <a:cubicBezTo>
                      <a:pt x="1663" y="2174"/>
                      <a:pt x="2039" y="1950"/>
                      <a:pt x="2241" y="1568"/>
                    </a:cubicBezTo>
                    <a:cubicBezTo>
                      <a:pt x="2497" y="1056"/>
                      <a:pt x="2273" y="384"/>
                      <a:pt x="1761" y="128"/>
                    </a:cubicBezTo>
                    <a:cubicBezTo>
                      <a:pt x="1597" y="41"/>
                      <a:pt x="1425" y="1"/>
                      <a:pt x="12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23"/>
              <p:cNvSpPr/>
              <p:nvPr/>
            </p:nvSpPr>
            <p:spPr>
              <a:xfrm>
                <a:off x="18734102" y="8556487"/>
                <a:ext cx="181683" cy="161414"/>
              </a:xfrm>
              <a:custGeom>
                <a:avLst/>
                <a:gdLst/>
                <a:ahLst/>
                <a:cxnLst/>
                <a:rect l="l" t="t" r="r" b="b"/>
                <a:pathLst>
                  <a:path w="2465" h="2190" extrusionOk="0">
                    <a:moveTo>
                      <a:pt x="1217" y="1"/>
                    </a:moveTo>
                    <a:cubicBezTo>
                      <a:pt x="1008" y="1"/>
                      <a:pt x="797" y="61"/>
                      <a:pt x="608" y="191"/>
                    </a:cubicBezTo>
                    <a:cubicBezTo>
                      <a:pt x="128" y="511"/>
                      <a:pt x="0" y="1215"/>
                      <a:pt x="320" y="1695"/>
                    </a:cubicBezTo>
                    <a:cubicBezTo>
                      <a:pt x="543" y="2020"/>
                      <a:pt x="894" y="2190"/>
                      <a:pt x="1244" y="2190"/>
                    </a:cubicBezTo>
                    <a:cubicBezTo>
                      <a:pt x="1447" y="2190"/>
                      <a:pt x="1648" y="2133"/>
                      <a:pt x="1824" y="2015"/>
                    </a:cubicBezTo>
                    <a:cubicBezTo>
                      <a:pt x="2337" y="1663"/>
                      <a:pt x="2465" y="991"/>
                      <a:pt x="2145" y="479"/>
                    </a:cubicBezTo>
                    <a:cubicBezTo>
                      <a:pt x="1923" y="176"/>
                      <a:pt x="1573" y="1"/>
                      <a:pt x="1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 name="Google Shape;894;p23"/>
              <p:cNvGrpSpPr/>
              <p:nvPr/>
            </p:nvGrpSpPr>
            <p:grpSpPr>
              <a:xfrm>
                <a:off x="18732956" y="8203638"/>
                <a:ext cx="845727" cy="161488"/>
                <a:chOff x="13104768" y="7639763"/>
                <a:chExt cx="845727" cy="161488"/>
              </a:xfrm>
            </p:grpSpPr>
            <p:sp>
              <p:nvSpPr>
                <p:cNvPr id="895" name="Google Shape;895;p23"/>
                <p:cNvSpPr/>
                <p:nvPr/>
              </p:nvSpPr>
              <p:spPr>
                <a:xfrm>
                  <a:off x="13447404" y="7640242"/>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23"/>
                <p:cNvSpPr/>
                <p:nvPr/>
              </p:nvSpPr>
              <p:spPr>
                <a:xfrm>
                  <a:off x="13768812" y="7639763"/>
                  <a:ext cx="181683" cy="161488"/>
                </a:xfrm>
                <a:custGeom>
                  <a:avLst/>
                  <a:gdLst/>
                  <a:ahLst/>
                  <a:cxnLst/>
                  <a:rect l="l" t="t" r="r" b="b"/>
                  <a:pathLst>
                    <a:path w="2465" h="2191" extrusionOk="0">
                      <a:moveTo>
                        <a:pt x="1228" y="0"/>
                      </a:moveTo>
                      <a:cubicBezTo>
                        <a:pt x="879" y="0"/>
                        <a:pt x="538" y="170"/>
                        <a:pt x="320" y="487"/>
                      </a:cubicBezTo>
                      <a:cubicBezTo>
                        <a:pt x="0" y="967"/>
                        <a:pt x="128" y="1639"/>
                        <a:pt x="608" y="1991"/>
                      </a:cubicBezTo>
                      <a:cubicBezTo>
                        <a:pt x="804" y="2126"/>
                        <a:pt x="1022" y="2190"/>
                        <a:pt x="1237" y="2190"/>
                      </a:cubicBezTo>
                      <a:cubicBezTo>
                        <a:pt x="1586" y="2190"/>
                        <a:pt x="1927" y="2020"/>
                        <a:pt x="2145" y="1703"/>
                      </a:cubicBezTo>
                      <a:cubicBezTo>
                        <a:pt x="2465" y="1223"/>
                        <a:pt x="2337" y="519"/>
                        <a:pt x="1857" y="199"/>
                      </a:cubicBezTo>
                      <a:cubicBezTo>
                        <a:pt x="1661" y="65"/>
                        <a:pt x="1443" y="0"/>
                        <a:pt x="1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23"/>
                <p:cNvSpPr/>
                <p:nvPr/>
              </p:nvSpPr>
              <p:spPr>
                <a:xfrm>
                  <a:off x="13104768" y="7639799"/>
                  <a:ext cx="181683" cy="161414"/>
                </a:xfrm>
                <a:custGeom>
                  <a:avLst/>
                  <a:gdLst/>
                  <a:ahLst/>
                  <a:cxnLst/>
                  <a:rect l="l" t="t" r="r" b="b"/>
                  <a:pathLst>
                    <a:path w="2465" h="2190" extrusionOk="0">
                      <a:moveTo>
                        <a:pt x="1217" y="1"/>
                      </a:moveTo>
                      <a:cubicBezTo>
                        <a:pt x="1008" y="1"/>
                        <a:pt x="797" y="61"/>
                        <a:pt x="608" y="191"/>
                      </a:cubicBezTo>
                      <a:cubicBezTo>
                        <a:pt x="128" y="511"/>
                        <a:pt x="0" y="1215"/>
                        <a:pt x="320" y="1695"/>
                      </a:cubicBezTo>
                      <a:cubicBezTo>
                        <a:pt x="543" y="2020"/>
                        <a:pt x="894" y="2190"/>
                        <a:pt x="1244" y="2190"/>
                      </a:cubicBezTo>
                      <a:cubicBezTo>
                        <a:pt x="1447" y="2190"/>
                        <a:pt x="1648" y="2133"/>
                        <a:pt x="1824" y="2015"/>
                      </a:cubicBezTo>
                      <a:cubicBezTo>
                        <a:pt x="2337" y="1663"/>
                        <a:pt x="2465" y="991"/>
                        <a:pt x="2145" y="479"/>
                      </a:cubicBezTo>
                      <a:cubicBezTo>
                        <a:pt x="1923" y="176"/>
                        <a:pt x="1573" y="1"/>
                        <a:pt x="1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98" name="Google Shape;898;p23"/>
          <p:cNvSpPr/>
          <p:nvPr/>
        </p:nvSpPr>
        <p:spPr>
          <a:xfrm>
            <a:off x="11108141" y="10018531"/>
            <a:ext cx="1967400" cy="1701600"/>
          </a:xfrm>
          <a:prstGeom prst="triangle">
            <a:avLst>
              <a:gd name="adj" fmla="val 50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 name="Google Shape;899;p23"/>
          <p:cNvGrpSpPr/>
          <p:nvPr/>
        </p:nvGrpSpPr>
        <p:grpSpPr>
          <a:xfrm>
            <a:off x="14765690" y="10318081"/>
            <a:ext cx="2958200" cy="1102500"/>
            <a:chOff x="16642600" y="10288375"/>
            <a:chExt cx="2958200" cy="1102500"/>
          </a:xfrm>
        </p:grpSpPr>
        <p:cxnSp>
          <p:nvCxnSpPr>
            <p:cNvPr id="900" name="Google Shape;900;p23"/>
            <p:cNvCxnSpPr/>
            <p:nvPr/>
          </p:nvCxnSpPr>
          <p:spPr>
            <a:xfrm flipH="1">
              <a:off x="17570450" y="10288375"/>
              <a:ext cx="1102500" cy="1102500"/>
            </a:xfrm>
            <a:prstGeom prst="straightConnector1">
              <a:avLst/>
            </a:prstGeom>
            <a:noFill/>
            <a:ln w="38100" cap="flat" cmpd="sng">
              <a:solidFill>
                <a:schemeClr val="accent2"/>
              </a:solidFill>
              <a:prstDash val="solid"/>
              <a:round/>
              <a:headEnd type="none" w="med" len="med"/>
              <a:tailEnd type="none" w="med" len="med"/>
            </a:ln>
          </p:spPr>
        </p:cxnSp>
        <p:cxnSp>
          <p:nvCxnSpPr>
            <p:cNvPr id="901" name="Google Shape;901;p23"/>
            <p:cNvCxnSpPr/>
            <p:nvPr/>
          </p:nvCxnSpPr>
          <p:spPr>
            <a:xfrm flipH="1">
              <a:off x="18034375" y="10288375"/>
              <a:ext cx="1102500" cy="1102500"/>
            </a:xfrm>
            <a:prstGeom prst="straightConnector1">
              <a:avLst/>
            </a:prstGeom>
            <a:noFill/>
            <a:ln w="38100" cap="flat" cmpd="sng">
              <a:solidFill>
                <a:schemeClr val="accent2"/>
              </a:solidFill>
              <a:prstDash val="solid"/>
              <a:round/>
              <a:headEnd type="none" w="med" len="med"/>
              <a:tailEnd type="none" w="med" len="med"/>
            </a:ln>
          </p:spPr>
        </p:cxnSp>
        <p:cxnSp>
          <p:nvCxnSpPr>
            <p:cNvPr id="902" name="Google Shape;902;p23"/>
            <p:cNvCxnSpPr/>
            <p:nvPr/>
          </p:nvCxnSpPr>
          <p:spPr>
            <a:xfrm flipH="1">
              <a:off x="16642600" y="10288375"/>
              <a:ext cx="1102500" cy="1102500"/>
            </a:xfrm>
            <a:prstGeom prst="straightConnector1">
              <a:avLst/>
            </a:prstGeom>
            <a:noFill/>
            <a:ln w="38100" cap="flat" cmpd="sng">
              <a:solidFill>
                <a:schemeClr val="accent2"/>
              </a:solidFill>
              <a:prstDash val="solid"/>
              <a:round/>
              <a:headEnd type="none" w="med" len="med"/>
              <a:tailEnd type="none" w="med" len="med"/>
            </a:ln>
          </p:spPr>
        </p:cxnSp>
        <p:cxnSp>
          <p:nvCxnSpPr>
            <p:cNvPr id="903" name="Google Shape;903;p23"/>
            <p:cNvCxnSpPr/>
            <p:nvPr/>
          </p:nvCxnSpPr>
          <p:spPr>
            <a:xfrm flipH="1">
              <a:off x="17106525" y="10288375"/>
              <a:ext cx="1102500" cy="1102500"/>
            </a:xfrm>
            <a:prstGeom prst="straightConnector1">
              <a:avLst/>
            </a:prstGeom>
            <a:noFill/>
            <a:ln w="38100" cap="flat" cmpd="sng">
              <a:solidFill>
                <a:schemeClr val="accent2"/>
              </a:solidFill>
              <a:prstDash val="solid"/>
              <a:round/>
              <a:headEnd type="none" w="med" len="med"/>
              <a:tailEnd type="none" w="med" len="med"/>
            </a:ln>
          </p:spPr>
        </p:cxnSp>
        <p:cxnSp>
          <p:nvCxnSpPr>
            <p:cNvPr id="904" name="Google Shape;904;p23"/>
            <p:cNvCxnSpPr/>
            <p:nvPr/>
          </p:nvCxnSpPr>
          <p:spPr>
            <a:xfrm flipH="1">
              <a:off x="18498300" y="10288375"/>
              <a:ext cx="1102500" cy="1102500"/>
            </a:xfrm>
            <a:prstGeom prst="straightConnector1">
              <a:avLst/>
            </a:prstGeom>
            <a:noFill/>
            <a:ln w="38100" cap="flat" cmpd="sng">
              <a:solidFill>
                <a:schemeClr val="accent2"/>
              </a:solidFill>
              <a:prstDash val="solid"/>
              <a:round/>
              <a:headEnd type="none" w="med" len="med"/>
              <a:tailEnd type="none" w="med" len="med"/>
            </a:ln>
          </p:spPr>
        </p:cxnSp>
      </p:grpSp>
      <p:grpSp>
        <p:nvGrpSpPr>
          <p:cNvPr id="905" name="Google Shape;905;p23"/>
          <p:cNvGrpSpPr/>
          <p:nvPr/>
        </p:nvGrpSpPr>
        <p:grpSpPr>
          <a:xfrm>
            <a:off x="14092295" y="13551246"/>
            <a:ext cx="4401771" cy="1165302"/>
            <a:chOff x="1259683" y="5120550"/>
            <a:chExt cx="7881417" cy="1165302"/>
          </a:xfrm>
        </p:grpSpPr>
        <p:sp>
          <p:nvSpPr>
            <p:cNvPr id="906" name="Google Shape;906;p23"/>
            <p:cNvSpPr/>
            <p:nvPr/>
          </p:nvSpPr>
          <p:spPr>
            <a:xfrm>
              <a:off x="1259683" y="5120550"/>
              <a:ext cx="7881417" cy="118002"/>
            </a:xfrm>
            <a:custGeom>
              <a:avLst/>
              <a:gdLst/>
              <a:ahLst/>
              <a:cxnLst/>
              <a:rect l="l" t="t" r="r" b="b"/>
              <a:pathLst>
                <a:path w="284502" h="1601" fill="none" extrusionOk="0">
                  <a:moveTo>
                    <a:pt x="0" y="0"/>
                  </a:moveTo>
                  <a:cubicBezTo>
                    <a:pt x="3937" y="0"/>
                    <a:pt x="3937" y="1600"/>
                    <a:pt x="7905" y="1600"/>
                  </a:cubicBezTo>
                  <a:cubicBezTo>
                    <a:pt x="11842" y="1600"/>
                    <a:pt x="11842" y="0"/>
                    <a:pt x="15811" y="0"/>
                  </a:cubicBezTo>
                  <a:cubicBezTo>
                    <a:pt x="19748" y="0"/>
                    <a:pt x="19748" y="1600"/>
                    <a:pt x="23716" y="1600"/>
                  </a:cubicBezTo>
                  <a:cubicBezTo>
                    <a:pt x="27653" y="1600"/>
                    <a:pt x="27653" y="0"/>
                    <a:pt x="31622" y="0"/>
                  </a:cubicBezTo>
                  <a:cubicBezTo>
                    <a:pt x="35559" y="0"/>
                    <a:pt x="35559" y="1600"/>
                    <a:pt x="39495" y="1600"/>
                  </a:cubicBezTo>
                  <a:cubicBezTo>
                    <a:pt x="43464" y="1600"/>
                    <a:pt x="43464" y="0"/>
                    <a:pt x="47401" y="0"/>
                  </a:cubicBezTo>
                  <a:cubicBezTo>
                    <a:pt x="51370" y="0"/>
                    <a:pt x="51370" y="1600"/>
                    <a:pt x="55306" y="1600"/>
                  </a:cubicBezTo>
                  <a:cubicBezTo>
                    <a:pt x="59275" y="1600"/>
                    <a:pt x="59275" y="0"/>
                    <a:pt x="63212" y="0"/>
                  </a:cubicBezTo>
                  <a:cubicBezTo>
                    <a:pt x="67181" y="0"/>
                    <a:pt x="67181" y="1600"/>
                    <a:pt x="71117" y="1600"/>
                  </a:cubicBezTo>
                  <a:cubicBezTo>
                    <a:pt x="75054" y="1600"/>
                    <a:pt x="75054" y="0"/>
                    <a:pt x="79023" y="0"/>
                  </a:cubicBezTo>
                  <a:cubicBezTo>
                    <a:pt x="82960" y="0"/>
                    <a:pt x="82960" y="1600"/>
                    <a:pt x="86928" y="1600"/>
                  </a:cubicBezTo>
                  <a:cubicBezTo>
                    <a:pt x="90865" y="1600"/>
                    <a:pt x="90865" y="0"/>
                    <a:pt x="94834" y="0"/>
                  </a:cubicBezTo>
                  <a:cubicBezTo>
                    <a:pt x="98771" y="0"/>
                    <a:pt x="98771" y="1600"/>
                    <a:pt x="102707" y="1600"/>
                  </a:cubicBezTo>
                  <a:cubicBezTo>
                    <a:pt x="106676" y="1600"/>
                    <a:pt x="106676" y="0"/>
                    <a:pt x="110613" y="0"/>
                  </a:cubicBezTo>
                  <a:cubicBezTo>
                    <a:pt x="114582" y="0"/>
                    <a:pt x="114582" y="1600"/>
                    <a:pt x="118518" y="1600"/>
                  </a:cubicBezTo>
                  <a:cubicBezTo>
                    <a:pt x="122487" y="1600"/>
                    <a:pt x="122487" y="0"/>
                    <a:pt x="126424" y="0"/>
                  </a:cubicBezTo>
                  <a:cubicBezTo>
                    <a:pt x="130361" y="0"/>
                    <a:pt x="130393" y="1600"/>
                    <a:pt x="134329" y="1600"/>
                  </a:cubicBezTo>
                  <a:cubicBezTo>
                    <a:pt x="138266" y="1600"/>
                    <a:pt x="138266" y="0"/>
                    <a:pt x="142235" y="0"/>
                  </a:cubicBezTo>
                  <a:cubicBezTo>
                    <a:pt x="146172" y="0"/>
                    <a:pt x="146172" y="1600"/>
                    <a:pt x="150140" y="1600"/>
                  </a:cubicBezTo>
                  <a:cubicBezTo>
                    <a:pt x="154077" y="1600"/>
                    <a:pt x="154077" y="0"/>
                    <a:pt x="158046" y="0"/>
                  </a:cubicBezTo>
                  <a:cubicBezTo>
                    <a:pt x="161983" y="0"/>
                    <a:pt x="161983" y="1600"/>
                    <a:pt x="165951" y="1600"/>
                  </a:cubicBezTo>
                  <a:cubicBezTo>
                    <a:pt x="169888" y="1600"/>
                    <a:pt x="169888" y="0"/>
                    <a:pt x="173825" y="0"/>
                  </a:cubicBezTo>
                  <a:cubicBezTo>
                    <a:pt x="177794" y="0"/>
                    <a:pt x="177794" y="1600"/>
                    <a:pt x="181730" y="1600"/>
                  </a:cubicBezTo>
                  <a:cubicBezTo>
                    <a:pt x="185699" y="1600"/>
                    <a:pt x="185699" y="0"/>
                    <a:pt x="189636" y="0"/>
                  </a:cubicBezTo>
                  <a:cubicBezTo>
                    <a:pt x="193605" y="0"/>
                    <a:pt x="193605" y="1600"/>
                    <a:pt x="197541" y="1600"/>
                  </a:cubicBezTo>
                  <a:cubicBezTo>
                    <a:pt x="201478" y="1600"/>
                    <a:pt x="201510" y="0"/>
                    <a:pt x="205447" y="0"/>
                  </a:cubicBezTo>
                  <a:cubicBezTo>
                    <a:pt x="209384" y="0"/>
                    <a:pt x="209384" y="1600"/>
                    <a:pt x="213352" y="1600"/>
                  </a:cubicBezTo>
                  <a:cubicBezTo>
                    <a:pt x="217289" y="1600"/>
                    <a:pt x="217289" y="0"/>
                    <a:pt x="221258" y="0"/>
                  </a:cubicBezTo>
                  <a:cubicBezTo>
                    <a:pt x="225195" y="0"/>
                    <a:pt x="225195" y="1600"/>
                    <a:pt x="229163" y="1600"/>
                  </a:cubicBezTo>
                  <a:cubicBezTo>
                    <a:pt x="233100" y="1600"/>
                    <a:pt x="233100" y="0"/>
                    <a:pt x="237069" y="0"/>
                  </a:cubicBezTo>
                  <a:cubicBezTo>
                    <a:pt x="241006" y="0"/>
                    <a:pt x="241006" y="1600"/>
                    <a:pt x="244974" y="1600"/>
                  </a:cubicBezTo>
                  <a:cubicBezTo>
                    <a:pt x="248911" y="1600"/>
                    <a:pt x="248911" y="0"/>
                    <a:pt x="252880" y="0"/>
                  </a:cubicBezTo>
                  <a:cubicBezTo>
                    <a:pt x="256817" y="0"/>
                    <a:pt x="256817" y="1600"/>
                    <a:pt x="260753" y="1600"/>
                  </a:cubicBezTo>
                  <a:cubicBezTo>
                    <a:pt x="264722" y="1600"/>
                    <a:pt x="264722" y="0"/>
                    <a:pt x="268691" y="0"/>
                  </a:cubicBezTo>
                  <a:cubicBezTo>
                    <a:pt x="272628" y="0"/>
                    <a:pt x="272628" y="1600"/>
                    <a:pt x="276596" y="1600"/>
                  </a:cubicBezTo>
                  <a:cubicBezTo>
                    <a:pt x="280533" y="1600"/>
                    <a:pt x="280533" y="0"/>
                    <a:pt x="284502" y="0"/>
                  </a:cubicBezTo>
                </a:path>
              </a:pathLst>
            </a:custGeom>
            <a:noFill/>
            <a:ln w="38100" cap="flat" cmpd="sng">
              <a:solidFill>
                <a:schemeClr val="accent2"/>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23"/>
            <p:cNvSpPr/>
            <p:nvPr/>
          </p:nvSpPr>
          <p:spPr>
            <a:xfrm>
              <a:off x="1259683" y="5469650"/>
              <a:ext cx="7881417" cy="118002"/>
            </a:xfrm>
            <a:custGeom>
              <a:avLst/>
              <a:gdLst/>
              <a:ahLst/>
              <a:cxnLst/>
              <a:rect l="l" t="t" r="r" b="b"/>
              <a:pathLst>
                <a:path w="284502" h="1601" fill="none" extrusionOk="0">
                  <a:moveTo>
                    <a:pt x="0" y="0"/>
                  </a:moveTo>
                  <a:cubicBezTo>
                    <a:pt x="3937" y="0"/>
                    <a:pt x="3937" y="1600"/>
                    <a:pt x="7905" y="1600"/>
                  </a:cubicBezTo>
                  <a:cubicBezTo>
                    <a:pt x="11842" y="1600"/>
                    <a:pt x="11842" y="0"/>
                    <a:pt x="15811" y="0"/>
                  </a:cubicBezTo>
                  <a:cubicBezTo>
                    <a:pt x="19748" y="0"/>
                    <a:pt x="19748" y="1600"/>
                    <a:pt x="23716" y="1600"/>
                  </a:cubicBezTo>
                  <a:cubicBezTo>
                    <a:pt x="27653" y="1600"/>
                    <a:pt x="27653" y="0"/>
                    <a:pt x="31622" y="0"/>
                  </a:cubicBezTo>
                  <a:cubicBezTo>
                    <a:pt x="35559" y="0"/>
                    <a:pt x="35559" y="1600"/>
                    <a:pt x="39495" y="1600"/>
                  </a:cubicBezTo>
                  <a:cubicBezTo>
                    <a:pt x="43464" y="1600"/>
                    <a:pt x="43464" y="0"/>
                    <a:pt x="47401" y="0"/>
                  </a:cubicBezTo>
                  <a:cubicBezTo>
                    <a:pt x="51370" y="0"/>
                    <a:pt x="51370" y="1600"/>
                    <a:pt x="55306" y="1600"/>
                  </a:cubicBezTo>
                  <a:cubicBezTo>
                    <a:pt x="59275" y="1600"/>
                    <a:pt x="59275" y="0"/>
                    <a:pt x="63212" y="0"/>
                  </a:cubicBezTo>
                  <a:cubicBezTo>
                    <a:pt x="67181" y="0"/>
                    <a:pt x="67181" y="1600"/>
                    <a:pt x="71117" y="1600"/>
                  </a:cubicBezTo>
                  <a:cubicBezTo>
                    <a:pt x="75054" y="1600"/>
                    <a:pt x="75054" y="0"/>
                    <a:pt x="79023" y="0"/>
                  </a:cubicBezTo>
                  <a:cubicBezTo>
                    <a:pt x="82960" y="0"/>
                    <a:pt x="82960" y="1600"/>
                    <a:pt x="86928" y="1600"/>
                  </a:cubicBezTo>
                  <a:cubicBezTo>
                    <a:pt x="90865" y="1600"/>
                    <a:pt x="90865" y="0"/>
                    <a:pt x="94834" y="0"/>
                  </a:cubicBezTo>
                  <a:cubicBezTo>
                    <a:pt x="98771" y="0"/>
                    <a:pt x="98771" y="1600"/>
                    <a:pt x="102707" y="1600"/>
                  </a:cubicBezTo>
                  <a:cubicBezTo>
                    <a:pt x="106676" y="1600"/>
                    <a:pt x="106676" y="0"/>
                    <a:pt x="110613" y="0"/>
                  </a:cubicBezTo>
                  <a:cubicBezTo>
                    <a:pt x="114582" y="0"/>
                    <a:pt x="114582" y="1600"/>
                    <a:pt x="118518" y="1600"/>
                  </a:cubicBezTo>
                  <a:cubicBezTo>
                    <a:pt x="122487" y="1600"/>
                    <a:pt x="122487" y="0"/>
                    <a:pt x="126424" y="0"/>
                  </a:cubicBezTo>
                  <a:cubicBezTo>
                    <a:pt x="130361" y="0"/>
                    <a:pt x="130393" y="1600"/>
                    <a:pt x="134329" y="1600"/>
                  </a:cubicBezTo>
                  <a:cubicBezTo>
                    <a:pt x="138266" y="1600"/>
                    <a:pt x="138266" y="0"/>
                    <a:pt x="142235" y="0"/>
                  </a:cubicBezTo>
                  <a:cubicBezTo>
                    <a:pt x="146172" y="0"/>
                    <a:pt x="146172" y="1600"/>
                    <a:pt x="150140" y="1600"/>
                  </a:cubicBezTo>
                  <a:cubicBezTo>
                    <a:pt x="154077" y="1600"/>
                    <a:pt x="154077" y="0"/>
                    <a:pt x="158046" y="0"/>
                  </a:cubicBezTo>
                  <a:cubicBezTo>
                    <a:pt x="161983" y="0"/>
                    <a:pt x="161983" y="1600"/>
                    <a:pt x="165951" y="1600"/>
                  </a:cubicBezTo>
                  <a:cubicBezTo>
                    <a:pt x="169888" y="1600"/>
                    <a:pt x="169888" y="0"/>
                    <a:pt x="173825" y="0"/>
                  </a:cubicBezTo>
                  <a:cubicBezTo>
                    <a:pt x="177794" y="0"/>
                    <a:pt x="177794" y="1600"/>
                    <a:pt x="181730" y="1600"/>
                  </a:cubicBezTo>
                  <a:cubicBezTo>
                    <a:pt x="185699" y="1600"/>
                    <a:pt x="185699" y="0"/>
                    <a:pt x="189636" y="0"/>
                  </a:cubicBezTo>
                  <a:cubicBezTo>
                    <a:pt x="193605" y="0"/>
                    <a:pt x="193605" y="1600"/>
                    <a:pt x="197541" y="1600"/>
                  </a:cubicBezTo>
                  <a:cubicBezTo>
                    <a:pt x="201478" y="1600"/>
                    <a:pt x="201510" y="0"/>
                    <a:pt x="205447" y="0"/>
                  </a:cubicBezTo>
                  <a:cubicBezTo>
                    <a:pt x="209384" y="0"/>
                    <a:pt x="209384" y="1600"/>
                    <a:pt x="213352" y="1600"/>
                  </a:cubicBezTo>
                  <a:cubicBezTo>
                    <a:pt x="217289" y="1600"/>
                    <a:pt x="217289" y="0"/>
                    <a:pt x="221258" y="0"/>
                  </a:cubicBezTo>
                  <a:cubicBezTo>
                    <a:pt x="225195" y="0"/>
                    <a:pt x="225195" y="1600"/>
                    <a:pt x="229163" y="1600"/>
                  </a:cubicBezTo>
                  <a:cubicBezTo>
                    <a:pt x="233100" y="1600"/>
                    <a:pt x="233100" y="0"/>
                    <a:pt x="237069" y="0"/>
                  </a:cubicBezTo>
                  <a:cubicBezTo>
                    <a:pt x="241006" y="0"/>
                    <a:pt x="241006" y="1600"/>
                    <a:pt x="244974" y="1600"/>
                  </a:cubicBezTo>
                  <a:cubicBezTo>
                    <a:pt x="248911" y="1600"/>
                    <a:pt x="248911" y="0"/>
                    <a:pt x="252880" y="0"/>
                  </a:cubicBezTo>
                  <a:cubicBezTo>
                    <a:pt x="256817" y="0"/>
                    <a:pt x="256817" y="1600"/>
                    <a:pt x="260753" y="1600"/>
                  </a:cubicBezTo>
                  <a:cubicBezTo>
                    <a:pt x="264722" y="1600"/>
                    <a:pt x="264722" y="0"/>
                    <a:pt x="268691" y="0"/>
                  </a:cubicBezTo>
                  <a:cubicBezTo>
                    <a:pt x="272628" y="0"/>
                    <a:pt x="272628" y="1600"/>
                    <a:pt x="276596" y="1600"/>
                  </a:cubicBezTo>
                  <a:cubicBezTo>
                    <a:pt x="280533" y="1600"/>
                    <a:pt x="280533" y="0"/>
                    <a:pt x="284502" y="0"/>
                  </a:cubicBezTo>
                </a:path>
              </a:pathLst>
            </a:custGeom>
            <a:noFill/>
            <a:ln w="38100" cap="flat" cmpd="sng">
              <a:solidFill>
                <a:schemeClr val="accent2"/>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23"/>
            <p:cNvSpPr/>
            <p:nvPr/>
          </p:nvSpPr>
          <p:spPr>
            <a:xfrm>
              <a:off x="1259683" y="6167850"/>
              <a:ext cx="7881417" cy="118002"/>
            </a:xfrm>
            <a:custGeom>
              <a:avLst/>
              <a:gdLst/>
              <a:ahLst/>
              <a:cxnLst/>
              <a:rect l="l" t="t" r="r" b="b"/>
              <a:pathLst>
                <a:path w="284502" h="1601" fill="none" extrusionOk="0">
                  <a:moveTo>
                    <a:pt x="0" y="0"/>
                  </a:moveTo>
                  <a:cubicBezTo>
                    <a:pt x="3937" y="0"/>
                    <a:pt x="3937" y="1600"/>
                    <a:pt x="7905" y="1600"/>
                  </a:cubicBezTo>
                  <a:cubicBezTo>
                    <a:pt x="11842" y="1600"/>
                    <a:pt x="11842" y="0"/>
                    <a:pt x="15811" y="0"/>
                  </a:cubicBezTo>
                  <a:cubicBezTo>
                    <a:pt x="19748" y="0"/>
                    <a:pt x="19748" y="1600"/>
                    <a:pt x="23716" y="1600"/>
                  </a:cubicBezTo>
                  <a:cubicBezTo>
                    <a:pt x="27653" y="1600"/>
                    <a:pt x="27653" y="0"/>
                    <a:pt x="31622" y="0"/>
                  </a:cubicBezTo>
                  <a:cubicBezTo>
                    <a:pt x="35559" y="0"/>
                    <a:pt x="35559" y="1600"/>
                    <a:pt x="39495" y="1600"/>
                  </a:cubicBezTo>
                  <a:cubicBezTo>
                    <a:pt x="43464" y="1600"/>
                    <a:pt x="43464" y="0"/>
                    <a:pt x="47401" y="0"/>
                  </a:cubicBezTo>
                  <a:cubicBezTo>
                    <a:pt x="51370" y="0"/>
                    <a:pt x="51370" y="1600"/>
                    <a:pt x="55306" y="1600"/>
                  </a:cubicBezTo>
                  <a:cubicBezTo>
                    <a:pt x="59275" y="1600"/>
                    <a:pt x="59275" y="0"/>
                    <a:pt x="63212" y="0"/>
                  </a:cubicBezTo>
                  <a:cubicBezTo>
                    <a:pt x="67181" y="0"/>
                    <a:pt x="67181" y="1600"/>
                    <a:pt x="71117" y="1600"/>
                  </a:cubicBezTo>
                  <a:cubicBezTo>
                    <a:pt x="75054" y="1600"/>
                    <a:pt x="75054" y="0"/>
                    <a:pt x="79023" y="0"/>
                  </a:cubicBezTo>
                  <a:cubicBezTo>
                    <a:pt x="82960" y="0"/>
                    <a:pt x="82960" y="1600"/>
                    <a:pt x="86928" y="1600"/>
                  </a:cubicBezTo>
                  <a:cubicBezTo>
                    <a:pt x="90865" y="1600"/>
                    <a:pt x="90865" y="0"/>
                    <a:pt x="94834" y="0"/>
                  </a:cubicBezTo>
                  <a:cubicBezTo>
                    <a:pt x="98771" y="0"/>
                    <a:pt x="98771" y="1600"/>
                    <a:pt x="102707" y="1600"/>
                  </a:cubicBezTo>
                  <a:cubicBezTo>
                    <a:pt x="106676" y="1600"/>
                    <a:pt x="106676" y="0"/>
                    <a:pt x="110613" y="0"/>
                  </a:cubicBezTo>
                  <a:cubicBezTo>
                    <a:pt x="114582" y="0"/>
                    <a:pt x="114582" y="1600"/>
                    <a:pt x="118518" y="1600"/>
                  </a:cubicBezTo>
                  <a:cubicBezTo>
                    <a:pt x="122487" y="1600"/>
                    <a:pt x="122487" y="0"/>
                    <a:pt x="126424" y="0"/>
                  </a:cubicBezTo>
                  <a:cubicBezTo>
                    <a:pt x="130361" y="0"/>
                    <a:pt x="130393" y="1600"/>
                    <a:pt x="134329" y="1600"/>
                  </a:cubicBezTo>
                  <a:cubicBezTo>
                    <a:pt x="138266" y="1600"/>
                    <a:pt x="138266" y="0"/>
                    <a:pt x="142235" y="0"/>
                  </a:cubicBezTo>
                  <a:cubicBezTo>
                    <a:pt x="146172" y="0"/>
                    <a:pt x="146172" y="1600"/>
                    <a:pt x="150140" y="1600"/>
                  </a:cubicBezTo>
                  <a:cubicBezTo>
                    <a:pt x="154077" y="1600"/>
                    <a:pt x="154077" y="0"/>
                    <a:pt x="158046" y="0"/>
                  </a:cubicBezTo>
                  <a:cubicBezTo>
                    <a:pt x="161983" y="0"/>
                    <a:pt x="161983" y="1600"/>
                    <a:pt x="165951" y="1600"/>
                  </a:cubicBezTo>
                  <a:cubicBezTo>
                    <a:pt x="169888" y="1600"/>
                    <a:pt x="169888" y="0"/>
                    <a:pt x="173825" y="0"/>
                  </a:cubicBezTo>
                  <a:cubicBezTo>
                    <a:pt x="177794" y="0"/>
                    <a:pt x="177794" y="1600"/>
                    <a:pt x="181730" y="1600"/>
                  </a:cubicBezTo>
                  <a:cubicBezTo>
                    <a:pt x="185699" y="1600"/>
                    <a:pt x="185699" y="0"/>
                    <a:pt x="189636" y="0"/>
                  </a:cubicBezTo>
                  <a:cubicBezTo>
                    <a:pt x="193605" y="0"/>
                    <a:pt x="193605" y="1600"/>
                    <a:pt x="197541" y="1600"/>
                  </a:cubicBezTo>
                  <a:cubicBezTo>
                    <a:pt x="201478" y="1600"/>
                    <a:pt x="201510" y="0"/>
                    <a:pt x="205447" y="0"/>
                  </a:cubicBezTo>
                  <a:cubicBezTo>
                    <a:pt x="209384" y="0"/>
                    <a:pt x="209384" y="1600"/>
                    <a:pt x="213352" y="1600"/>
                  </a:cubicBezTo>
                  <a:cubicBezTo>
                    <a:pt x="217289" y="1600"/>
                    <a:pt x="217289" y="0"/>
                    <a:pt x="221258" y="0"/>
                  </a:cubicBezTo>
                  <a:cubicBezTo>
                    <a:pt x="225195" y="0"/>
                    <a:pt x="225195" y="1600"/>
                    <a:pt x="229163" y="1600"/>
                  </a:cubicBezTo>
                  <a:cubicBezTo>
                    <a:pt x="233100" y="1600"/>
                    <a:pt x="233100" y="0"/>
                    <a:pt x="237069" y="0"/>
                  </a:cubicBezTo>
                  <a:cubicBezTo>
                    <a:pt x="241006" y="0"/>
                    <a:pt x="241006" y="1600"/>
                    <a:pt x="244974" y="1600"/>
                  </a:cubicBezTo>
                  <a:cubicBezTo>
                    <a:pt x="248911" y="1600"/>
                    <a:pt x="248911" y="0"/>
                    <a:pt x="252880" y="0"/>
                  </a:cubicBezTo>
                  <a:cubicBezTo>
                    <a:pt x="256817" y="0"/>
                    <a:pt x="256817" y="1600"/>
                    <a:pt x="260753" y="1600"/>
                  </a:cubicBezTo>
                  <a:cubicBezTo>
                    <a:pt x="264722" y="1600"/>
                    <a:pt x="264722" y="0"/>
                    <a:pt x="268691" y="0"/>
                  </a:cubicBezTo>
                  <a:cubicBezTo>
                    <a:pt x="272628" y="0"/>
                    <a:pt x="272628" y="1600"/>
                    <a:pt x="276596" y="1600"/>
                  </a:cubicBezTo>
                  <a:cubicBezTo>
                    <a:pt x="280533" y="1600"/>
                    <a:pt x="280533" y="0"/>
                    <a:pt x="284502" y="0"/>
                  </a:cubicBezTo>
                </a:path>
              </a:pathLst>
            </a:custGeom>
            <a:noFill/>
            <a:ln w="38100" cap="flat" cmpd="sng">
              <a:solidFill>
                <a:schemeClr val="accent2"/>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23"/>
            <p:cNvSpPr/>
            <p:nvPr/>
          </p:nvSpPr>
          <p:spPr>
            <a:xfrm>
              <a:off x="1259683" y="5818750"/>
              <a:ext cx="7881417" cy="118002"/>
            </a:xfrm>
            <a:custGeom>
              <a:avLst/>
              <a:gdLst/>
              <a:ahLst/>
              <a:cxnLst/>
              <a:rect l="l" t="t" r="r" b="b"/>
              <a:pathLst>
                <a:path w="284502" h="1601" fill="none" extrusionOk="0">
                  <a:moveTo>
                    <a:pt x="0" y="0"/>
                  </a:moveTo>
                  <a:cubicBezTo>
                    <a:pt x="3937" y="0"/>
                    <a:pt x="3937" y="1600"/>
                    <a:pt x="7905" y="1600"/>
                  </a:cubicBezTo>
                  <a:cubicBezTo>
                    <a:pt x="11842" y="1600"/>
                    <a:pt x="11842" y="0"/>
                    <a:pt x="15811" y="0"/>
                  </a:cubicBezTo>
                  <a:cubicBezTo>
                    <a:pt x="19748" y="0"/>
                    <a:pt x="19748" y="1600"/>
                    <a:pt x="23716" y="1600"/>
                  </a:cubicBezTo>
                  <a:cubicBezTo>
                    <a:pt x="27653" y="1600"/>
                    <a:pt x="27653" y="0"/>
                    <a:pt x="31622" y="0"/>
                  </a:cubicBezTo>
                  <a:cubicBezTo>
                    <a:pt x="35559" y="0"/>
                    <a:pt x="35559" y="1600"/>
                    <a:pt x="39495" y="1600"/>
                  </a:cubicBezTo>
                  <a:cubicBezTo>
                    <a:pt x="43464" y="1600"/>
                    <a:pt x="43464" y="0"/>
                    <a:pt x="47401" y="0"/>
                  </a:cubicBezTo>
                  <a:cubicBezTo>
                    <a:pt x="51370" y="0"/>
                    <a:pt x="51370" y="1600"/>
                    <a:pt x="55306" y="1600"/>
                  </a:cubicBezTo>
                  <a:cubicBezTo>
                    <a:pt x="59275" y="1600"/>
                    <a:pt x="59275" y="0"/>
                    <a:pt x="63212" y="0"/>
                  </a:cubicBezTo>
                  <a:cubicBezTo>
                    <a:pt x="67181" y="0"/>
                    <a:pt x="67181" y="1600"/>
                    <a:pt x="71117" y="1600"/>
                  </a:cubicBezTo>
                  <a:cubicBezTo>
                    <a:pt x="75054" y="1600"/>
                    <a:pt x="75054" y="0"/>
                    <a:pt x="79023" y="0"/>
                  </a:cubicBezTo>
                  <a:cubicBezTo>
                    <a:pt x="82960" y="0"/>
                    <a:pt x="82960" y="1600"/>
                    <a:pt x="86928" y="1600"/>
                  </a:cubicBezTo>
                  <a:cubicBezTo>
                    <a:pt x="90865" y="1600"/>
                    <a:pt x="90865" y="0"/>
                    <a:pt x="94834" y="0"/>
                  </a:cubicBezTo>
                  <a:cubicBezTo>
                    <a:pt x="98771" y="0"/>
                    <a:pt x="98771" y="1600"/>
                    <a:pt x="102707" y="1600"/>
                  </a:cubicBezTo>
                  <a:cubicBezTo>
                    <a:pt x="106676" y="1600"/>
                    <a:pt x="106676" y="0"/>
                    <a:pt x="110613" y="0"/>
                  </a:cubicBezTo>
                  <a:cubicBezTo>
                    <a:pt x="114582" y="0"/>
                    <a:pt x="114582" y="1600"/>
                    <a:pt x="118518" y="1600"/>
                  </a:cubicBezTo>
                  <a:cubicBezTo>
                    <a:pt x="122487" y="1600"/>
                    <a:pt x="122487" y="0"/>
                    <a:pt x="126424" y="0"/>
                  </a:cubicBezTo>
                  <a:cubicBezTo>
                    <a:pt x="130361" y="0"/>
                    <a:pt x="130393" y="1600"/>
                    <a:pt x="134329" y="1600"/>
                  </a:cubicBezTo>
                  <a:cubicBezTo>
                    <a:pt x="138266" y="1600"/>
                    <a:pt x="138266" y="0"/>
                    <a:pt x="142235" y="0"/>
                  </a:cubicBezTo>
                  <a:cubicBezTo>
                    <a:pt x="146172" y="0"/>
                    <a:pt x="146172" y="1600"/>
                    <a:pt x="150140" y="1600"/>
                  </a:cubicBezTo>
                  <a:cubicBezTo>
                    <a:pt x="154077" y="1600"/>
                    <a:pt x="154077" y="0"/>
                    <a:pt x="158046" y="0"/>
                  </a:cubicBezTo>
                  <a:cubicBezTo>
                    <a:pt x="161983" y="0"/>
                    <a:pt x="161983" y="1600"/>
                    <a:pt x="165951" y="1600"/>
                  </a:cubicBezTo>
                  <a:cubicBezTo>
                    <a:pt x="169888" y="1600"/>
                    <a:pt x="169888" y="0"/>
                    <a:pt x="173825" y="0"/>
                  </a:cubicBezTo>
                  <a:cubicBezTo>
                    <a:pt x="177794" y="0"/>
                    <a:pt x="177794" y="1600"/>
                    <a:pt x="181730" y="1600"/>
                  </a:cubicBezTo>
                  <a:cubicBezTo>
                    <a:pt x="185699" y="1600"/>
                    <a:pt x="185699" y="0"/>
                    <a:pt x="189636" y="0"/>
                  </a:cubicBezTo>
                  <a:cubicBezTo>
                    <a:pt x="193605" y="0"/>
                    <a:pt x="193605" y="1600"/>
                    <a:pt x="197541" y="1600"/>
                  </a:cubicBezTo>
                  <a:cubicBezTo>
                    <a:pt x="201478" y="1600"/>
                    <a:pt x="201510" y="0"/>
                    <a:pt x="205447" y="0"/>
                  </a:cubicBezTo>
                  <a:cubicBezTo>
                    <a:pt x="209384" y="0"/>
                    <a:pt x="209384" y="1600"/>
                    <a:pt x="213352" y="1600"/>
                  </a:cubicBezTo>
                  <a:cubicBezTo>
                    <a:pt x="217289" y="1600"/>
                    <a:pt x="217289" y="0"/>
                    <a:pt x="221258" y="0"/>
                  </a:cubicBezTo>
                  <a:cubicBezTo>
                    <a:pt x="225195" y="0"/>
                    <a:pt x="225195" y="1600"/>
                    <a:pt x="229163" y="1600"/>
                  </a:cubicBezTo>
                  <a:cubicBezTo>
                    <a:pt x="233100" y="1600"/>
                    <a:pt x="233100" y="0"/>
                    <a:pt x="237069" y="0"/>
                  </a:cubicBezTo>
                  <a:cubicBezTo>
                    <a:pt x="241006" y="0"/>
                    <a:pt x="241006" y="1600"/>
                    <a:pt x="244974" y="1600"/>
                  </a:cubicBezTo>
                  <a:cubicBezTo>
                    <a:pt x="248911" y="1600"/>
                    <a:pt x="248911" y="0"/>
                    <a:pt x="252880" y="0"/>
                  </a:cubicBezTo>
                  <a:cubicBezTo>
                    <a:pt x="256817" y="0"/>
                    <a:pt x="256817" y="1600"/>
                    <a:pt x="260753" y="1600"/>
                  </a:cubicBezTo>
                  <a:cubicBezTo>
                    <a:pt x="264722" y="1600"/>
                    <a:pt x="264722" y="0"/>
                    <a:pt x="268691" y="0"/>
                  </a:cubicBezTo>
                  <a:cubicBezTo>
                    <a:pt x="272628" y="0"/>
                    <a:pt x="272628" y="1600"/>
                    <a:pt x="276596" y="1600"/>
                  </a:cubicBezTo>
                  <a:cubicBezTo>
                    <a:pt x="280533" y="1600"/>
                    <a:pt x="280533" y="0"/>
                    <a:pt x="284502" y="0"/>
                  </a:cubicBezTo>
                </a:path>
              </a:pathLst>
            </a:custGeom>
            <a:noFill/>
            <a:ln w="38100" cap="flat" cmpd="sng">
              <a:solidFill>
                <a:schemeClr val="accent2"/>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23"/>
          <p:cNvGrpSpPr/>
          <p:nvPr/>
        </p:nvGrpSpPr>
        <p:grpSpPr>
          <a:xfrm>
            <a:off x="16228599" y="4595651"/>
            <a:ext cx="5338200" cy="1165300"/>
            <a:chOff x="17669672" y="4138450"/>
            <a:chExt cx="3818728" cy="1165300"/>
          </a:xfrm>
        </p:grpSpPr>
        <p:sp>
          <p:nvSpPr>
            <p:cNvPr id="911" name="Google Shape;911;p23"/>
            <p:cNvSpPr/>
            <p:nvPr/>
          </p:nvSpPr>
          <p:spPr>
            <a:xfrm>
              <a:off x="17669672" y="4138450"/>
              <a:ext cx="3818017" cy="118002"/>
            </a:xfrm>
            <a:custGeom>
              <a:avLst/>
              <a:gdLst/>
              <a:ahLst/>
              <a:cxnLst/>
              <a:rect l="l" t="t" r="r" b="b"/>
              <a:pathLst>
                <a:path w="284502" h="1601" fill="none" extrusionOk="0">
                  <a:moveTo>
                    <a:pt x="0" y="0"/>
                  </a:moveTo>
                  <a:cubicBezTo>
                    <a:pt x="3937" y="0"/>
                    <a:pt x="3937" y="1600"/>
                    <a:pt x="7905" y="1600"/>
                  </a:cubicBezTo>
                  <a:cubicBezTo>
                    <a:pt x="11842" y="1600"/>
                    <a:pt x="11842" y="0"/>
                    <a:pt x="15811" y="0"/>
                  </a:cubicBezTo>
                  <a:cubicBezTo>
                    <a:pt x="19748" y="0"/>
                    <a:pt x="19748" y="1600"/>
                    <a:pt x="23716" y="1600"/>
                  </a:cubicBezTo>
                  <a:cubicBezTo>
                    <a:pt x="27653" y="1600"/>
                    <a:pt x="27653" y="0"/>
                    <a:pt x="31622" y="0"/>
                  </a:cubicBezTo>
                  <a:cubicBezTo>
                    <a:pt x="35559" y="0"/>
                    <a:pt x="35559" y="1600"/>
                    <a:pt x="39495" y="1600"/>
                  </a:cubicBezTo>
                  <a:cubicBezTo>
                    <a:pt x="43464" y="1600"/>
                    <a:pt x="43464" y="0"/>
                    <a:pt x="47401" y="0"/>
                  </a:cubicBezTo>
                  <a:cubicBezTo>
                    <a:pt x="51370" y="0"/>
                    <a:pt x="51370" y="1600"/>
                    <a:pt x="55306" y="1600"/>
                  </a:cubicBezTo>
                  <a:cubicBezTo>
                    <a:pt x="59275" y="1600"/>
                    <a:pt x="59275" y="0"/>
                    <a:pt x="63212" y="0"/>
                  </a:cubicBezTo>
                  <a:cubicBezTo>
                    <a:pt x="67181" y="0"/>
                    <a:pt x="67181" y="1600"/>
                    <a:pt x="71117" y="1600"/>
                  </a:cubicBezTo>
                  <a:cubicBezTo>
                    <a:pt x="75054" y="1600"/>
                    <a:pt x="75054" y="0"/>
                    <a:pt x="79023" y="0"/>
                  </a:cubicBezTo>
                  <a:cubicBezTo>
                    <a:pt x="82960" y="0"/>
                    <a:pt x="82960" y="1600"/>
                    <a:pt x="86928" y="1600"/>
                  </a:cubicBezTo>
                  <a:cubicBezTo>
                    <a:pt x="90865" y="1600"/>
                    <a:pt x="90865" y="0"/>
                    <a:pt x="94834" y="0"/>
                  </a:cubicBezTo>
                  <a:cubicBezTo>
                    <a:pt x="98771" y="0"/>
                    <a:pt x="98771" y="1600"/>
                    <a:pt x="102707" y="1600"/>
                  </a:cubicBezTo>
                  <a:cubicBezTo>
                    <a:pt x="106676" y="1600"/>
                    <a:pt x="106676" y="0"/>
                    <a:pt x="110613" y="0"/>
                  </a:cubicBezTo>
                  <a:cubicBezTo>
                    <a:pt x="114582" y="0"/>
                    <a:pt x="114582" y="1600"/>
                    <a:pt x="118518" y="1600"/>
                  </a:cubicBezTo>
                  <a:cubicBezTo>
                    <a:pt x="122487" y="1600"/>
                    <a:pt x="122487" y="0"/>
                    <a:pt x="126424" y="0"/>
                  </a:cubicBezTo>
                  <a:cubicBezTo>
                    <a:pt x="130361" y="0"/>
                    <a:pt x="130393" y="1600"/>
                    <a:pt x="134329" y="1600"/>
                  </a:cubicBezTo>
                  <a:cubicBezTo>
                    <a:pt x="138266" y="1600"/>
                    <a:pt x="138266" y="0"/>
                    <a:pt x="142235" y="0"/>
                  </a:cubicBezTo>
                  <a:cubicBezTo>
                    <a:pt x="146172" y="0"/>
                    <a:pt x="146172" y="1600"/>
                    <a:pt x="150140" y="1600"/>
                  </a:cubicBezTo>
                  <a:cubicBezTo>
                    <a:pt x="154077" y="1600"/>
                    <a:pt x="154077" y="0"/>
                    <a:pt x="158046" y="0"/>
                  </a:cubicBezTo>
                  <a:cubicBezTo>
                    <a:pt x="161983" y="0"/>
                    <a:pt x="161983" y="1600"/>
                    <a:pt x="165951" y="1600"/>
                  </a:cubicBezTo>
                  <a:cubicBezTo>
                    <a:pt x="169888" y="1600"/>
                    <a:pt x="169888" y="0"/>
                    <a:pt x="173825" y="0"/>
                  </a:cubicBezTo>
                  <a:cubicBezTo>
                    <a:pt x="177794" y="0"/>
                    <a:pt x="177794" y="1600"/>
                    <a:pt x="181730" y="1600"/>
                  </a:cubicBezTo>
                  <a:cubicBezTo>
                    <a:pt x="185699" y="1600"/>
                    <a:pt x="185699" y="0"/>
                    <a:pt x="189636" y="0"/>
                  </a:cubicBezTo>
                  <a:cubicBezTo>
                    <a:pt x="193605" y="0"/>
                    <a:pt x="193605" y="1600"/>
                    <a:pt x="197541" y="1600"/>
                  </a:cubicBezTo>
                  <a:cubicBezTo>
                    <a:pt x="201478" y="1600"/>
                    <a:pt x="201510" y="0"/>
                    <a:pt x="205447" y="0"/>
                  </a:cubicBezTo>
                  <a:cubicBezTo>
                    <a:pt x="209384" y="0"/>
                    <a:pt x="209384" y="1600"/>
                    <a:pt x="213352" y="1600"/>
                  </a:cubicBezTo>
                  <a:cubicBezTo>
                    <a:pt x="217289" y="1600"/>
                    <a:pt x="217289" y="0"/>
                    <a:pt x="221258" y="0"/>
                  </a:cubicBezTo>
                  <a:cubicBezTo>
                    <a:pt x="225195" y="0"/>
                    <a:pt x="225195" y="1600"/>
                    <a:pt x="229163" y="1600"/>
                  </a:cubicBezTo>
                  <a:cubicBezTo>
                    <a:pt x="233100" y="1600"/>
                    <a:pt x="233100" y="0"/>
                    <a:pt x="237069" y="0"/>
                  </a:cubicBezTo>
                  <a:cubicBezTo>
                    <a:pt x="241006" y="0"/>
                    <a:pt x="241006" y="1600"/>
                    <a:pt x="244974" y="1600"/>
                  </a:cubicBezTo>
                  <a:cubicBezTo>
                    <a:pt x="248911" y="1600"/>
                    <a:pt x="248911" y="0"/>
                    <a:pt x="252880" y="0"/>
                  </a:cubicBezTo>
                  <a:cubicBezTo>
                    <a:pt x="256817" y="0"/>
                    <a:pt x="256817" y="1600"/>
                    <a:pt x="260753" y="1600"/>
                  </a:cubicBezTo>
                  <a:cubicBezTo>
                    <a:pt x="264722" y="1600"/>
                    <a:pt x="264722" y="0"/>
                    <a:pt x="268691" y="0"/>
                  </a:cubicBezTo>
                  <a:cubicBezTo>
                    <a:pt x="272628" y="0"/>
                    <a:pt x="272628" y="1600"/>
                    <a:pt x="276596" y="1600"/>
                  </a:cubicBezTo>
                  <a:cubicBezTo>
                    <a:pt x="280533" y="1600"/>
                    <a:pt x="280533" y="0"/>
                    <a:pt x="284502" y="0"/>
                  </a:cubicBezTo>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3"/>
            <p:cNvSpPr/>
            <p:nvPr/>
          </p:nvSpPr>
          <p:spPr>
            <a:xfrm>
              <a:off x="17669672" y="4487549"/>
              <a:ext cx="3818728" cy="118002"/>
            </a:xfrm>
            <a:custGeom>
              <a:avLst/>
              <a:gdLst/>
              <a:ahLst/>
              <a:cxnLst/>
              <a:rect l="l" t="t" r="r" b="b"/>
              <a:pathLst>
                <a:path w="284502" h="1601" fill="none" extrusionOk="0">
                  <a:moveTo>
                    <a:pt x="0" y="0"/>
                  </a:moveTo>
                  <a:cubicBezTo>
                    <a:pt x="3937" y="0"/>
                    <a:pt x="3937" y="1600"/>
                    <a:pt x="7905" y="1600"/>
                  </a:cubicBezTo>
                  <a:cubicBezTo>
                    <a:pt x="11842" y="1600"/>
                    <a:pt x="11842" y="0"/>
                    <a:pt x="15811" y="0"/>
                  </a:cubicBezTo>
                  <a:cubicBezTo>
                    <a:pt x="19748" y="0"/>
                    <a:pt x="19748" y="1600"/>
                    <a:pt x="23716" y="1600"/>
                  </a:cubicBezTo>
                  <a:cubicBezTo>
                    <a:pt x="27653" y="1600"/>
                    <a:pt x="27653" y="0"/>
                    <a:pt x="31622" y="0"/>
                  </a:cubicBezTo>
                  <a:cubicBezTo>
                    <a:pt x="35559" y="0"/>
                    <a:pt x="35559" y="1600"/>
                    <a:pt x="39495" y="1600"/>
                  </a:cubicBezTo>
                  <a:cubicBezTo>
                    <a:pt x="43464" y="1600"/>
                    <a:pt x="43464" y="0"/>
                    <a:pt x="47401" y="0"/>
                  </a:cubicBezTo>
                  <a:cubicBezTo>
                    <a:pt x="51370" y="0"/>
                    <a:pt x="51370" y="1600"/>
                    <a:pt x="55306" y="1600"/>
                  </a:cubicBezTo>
                  <a:cubicBezTo>
                    <a:pt x="59275" y="1600"/>
                    <a:pt x="59275" y="0"/>
                    <a:pt x="63212" y="0"/>
                  </a:cubicBezTo>
                  <a:cubicBezTo>
                    <a:pt x="67181" y="0"/>
                    <a:pt x="67181" y="1600"/>
                    <a:pt x="71117" y="1600"/>
                  </a:cubicBezTo>
                  <a:cubicBezTo>
                    <a:pt x="75054" y="1600"/>
                    <a:pt x="75054" y="0"/>
                    <a:pt x="79023" y="0"/>
                  </a:cubicBezTo>
                  <a:cubicBezTo>
                    <a:pt x="82960" y="0"/>
                    <a:pt x="82960" y="1600"/>
                    <a:pt x="86928" y="1600"/>
                  </a:cubicBezTo>
                  <a:cubicBezTo>
                    <a:pt x="90865" y="1600"/>
                    <a:pt x="90865" y="0"/>
                    <a:pt x="94834" y="0"/>
                  </a:cubicBezTo>
                  <a:cubicBezTo>
                    <a:pt x="98771" y="0"/>
                    <a:pt x="98771" y="1600"/>
                    <a:pt x="102707" y="1600"/>
                  </a:cubicBezTo>
                  <a:cubicBezTo>
                    <a:pt x="106676" y="1600"/>
                    <a:pt x="106676" y="0"/>
                    <a:pt x="110613" y="0"/>
                  </a:cubicBezTo>
                  <a:cubicBezTo>
                    <a:pt x="114582" y="0"/>
                    <a:pt x="114582" y="1600"/>
                    <a:pt x="118518" y="1600"/>
                  </a:cubicBezTo>
                  <a:cubicBezTo>
                    <a:pt x="122487" y="1600"/>
                    <a:pt x="122487" y="0"/>
                    <a:pt x="126424" y="0"/>
                  </a:cubicBezTo>
                  <a:cubicBezTo>
                    <a:pt x="130361" y="0"/>
                    <a:pt x="130393" y="1600"/>
                    <a:pt x="134329" y="1600"/>
                  </a:cubicBezTo>
                  <a:cubicBezTo>
                    <a:pt x="138266" y="1600"/>
                    <a:pt x="138266" y="0"/>
                    <a:pt x="142235" y="0"/>
                  </a:cubicBezTo>
                  <a:cubicBezTo>
                    <a:pt x="146172" y="0"/>
                    <a:pt x="146172" y="1600"/>
                    <a:pt x="150140" y="1600"/>
                  </a:cubicBezTo>
                  <a:cubicBezTo>
                    <a:pt x="154077" y="1600"/>
                    <a:pt x="154077" y="0"/>
                    <a:pt x="158046" y="0"/>
                  </a:cubicBezTo>
                  <a:cubicBezTo>
                    <a:pt x="161983" y="0"/>
                    <a:pt x="161983" y="1600"/>
                    <a:pt x="165951" y="1600"/>
                  </a:cubicBezTo>
                  <a:cubicBezTo>
                    <a:pt x="169888" y="1600"/>
                    <a:pt x="169888" y="0"/>
                    <a:pt x="173825" y="0"/>
                  </a:cubicBezTo>
                  <a:cubicBezTo>
                    <a:pt x="177794" y="0"/>
                    <a:pt x="177794" y="1600"/>
                    <a:pt x="181730" y="1600"/>
                  </a:cubicBezTo>
                  <a:cubicBezTo>
                    <a:pt x="185699" y="1600"/>
                    <a:pt x="185699" y="0"/>
                    <a:pt x="189636" y="0"/>
                  </a:cubicBezTo>
                  <a:cubicBezTo>
                    <a:pt x="193605" y="0"/>
                    <a:pt x="193605" y="1600"/>
                    <a:pt x="197541" y="1600"/>
                  </a:cubicBezTo>
                  <a:cubicBezTo>
                    <a:pt x="201478" y="1600"/>
                    <a:pt x="201510" y="0"/>
                    <a:pt x="205447" y="0"/>
                  </a:cubicBezTo>
                  <a:cubicBezTo>
                    <a:pt x="209384" y="0"/>
                    <a:pt x="209384" y="1600"/>
                    <a:pt x="213352" y="1600"/>
                  </a:cubicBezTo>
                  <a:cubicBezTo>
                    <a:pt x="217289" y="1600"/>
                    <a:pt x="217289" y="0"/>
                    <a:pt x="221258" y="0"/>
                  </a:cubicBezTo>
                  <a:cubicBezTo>
                    <a:pt x="225195" y="0"/>
                    <a:pt x="225195" y="1600"/>
                    <a:pt x="229163" y="1600"/>
                  </a:cubicBezTo>
                  <a:cubicBezTo>
                    <a:pt x="233100" y="1600"/>
                    <a:pt x="233100" y="0"/>
                    <a:pt x="237069" y="0"/>
                  </a:cubicBezTo>
                  <a:cubicBezTo>
                    <a:pt x="241006" y="0"/>
                    <a:pt x="241006" y="1600"/>
                    <a:pt x="244974" y="1600"/>
                  </a:cubicBezTo>
                  <a:cubicBezTo>
                    <a:pt x="248911" y="1600"/>
                    <a:pt x="248911" y="0"/>
                    <a:pt x="252880" y="0"/>
                  </a:cubicBezTo>
                  <a:cubicBezTo>
                    <a:pt x="256817" y="0"/>
                    <a:pt x="256817" y="1600"/>
                    <a:pt x="260753" y="1600"/>
                  </a:cubicBezTo>
                  <a:cubicBezTo>
                    <a:pt x="264722" y="1600"/>
                    <a:pt x="264722" y="0"/>
                    <a:pt x="268691" y="0"/>
                  </a:cubicBezTo>
                  <a:cubicBezTo>
                    <a:pt x="272628" y="0"/>
                    <a:pt x="272628" y="1600"/>
                    <a:pt x="276596" y="1600"/>
                  </a:cubicBezTo>
                  <a:cubicBezTo>
                    <a:pt x="280533" y="1600"/>
                    <a:pt x="280533" y="0"/>
                    <a:pt x="284502" y="0"/>
                  </a:cubicBezTo>
                </a:path>
              </a:pathLst>
            </a:custGeom>
            <a:noFill/>
            <a:ln w="38100" cap="flat" cmpd="sng">
              <a:solidFill>
                <a:schemeClr val="accent2"/>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23"/>
            <p:cNvSpPr/>
            <p:nvPr/>
          </p:nvSpPr>
          <p:spPr>
            <a:xfrm>
              <a:off x="17669672" y="5185748"/>
              <a:ext cx="3818728" cy="118002"/>
            </a:xfrm>
            <a:custGeom>
              <a:avLst/>
              <a:gdLst/>
              <a:ahLst/>
              <a:cxnLst/>
              <a:rect l="l" t="t" r="r" b="b"/>
              <a:pathLst>
                <a:path w="284502" h="1601" fill="none" extrusionOk="0">
                  <a:moveTo>
                    <a:pt x="0" y="0"/>
                  </a:moveTo>
                  <a:cubicBezTo>
                    <a:pt x="3937" y="0"/>
                    <a:pt x="3937" y="1600"/>
                    <a:pt x="7905" y="1600"/>
                  </a:cubicBezTo>
                  <a:cubicBezTo>
                    <a:pt x="11842" y="1600"/>
                    <a:pt x="11842" y="0"/>
                    <a:pt x="15811" y="0"/>
                  </a:cubicBezTo>
                  <a:cubicBezTo>
                    <a:pt x="19748" y="0"/>
                    <a:pt x="19748" y="1600"/>
                    <a:pt x="23716" y="1600"/>
                  </a:cubicBezTo>
                  <a:cubicBezTo>
                    <a:pt x="27653" y="1600"/>
                    <a:pt x="27653" y="0"/>
                    <a:pt x="31622" y="0"/>
                  </a:cubicBezTo>
                  <a:cubicBezTo>
                    <a:pt x="35559" y="0"/>
                    <a:pt x="35559" y="1600"/>
                    <a:pt x="39495" y="1600"/>
                  </a:cubicBezTo>
                  <a:cubicBezTo>
                    <a:pt x="43464" y="1600"/>
                    <a:pt x="43464" y="0"/>
                    <a:pt x="47401" y="0"/>
                  </a:cubicBezTo>
                  <a:cubicBezTo>
                    <a:pt x="51370" y="0"/>
                    <a:pt x="51370" y="1600"/>
                    <a:pt x="55306" y="1600"/>
                  </a:cubicBezTo>
                  <a:cubicBezTo>
                    <a:pt x="59275" y="1600"/>
                    <a:pt x="59275" y="0"/>
                    <a:pt x="63212" y="0"/>
                  </a:cubicBezTo>
                  <a:cubicBezTo>
                    <a:pt x="67181" y="0"/>
                    <a:pt x="67181" y="1600"/>
                    <a:pt x="71117" y="1600"/>
                  </a:cubicBezTo>
                  <a:cubicBezTo>
                    <a:pt x="75054" y="1600"/>
                    <a:pt x="75054" y="0"/>
                    <a:pt x="79023" y="0"/>
                  </a:cubicBezTo>
                  <a:cubicBezTo>
                    <a:pt x="82960" y="0"/>
                    <a:pt x="82960" y="1600"/>
                    <a:pt x="86928" y="1600"/>
                  </a:cubicBezTo>
                  <a:cubicBezTo>
                    <a:pt x="90865" y="1600"/>
                    <a:pt x="90865" y="0"/>
                    <a:pt x="94834" y="0"/>
                  </a:cubicBezTo>
                  <a:cubicBezTo>
                    <a:pt x="98771" y="0"/>
                    <a:pt x="98771" y="1600"/>
                    <a:pt x="102707" y="1600"/>
                  </a:cubicBezTo>
                  <a:cubicBezTo>
                    <a:pt x="106676" y="1600"/>
                    <a:pt x="106676" y="0"/>
                    <a:pt x="110613" y="0"/>
                  </a:cubicBezTo>
                  <a:cubicBezTo>
                    <a:pt x="114582" y="0"/>
                    <a:pt x="114582" y="1600"/>
                    <a:pt x="118518" y="1600"/>
                  </a:cubicBezTo>
                  <a:cubicBezTo>
                    <a:pt x="122487" y="1600"/>
                    <a:pt x="122487" y="0"/>
                    <a:pt x="126424" y="0"/>
                  </a:cubicBezTo>
                  <a:cubicBezTo>
                    <a:pt x="130361" y="0"/>
                    <a:pt x="130393" y="1600"/>
                    <a:pt x="134329" y="1600"/>
                  </a:cubicBezTo>
                  <a:cubicBezTo>
                    <a:pt x="138266" y="1600"/>
                    <a:pt x="138266" y="0"/>
                    <a:pt x="142235" y="0"/>
                  </a:cubicBezTo>
                  <a:cubicBezTo>
                    <a:pt x="146172" y="0"/>
                    <a:pt x="146172" y="1600"/>
                    <a:pt x="150140" y="1600"/>
                  </a:cubicBezTo>
                  <a:cubicBezTo>
                    <a:pt x="154077" y="1600"/>
                    <a:pt x="154077" y="0"/>
                    <a:pt x="158046" y="0"/>
                  </a:cubicBezTo>
                  <a:cubicBezTo>
                    <a:pt x="161983" y="0"/>
                    <a:pt x="161983" y="1600"/>
                    <a:pt x="165951" y="1600"/>
                  </a:cubicBezTo>
                  <a:cubicBezTo>
                    <a:pt x="169888" y="1600"/>
                    <a:pt x="169888" y="0"/>
                    <a:pt x="173825" y="0"/>
                  </a:cubicBezTo>
                  <a:cubicBezTo>
                    <a:pt x="177794" y="0"/>
                    <a:pt x="177794" y="1600"/>
                    <a:pt x="181730" y="1600"/>
                  </a:cubicBezTo>
                  <a:cubicBezTo>
                    <a:pt x="185699" y="1600"/>
                    <a:pt x="185699" y="0"/>
                    <a:pt x="189636" y="0"/>
                  </a:cubicBezTo>
                  <a:cubicBezTo>
                    <a:pt x="193605" y="0"/>
                    <a:pt x="193605" y="1600"/>
                    <a:pt x="197541" y="1600"/>
                  </a:cubicBezTo>
                  <a:cubicBezTo>
                    <a:pt x="201478" y="1600"/>
                    <a:pt x="201510" y="0"/>
                    <a:pt x="205447" y="0"/>
                  </a:cubicBezTo>
                  <a:cubicBezTo>
                    <a:pt x="209384" y="0"/>
                    <a:pt x="209384" y="1600"/>
                    <a:pt x="213352" y="1600"/>
                  </a:cubicBezTo>
                  <a:cubicBezTo>
                    <a:pt x="217289" y="1600"/>
                    <a:pt x="217289" y="0"/>
                    <a:pt x="221258" y="0"/>
                  </a:cubicBezTo>
                  <a:cubicBezTo>
                    <a:pt x="225195" y="0"/>
                    <a:pt x="225195" y="1600"/>
                    <a:pt x="229163" y="1600"/>
                  </a:cubicBezTo>
                  <a:cubicBezTo>
                    <a:pt x="233100" y="1600"/>
                    <a:pt x="233100" y="0"/>
                    <a:pt x="237069" y="0"/>
                  </a:cubicBezTo>
                  <a:cubicBezTo>
                    <a:pt x="241006" y="0"/>
                    <a:pt x="241006" y="1600"/>
                    <a:pt x="244974" y="1600"/>
                  </a:cubicBezTo>
                  <a:cubicBezTo>
                    <a:pt x="248911" y="1600"/>
                    <a:pt x="248911" y="0"/>
                    <a:pt x="252880" y="0"/>
                  </a:cubicBezTo>
                  <a:cubicBezTo>
                    <a:pt x="256817" y="0"/>
                    <a:pt x="256817" y="1600"/>
                    <a:pt x="260753" y="1600"/>
                  </a:cubicBezTo>
                  <a:cubicBezTo>
                    <a:pt x="264722" y="1600"/>
                    <a:pt x="264722" y="0"/>
                    <a:pt x="268691" y="0"/>
                  </a:cubicBezTo>
                  <a:cubicBezTo>
                    <a:pt x="272628" y="0"/>
                    <a:pt x="272628" y="1600"/>
                    <a:pt x="276596" y="1600"/>
                  </a:cubicBezTo>
                  <a:cubicBezTo>
                    <a:pt x="280533" y="1600"/>
                    <a:pt x="280533" y="0"/>
                    <a:pt x="284502" y="0"/>
                  </a:cubicBezTo>
                </a:path>
              </a:pathLst>
            </a:custGeom>
            <a:noFill/>
            <a:ln w="38100" cap="flat" cmpd="sng">
              <a:solidFill>
                <a:schemeClr val="accent2"/>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23"/>
            <p:cNvSpPr/>
            <p:nvPr/>
          </p:nvSpPr>
          <p:spPr>
            <a:xfrm>
              <a:off x="17669672" y="4836649"/>
              <a:ext cx="3818728" cy="118002"/>
            </a:xfrm>
            <a:custGeom>
              <a:avLst/>
              <a:gdLst/>
              <a:ahLst/>
              <a:cxnLst/>
              <a:rect l="l" t="t" r="r" b="b"/>
              <a:pathLst>
                <a:path w="284502" h="1601" fill="none" extrusionOk="0">
                  <a:moveTo>
                    <a:pt x="0" y="0"/>
                  </a:moveTo>
                  <a:cubicBezTo>
                    <a:pt x="3937" y="0"/>
                    <a:pt x="3937" y="1600"/>
                    <a:pt x="7905" y="1600"/>
                  </a:cubicBezTo>
                  <a:cubicBezTo>
                    <a:pt x="11842" y="1600"/>
                    <a:pt x="11842" y="0"/>
                    <a:pt x="15811" y="0"/>
                  </a:cubicBezTo>
                  <a:cubicBezTo>
                    <a:pt x="19748" y="0"/>
                    <a:pt x="19748" y="1600"/>
                    <a:pt x="23716" y="1600"/>
                  </a:cubicBezTo>
                  <a:cubicBezTo>
                    <a:pt x="27653" y="1600"/>
                    <a:pt x="27653" y="0"/>
                    <a:pt x="31622" y="0"/>
                  </a:cubicBezTo>
                  <a:cubicBezTo>
                    <a:pt x="35559" y="0"/>
                    <a:pt x="35559" y="1600"/>
                    <a:pt x="39495" y="1600"/>
                  </a:cubicBezTo>
                  <a:cubicBezTo>
                    <a:pt x="43464" y="1600"/>
                    <a:pt x="43464" y="0"/>
                    <a:pt x="47401" y="0"/>
                  </a:cubicBezTo>
                  <a:cubicBezTo>
                    <a:pt x="51370" y="0"/>
                    <a:pt x="51370" y="1600"/>
                    <a:pt x="55306" y="1600"/>
                  </a:cubicBezTo>
                  <a:cubicBezTo>
                    <a:pt x="59275" y="1600"/>
                    <a:pt x="59275" y="0"/>
                    <a:pt x="63212" y="0"/>
                  </a:cubicBezTo>
                  <a:cubicBezTo>
                    <a:pt x="67181" y="0"/>
                    <a:pt x="67181" y="1600"/>
                    <a:pt x="71117" y="1600"/>
                  </a:cubicBezTo>
                  <a:cubicBezTo>
                    <a:pt x="75054" y="1600"/>
                    <a:pt x="75054" y="0"/>
                    <a:pt x="79023" y="0"/>
                  </a:cubicBezTo>
                  <a:cubicBezTo>
                    <a:pt x="82960" y="0"/>
                    <a:pt x="82960" y="1600"/>
                    <a:pt x="86928" y="1600"/>
                  </a:cubicBezTo>
                  <a:cubicBezTo>
                    <a:pt x="90865" y="1600"/>
                    <a:pt x="90865" y="0"/>
                    <a:pt x="94834" y="0"/>
                  </a:cubicBezTo>
                  <a:cubicBezTo>
                    <a:pt x="98771" y="0"/>
                    <a:pt x="98771" y="1600"/>
                    <a:pt x="102707" y="1600"/>
                  </a:cubicBezTo>
                  <a:cubicBezTo>
                    <a:pt x="106676" y="1600"/>
                    <a:pt x="106676" y="0"/>
                    <a:pt x="110613" y="0"/>
                  </a:cubicBezTo>
                  <a:cubicBezTo>
                    <a:pt x="114582" y="0"/>
                    <a:pt x="114582" y="1600"/>
                    <a:pt x="118518" y="1600"/>
                  </a:cubicBezTo>
                  <a:cubicBezTo>
                    <a:pt x="122487" y="1600"/>
                    <a:pt x="122487" y="0"/>
                    <a:pt x="126424" y="0"/>
                  </a:cubicBezTo>
                  <a:cubicBezTo>
                    <a:pt x="130361" y="0"/>
                    <a:pt x="130393" y="1600"/>
                    <a:pt x="134329" y="1600"/>
                  </a:cubicBezTo>
                  <a:cubicBezTo>
                    <a:pt x="138266" y="1600"/>
                    <a:pt x="138266" y="0"/>
                    <a:pt x="142235" y="0"/>
                  </a:cubicBezTo>
                  <a:cubicBezTo>
                    <a:pt x="146172" y="0"/>
                    <a:pt x="146172" y="1600"/>
                    <a:pt x="150140" y="1600"/>
                  </a:cubicBezTo>
                  <a:cubicBezTo>
                    <a:pt x="154077" y="1600"/>
                    <a:pt x="154077" y="0"/>
                    <a:pt x="158046" y="0"/>
                  </a:cubicBezTo>
                  <a:cubicBezTo>
                    <a:pt x="161983" y="0"/>
                    <a:pt x="161983" y="1600"/>
                    <a:pt x="165951" y="1600"/>
                  </a:cubicBezTo>
                  <a:cubicBezTo>
                    <a:pt x="169888" y="1600"/>
                    <a:pt x="169888" y="0"/>
                    <a:pt x="173825" y="0"/>
                  </a:cubicBezTo>
                  <a:cubicBezTo>
                    <a:pt x="177794" y="0"/>
                    <a:pt x="177794" y="1600"/>
                    <a:pt x="181730" y="1600"/>
                  </a:cubicBezTo>
                  <a:cubicBezTo>
                    <a:pt x="185699" y="1600"/>
                    <a:pt x="185699" y="0"/>
                    <a:pt x="189636" y="0"/>
                  </a:cubicBezTo>
                  <a:cubicBezTo>
                    <a:pt x="193605" y="0"/>
                    <a:pt x="193605" y="1600"/>
                    <a:pt x="197541" y="1600"/>
                  </a:cubicBezTo>
                  <a:cubicBezTo>
                    <a:pt x="201478" y="1600"/>
                    <a:pt x="201510" y="0"/>
                    <a:pt x="205447" y="0"/>
                  </a:cubicBezTo>
                  <a:cubicBezTo>
                    <a:pt x="209384" y="0"/>
                    <a:pt x="209384" y="1600"/>
                    <a:pt x="213352" y="1600"/>
                  </a:cubicBezTo>
                  <a:cubicBezTo>
                    <a:pt x="217289" y="1600"/>
                    <a:pt x="217289" y="0"/>
                    <a:pt x="221258" y="0"/>
                  </a:cubicBezTo>
                  <a:cubicBezTo>
                    <a:pt x="225195" y="0"/>
                    <a:pt x="225195" y="1600"/>
                    <a:pt x="229163" y="1600"/>
                  </a:cubicBezTo>
                  <a:cubicBezTo>
                    <a:pt x="233100" y="1600"/>
                    <a:pt x="233100" y="0"/>
                    <a:pt x="237069" y="0"/>
                  </a:cubicBezTo>
                  <a:cubicBezTo>
                    <a:pt x="241006" y="0"/>
                    <a:pt x="241006" y="1600"/>
                    <a:pt x="244974" y="1600"/>
                  </a:cubicBezTo>
                  <a:cubicBezTo>
                    <a:pt x="248911" y="1600"/>
                    <a:pt x="248911" y="0"/>
                    <a:pt x="252880" y="0"/>
                  </a:cubicBezTo>
                  <a:cubicBezTo>
                    <a:pt x="256817" y="0"/>
                    <a:pt x="256817" y="1600"/>
                    <a:pt x="260753" y="1600"/>
                  </a:cubicBezTo>
                  <a:cubicBezTo>
                    <a:pt x="264722" y="1600"/>
                    <a:pt x="264722" y="0"/>
                    <a:pt x="268691" y="0"/>
                  </a:cubicBezTo>
                  <a:cubicBezTo>
                    <a:pt x="272628" y="0"/>
                    <a:pt x="272628" y="1600"/>
                    <a:pt x="276596" y="1600"/>
                  </a:cubicBezTo>
                  <a:cubicBezTo>
                    <a:pt x="280533" y="1600"/>
                    <a:pt x="280533" y="0"/>
                    <a:pt x="284502" y="0"/>
                  </a:cubicBezTo>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5" name="Google Shape;915;p23"/>
          <p:cNvSpPr/>
          <p:nvPr/>
        </p:nvSpPr>
        <p:spPr>
          <a:xfrm>
            <a:off x="19414040" y="10118281"/>
            <a:ext cx="2172300" cy="1502100"/>
          </a:xfrm>
          <a:prstGeom prst="can">
            <a:avLst>
              <a:gd name="adj" fmla="val 25000"/>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3"/>
          <p:cNvSpPr txBox="1">
            <a:spLocks noGrp="1"/>
          </p:cNvSpPr>
          <p:nvPr>
            <p:ph type="subTitle" idx="1"/>
          </p:nvPr>
        </p:nvSpPr>
        <p:spPr>
          <a:xfrm>
            <a:off x="460350" y="2954547"/>
            <a:ext cx="22119300" cy="746400"/>
          </a:xfrm>
          <a:prstGeom prst="rect">
            <a:avLst/>
          </a:prstGeom>
        </p:spPr>
        <p:txBody>
          <a:bodyPr spcFirstLastPara="1" wrap="square" lIns="255950" tIns="255950" rIns="255950" bIns="255950" anchor="t" anchorCtr="0">
            <a:noAutofit/>
          </a:bodyPr>
          <a:lstStyle/>
          <a:p>
            <a:pPr marL="0" lvl="0" indent="0" algn="ctr" rtl="0">
              <a:spcBef>
                <a:spcPts val="0"/>
              </a:spcBef>
              <a:spcAft>
                <a:spcPts val="1200"/>
              </a:spcAft>
              <a:buNone/>
            </a:pPr>
            <a:r>
              <a:rPr lang="en"/>
              <a:t>Here’s an assortment of alternative resources whose style fits that of this template: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24"/>
          <p:cNvSpPr/>
          <p:nvPr/>
        </p:nvSpPr>
        <p:spPr>
          <a:xfrm>
            <a:off x="457200" y="2358150"/>
            <a:ext cx="22119319" cy="118002"/>
          </a:xfrm>
          <a:custGeom>
            <a:avLst/>
            <a:gdLst/>
            <a:ahLst/>
            <a:cxnLst/>
            <a:rect l="l" t="t" r="r" b="b"/>
            <a:pathLst>
              <a:path w="284502" h="1601" fill="none" extrusionOk="0">
                <a:moveTo>
                  <a:pt x="0" y="0"/>
                </a:moveTo>
                <a:cubicBezTo>
                  <a:pt x="3937" y="0"/>
                  <a:pt x="3937" y="1600"/>
                  <a:pt x="7905" y="1600"/>
                </a:cubicBezTo>
                <a:cubicBezTo>
                  <a:pt x="11842" y="1600"/>
                  <a:pt x="11842" y="0"/>
                  <a:pt x="15811" y="0"/>
                </a:cubicBezTo>
                <a:cubicBezTo>
                  <a:pt x="19748" y="0"/>
                  <a:pt x="19748" y="1600"/>
                  <a:pt x="23716" y="1600"/>
                </a:cubicBezTo>
                <a:cubicBezTo>
                  <a:pt x="27653" y="1600"/>
                  <a:pt x="27653" y="0"/>
                  <a:pt x="31622" y="0"/>
                </a:cubicBezTo>
                <a:cubicBezTo>
                  <a:pt x="35559" y="0"/>
                  <a:pt x="35559" y="1600"/>
                  <a:pt x="39495" y="1600"/>
                </a:cubicBezTo>
                <a:cubicBezTo>
                  <a:pt x="43464" y="1600"/>
                  <a:pt x="43464" y="0"/>
                  <a:pt x="47401" y="0"/>
                </a:cubicBezTo>
                <a:cubicBezTo>
                  <a:pt x="51370" y="0"/>
                  <a:pt x="51370" y="1600"/>
                  <a:pt x="55306" y="1600"/>
                </a:cubicBezTo>
                <a:cubicBezTo>
                  <a:pt x="59275" y="1600"/>
                  <a:pt x="59275" y="0"/>
                  <a:pt x="63212" y="0"/>
                </a:cubicBezTo>
                <a:cubicBezTo>
                  <a:pt x="67181" y="0"/>
                  <a:pt x="67181" y="1600"/>
                  <a:pt x="71117" y="1600"/>
                </a:cubicBezTo>
                <a:cubicBezTo>
                  <a:pt x="75054" y="1600"/>
                  <a:pt x="75054" y="0"/>
                  <a:pt x="79023" y="0"/>
                </a:cubicBezTo>
                <a:cubicBezTo>
                  <a:pt x="82960" y="0"/>
                  <a:pt x="82960" y="1600"/>
                  <a:pt x="86928" y="1600"/>
                </a:cubicBezTo>
                <a:cubicBezTo>
                  <a:pt x="90865" y="1600"/>
                  <a:pt x="90865" y="0"/>
                  <a:pt x="94834" y="0"/>
                </a:cubicBezTo>
                <a:cubicBezTo>
                  <a:pt x="98771" y="0"/>
                  <a:pt x="98771" y="1600"/>
                  <a:pt x="102707" y="1600"/>
                </a:cubicBezTo>
                <a:cubicBezTo>
                  <a:pt x="106676" y="1600"/>
                  <a:pt x="106676" y="0"/>
                  <a:pt x="110613" y="0"/>
                </a:cubicBezTo>
                <a:cubicBezTo>
                  <a:pt x="114582" y="0"/>
                  <a:pt x="114582" y="1600"/>
                  <a:pt x="118518" y="1600"/>
                </a:cubicBezTo>
                <a:cubicBezTo>
                  <a:pt x="122487" y="1600"/>
                  <a:pt x="122487" y="0"/>
                  <a:pt x="126424" y="0"/>
                </a:cubicBezTo>
                <a:cubicBezTo>
                  <a:pt x="130361" y="0"/>
                  <a:pt x="130393" y="1600"/>
                  <a:pt x="134329" y="1600"/>
                </a:cubicBezTo>
                <a:cubicBezTo>
                  <a:pt x="138266" y="1600"/>
                  <a:pt x="138266" y="0"/>
                  <a:pt x="142235" y="0"/>
                </a:cubicBezTo>
                <a:cubicBezTo>
                  <a:pt x="146172" y="0"/>
                  <a:pt x="146172" y="1600"/>
                  <a:pt x="150140" y="1600"/>
                </a:cubicBezTo>
                <a:cubicBezTo>
                  <a:pt x="154077" y="1600"/>
                  <a:pt x="154077" y="0"/>
                  <a:pt x="158046" y="0"/>
                </a:cubicBezTo>
                <a:cubicBezTo>
                  <a:pt x="161983" y="0"/>
                  <a:pt x="161983" y="1600"/>
                  <a:pt x="165951" y="1600"/>
                </a:cubicBezTo>
                <a:cubicBezTo>
                  <a:pt x="169888" y="1600"/>
                  <a:pt x="169888" y="0"/>
                  <a:pt x="173825" y="0"/>
                </a:cubicBezTo>
                <a:cubicBezTo>
                  <a:pt x="177794" y="0"/>
                  <a:pt x="177794" y="1600"/>
                  <a:pt x="181730" y="1600"/>
                </a:cubicBezTo>
                <a:cubicBezTo>
                  <a:pt x="185699" y="1600"/>
                  <a:pt x="185699" y="0"/>
                  <a:pt x="189636" y="0"/>
                </a:cubicBezTo>
                <a:cubicBezTo>
                  <a:pt x="193605" y="0"/>
                  <a:pt x="193605" y="1600"/>
                  <a:pt x="197541" y="1600"/>
                </a:cubicBezTo>
                <a:cubicBezTo>
                  <a:pt x="201478" y="1600"/>
                  <a:pt x="201510" y="0"/>
                  <a:pt x="205447" y="0"/>
                </a:cubicBezTo>
                <a:cubicBezTo>
                  <a:pt x="209384" y="0"/>
                  <a:pt x="209384" y="1600"/>
                  <a:pt x="213352" y="1600"/>
                </a:cubicBezTo>
                <a:cubicBezTo>
                  <a:pt x="217289" y="1600"/>
                  <a:pt x="217289" y="0"/>
                  <a:pt x="221258" y="0"/>
                </a:cubicBezTo>
                <a:cubicBezTo>
                  <a:pt x="225195" y="0"/>
                  <a:pt x="225195" y="1600"/>
                  <a:pt x="229163" y="1600"/>
                </a:cubicBezTo>
                <a:cubicBezTo>
                  <a:pt x="233100" y="1600"/>
                  <a:pt x="233100" y="0"/>
                  <a:pt x="237069" y="0"/>
                </a:cubicBezTo>
                <a:cubicBezTo>
                  <a:pt x="241006" y="0"/>
                  <a:pt x="241006" y="1600"/>
                  <a:pt x="244974" y="1600"/>
                </a:cubicBezTo>
                <a:cubicBezTo>
                  <a:pt x="248911" y="1600"/>
                  <a:pt x="248911" y="0"/>
                  <a:pt x="252880" y="0"/>
                </a:cubicBezTo>
                <a:cubicBezTo>
                  <a:pt x="256817" y="0"/>
                  <a:pt x="256817" y="1600"/>
                  <a:pt x="260753" y="1600"/>
                </a:cubicBezTo>
                <a:cubicBezTo>
                  <a:pt x="264722" y="1600"/>
                  <a:pt x="264722" y="0"/>
                  <a:pt x="268691" y="0"/>
                </a:cubicBezTo>
                <a:cubicBezTo>
                  <a:pt x="272628" y="0"/>
                  <a:pt x="272628" y="1600"/>
                  <a:pt x="276596" y="1600"/>
                </a:cubicBezTo>
                <a:cubicBezTo>
                  <a:pt x="280533" y="1600"/>
                  <a:pt x="280533" y="0"/>
                  <a:pt x="284502" y="0"/>
                </a:cubicBezTo>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4"/>
          <p:cNvSpPr txBox="1">
            <a:spLocks noGrp="1"/>
          </p:cNvSpPr>
          <p:nvPr>
            <p:ph type="title"/>
          </p:nvPr>
        </p:nvSpPr>
        <p:spPr>
          <a:xfrm>
            <a:off x="785411" y="812259"/>
            <a:ext cx="21469200" cy="1923900"/>
          </a:xfrm>
          <a:prstGeom prst="rect">
            <a:avLst/>
          </a:prstGeom>
        </p:spPr>
        <p:txBody>
          <a:bodyPr spcFirstLastPara="1" wrap="square" lIns="255950" tIns="255950" rIns="255950" bIns="255950" anchor="ctr" anchorCtr="0">
            <a:noAutofit/>
          </a:bodyPr>
          <a:lstStyle/>
          <a:p>
            <a:pPr marL="0" lvl="0" indent="0" algn="ctr" rtl="0">
              <a:spcBef>
                <a:spcPts val="0"/>
              </a:spcBef>
              <a:spcAft>
                <a:spcPts val="0"/>
              </a:spcAft>
              <a:buNone/>
            </a:pPr>
            <a:r>
              <a:rPr lang="en"/>
              <a:t>RESOURCES</a:t>
            </a:r>
            <a:endParaRPr/>
          </a:p>
        </p:txBody>
      </p:sp>
      <p:sp>
        <p:nvSpPr>
          <p:cNvPr id="923" name="Google Shape;923;p24"/>
          <p:cNvSpPr txBox="1">
            <a:spLocks noGrp="1"/>
          </p:cNvSpPr>
          <p:nvPr>
            <p:ph type="body" idx="1"/>
          </p:nvPr>
        </p:nvSpPr>
        <p:spPr>
          <a:xfrm>
            <a:off x="2522675" y="2954550"/>
            <a:ext cx="17994900" cy="6213000"/>
          </a:xfrm>
          <a:prstGeom prst="rect">
            <a:avLst/>
          </a:prstGeom>
        </p:spPr>
        <p:txBody>
          <a:bodyPr spcFirstLastPara="1" wrap="square" lIns="255950" tIns="255950" rIns="255950" bIns="255950" anchor="t" anchorCtr="0">
            <a:noAutofit/>
          </a:bodyPr>
          <a:lstStyle/>
          <a:p>
            <a:pPr marL="0" lvl="0" indent="0" algn="l" rtl="0">
              <a:lnSpc>
                <a:spcPct val="100000"/>
              </a:lnSpc>
              <a:spcBef>
                <a:spcPts val="0"/>
              </a:spcBef>
              <a:spcAft>
                <a:spcPts val="0"/>
              </a:spcAft>
              <a:buNone/>
            </a:pPr>
            <a:r>
              <a:rPr lang="en"/>
              <a:t>Did you like the resources on this template? Get them for free at our other websites:</a:t>
            </a:r>
            <a:endParaRPr/>
          </a:p>
          <a:p>
            <a:pPr marL="0" lvl="0" indent="0" algn="l" rtl="0">
              <a:lnSpc>
                <a:spcPct val="100000"/>
              </a:lnSpc>
              <a:spcBef>
                <a:spcPts val="1000"/>
              </a:spcBef>
              <a:spcAft>
                <a:spcPts val="0"/>
              </a:spcAft>
              <a:buClr>
                <a:schemeClr val="dk1"/>
              </a:buClr>
              <a:buSzPts val="1100"/>
              <a:buFont typeface="Arial"/>
              <a:buNone/>
            </a:pPr>
            <a:endParaRPr/>
          </a:p>
          <a:p>
            <a:pPr marL="0" lvl="0" indent="0" algn="l" rtl="0">
              <a:lnSpc>
                <a:spcPct val="100000"/>
              </a:lnSpc>
              <a:spcBef>
                <a:spcPts val="1000"/>
              </a:spcBef>
              <a:spcAft>
                <a:spcPts val="0"/>
              </a:spcAft>
              <a:buClr>
                <a:schemeClr val="dk1"/>
              </a:buClr>
              <a:buSzPts val="1100"/>
              <a:buFont typeface="Arial"/>
              <a:buNone/>
            </a:pPr>
            <a:endParaRPr/>
          </a:p>
          <a:p>
            <a:pPr marL="0" lvl="0" indent="0" algn="l" rtl="0">
              <a:lnSpc>
                <a:spcPct val="100000"/>
              </a:lnSpc>
              <a:spcBef>
                <a:spcPts val="1000"/>
              </a:spcBef>
              <a:spcAft>
                <a:spcPts val="0"/>
              </a:spcAft>
              <a:buClr>
                <a:schemeClr val="dk1"/>
              </a:buClr>
              <a:buSzPts val="1100"/>
              <a:buFont typeface="Arial"/>
              <a:buNone/>
            </a:pPr>
            <a:endParaRPr/>
          </a:p>
          <a:p>
            <a:pPr marL="0" lvl="0" indent="0" algn="l" rtl="0">
              <a:spcBef>
                <a:spcPts val="1000"/>
              </a:spcBef>
              <a:spcAft>
                <a:spcPts val="0"/>
              </a:spcAft>
              <a:buClr>
                <a:schemeClr val="dk1"/>
              </a:buClr>
              <a:buSzPts val="1100"/>
              <a:buFont typeface="Arial"/>
              <a:buNone/>
            </a:pPr>
            <a:r>
              <a:rPr lang="en">
                <a:latin typeface="Nunito Sans Black"/>
                <a:ea typeface="Nunito Sans Black"/>
                <a:cs typeface="Nunito Sans Black"/>
                <a:sym typeface="Nunito Sans Black"/>
              </a:rPr>
              <a:t>VECTORS:</a:t>
            </a:r>
            <a:endParaRPr>
              <a:latin typeface="Nunito Sans Black"/>
              <a:ea typeface="Nunito Sans Black"/>
              <a:cs typeface="Nunito Sans Black"/>
              <a:sym typeface="Nunito Sans Black"/>
            </a:endParaRPr>
          </a:p>
          <a:p>
            <a:pPr marL="914400" lvl="0" indent="-450850" algn="l" rtl="0">
              <a:spcBef>
                <a:spcPts val="0"/>
              </a:spcBef>
              <a:spcAft>
                <a:spcPts val="0"/>
              </a:spcAft>
              <a:buSzPts val="3500"/>
              <a:buChar char="●"/>
            </a:pPr>
            <a:r>
              <a:rPr lang="en">
                <a:uFill>
                  <a:noFill/>
                </a:uFill>
                <a:hlinkClick r:id="rId3"/>
              </a:rPr>
              <a:t>Help save the sea instagram stories template</a:t>
            </a:r>
            <a:endParaRPr/>
          </a:p>
        </p:txBody>
      </p:sp>
      <p:grpSp>
        <p:nvGrpSpPr>
          <p:cNvPr id="924" name="Google Shape;924;p24"/>
          <p:cNvGrpSpPr/>
          <p:nvPr/>
        </p:nvGrpSpPr>
        <p:grpSpPr>
          <a:xfrm flipH="1">
            <a:off x="16144150" y="8779086"/>
            <a:ext cx="2366152" cy="2363793"/>
            <a:chOff x="12244233" y="12482449"/>
            <a:chExt cx="2366152" cy="2363793"/>
          </a:xfrm>
        </p:grpSpPr>
        <p:sp>
          <p:nvSpPr>
            <p:cNvPr id="925" name="Google Shape;925;p24"/>
            <p:cNvSpPr/>
            <p:nvPr/>
          </p:nvSpPr>
          <p:spPr>
            <a:xfrm>
              <a:off x="13348260" y="12482449"/>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4"/>
            <p:cNvSpPr/>
            <p:nvPr/>
          </p:nvSpPr>
          <p:spPr>
            <a:xfrm>
              <a:off x="13763441" y="12568463"/>
              <a:ext cx="181683" cy="160677"/>
            </a:xfrm>
            <a:custGeom>
              <a:avLst/>
              <a:gdLst/>
              <a:ahLst/>
              <a:cxnLst/>
              <a:rect l="l" t="t" r="r" b="b"/>
              <a:pathLst>
                <a:path w="2465" h="2180" extrusionOk="0">
                  <a:moveTo>
                    <a:pt x="1236" y="1"/>
                  </a:moveTo>
                  <a:cubicBezTo>
                    <a:pt x="799" y="1"/>
                    <a:pt x="393" y="248"/>
                    <a:pt x="224" y="658"/>
                  </a:cubicBezTo>
                  <a:cubicBezTo>
                    <a:pt x="0" y="1234"/>
                    <a:pt x="256" y="1874"/>
                    <a:pt x="800" y="2098"/>
                  </a:cubicBezTo>
                  <a:cubicBezTo>
                    <a:pt x="942" y="2153"/>
                    <a:pt x="1087" y="2179"/>
                    <a:pt x="1229" y="2179"/>
                  </a:cubicBezTo>
                  <a:cubicBezTo>
                    <a:pt x="1666" y="2179"/>
                    <a:pt x="2072" y="1933"/>
                    <a:pt x="2241" y="1522"/>
                  </a:cubicBezTo>
                  <a:cubicBezTo>
                    <a:pt x="2465" y="946"/>
                    <a:pt x="2209" y="306"/>
                    <a:pt x="1665" y="82"/>
                  </a:cubicBezTo>
                  <a:cubicBezTo>
                    <a:pt x="1523" y="27"/>
                    <a:pt x="1378" y="1"/>
                    <a:pt x="12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24"/>
            <p:cNvSpPr/>
            <p:nvPr/>
          </p:nvSpPr>
          <p:spPr>
            <a:xfrm>
              <a:off x="14126733" y="12812426"/>
              <a:ext cx="174607" cy="160235"/>
            </a:xfrm>
            <a:custGeom>
              <a:avLst/>
              <a:gdLst/>
              <a:ahLst/>
              <a:cxnLst/>
              <a:rect l="l" t="t" r="r" b="b"/>
              <a:pathLst>
                <a:path w="2369" h="2174" extrusionOk="0">
                  <a:moveTo>
                    <a:pt x="1181" y="1"/>
                  </a:moveTo>
                  <a:cubicBezTo>
                    <a:pt x="910" y="1"/>
                    <a:pt x="636" y="105"/>
                    <a:pt x="416" y="325"/>
                  </a:cubicBezTo>
                  <a:cubicBezTo>
                    <a:pt x="0" y="741"/>
                    <a:pt x="0" y="1413"/>
                    <a:pt x="416" y="1861"/>
                  </a:cubicBezTo>
                  <a:cubicBezTo>
                    <a:pt x="624" y="2069"/>
                    <a:pt x="904" y="2173"/>
                    <a:pt x="1184" y="2173"/>
                  </a:cubicBezTo>
                  <a:cubicBezTo>
                    <a:pt x="1464" y="2173"/>
                    <a:pt x="1745" y="2069"/>
                    <a:pt x="1953" y="1861"/>
                  </a:cubicBezTo>
                  <a:cubicBezTo>
                    <a:pt x="2369" y="1445"/>
                    <a:pt x="2369" y="741"/>
                    <a:pt x="1953" y="325"/>
                  </a:cubicBezTo>
                  <a:cubicBezTo>
                    <a:pt x="1741" y="113"/>
                    <a:pt x="1462" y="1"/>
                    <a:pt x="118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4"/>
            <p:cNvSpPr/>
            <p:nvPr/>
          </p:nvSpPr>
          <p:spPr>
            <a:xfrm>
              <a:off x="14360230" y="13175128"/>
              <a:ext cx="181757" cy="162298"/>
            </a:xfrm>
            <a:custGeom>
              <a:avLst/>
              <a:gdLst/>
              <a:ahLst/>
              <a:cxnLst/>
              <a:rect l="l" t="t" r="r" b="b"/>
              <a:pathLst>
                <a:path w="2466" h="2202" extrusionOk="0">
                  <a:moveTo>
                    <a:pt x="1221" y="0"/>
                  </a:moveTo>
                  <a:cubicBezTo>
                    <a:pt x="1091" y="0"/>
                    <a:pt x="959" y="25"/>
                    <a:pt x="833" y="77"/>
                  </a:cubicBezTo>
                  <a:cubicBezTo>
                    <a:pt x="289" y="301"/>
                    <a:pt x="1" y="941"/>
                    <a:pt x="225" y="1517"/>
                  </a:cubicBezTo>
                  <a:cubicBezTo>
                    <a:pt x="397" y="1935"/>
                    <a:pt x="814" y="2201"/>
                    <a:pt x="1245" y="2201"/>
                  </a:cubicBezTo>
                  <a:cubicBezTo>
                    <a:pt x="1375" y="2201"/>
                    <a:pt x="1507" y="2177"/>
                    <a:pt x="1633" y="2125"/>
                  </a:cubicBezTo>
                  <a:cubicBezTo>
                    <a:pt x="2209" y="1901"/>
                    <a:pt x="2465" y="1261"/>
                    <a:pt x="2241" y="685"/>
                  </a:cubicBezTo>
                  <a:cubicBezTo>
                    <a:pt x="2069" y="267"/>
                    <a:pt x="1652" y="0"/>
                    <a:pt x="12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4"/>
            <p:cNvSpPr/>
            <p:nvPr/>
          </p:nvSpPr>
          <p:spPr>
            <a:xfrm>
              <a:off x="14447571" y="13602986"/>
              <a:ext cx="162814" cy="160603"/>
            </a:xfrm>
            <a:custGeom>
              <a:avLst/>
              <a:gdLst/>
              <a:ahLst/>
              <a:cxnLst/>
              <a:rect l="l" t="t" r="r" b="b"/>
              <a:pathLst>
                <a:path w="2209" h="2179" extrusionOk="0">
                  <a:moveTo>
                    <a:pt x="1120" y="1"/>
                  </a:moveTo>
                  <a:cubicBezTo>
                    <a:pt x="512" y="1"/>
                    <a:pt x="32" y="481"/>
                    <a:pt x="32" y="1089"/>
                  </a:cubicBezTo>
                  <a:cubicBezTo>
                    <a:pt x="0" y="1665"/>
                    <a:pt x="480" y="2177"/>
                    <a:pt x="1088" y="2177"/>
                  </a:cubicBezTo>
                  <a:cubicBezTo>
                    <a:pt x="1107" y="2178"/>
                    <a:pt x="1127" y="2179"/>
                    <a:pt x="1146" y="2179"/>
                  </a:cubicBezTo>
                  <a:cubicBezTo>
                    <a:pt x="1728" y="2179"/>
                    <a:pt x="2208" y="1710"/>
                    <a:pt x="2208" y="1121"/>
                  </a:cubicBezTo>
                  <a:cubicBezTo>
                    <a:pt x="2208" y="513"/>
                    <a:pt x="1728" y="33"/>
                    <a:pt x="11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24"/>
            <p:cNvSpPr/>
            <p:nvPr/>
          </p:nvSpPr>
          <p:spPr>
            <a:xfrm>
              <a:off x="14343720" y="14028411"/>
              <a:ext cx="184115" cy="159940"/>
            </a:xfrm>
            <a:custGeom>
              <a:avLst/>
              <a:gdLst/>
              <a:ahLst/>
              <a:cxnLst/>
              <a:rect l="l" t="t" r="r" b="b"/>
              <a:pathLst>
                <a:path w="2498" h="2170" extrusionOk="0">
                  <a:moveTo>
                    <a:pt x="1267" y="0"/>
                  </a:moveTo>
                  <a:cubicBezTo>
                    <a:pt x="849" y="0"/>
                    <a:pt x="447" y="234"/>
                    <a:pt x="257" y="662"/>
                  </a:cubicBezTo>
                  <a:cubicBezTo>
                    <a:pt x="1" y="1206"/>
                    <a:pt x="257" y="1846"/>
                    <a:pt x="801" y="2070"/>
                  </a:cubicBezTo>
                  <a:cubicBezTo>
                    <a:pt x="945" y="2138"/>
                    <a:pt x="1099" y="2170"/>
                    <a:pt x="1250" y="2170"/>
                  </a:cubicBezTo>
                  <a:cubicBezTo>
                    <a:pt x="1670" y="2170"/>
                    <a:pt x="2077" y="1926"/>
                    <a:pt x="2241" y="1526"/>
                  </a:cubicBezTo>
                  <a:cubicBezTo>
                    <a:pt x="2497" y="982"/>
                    <a:pt x="2241" y="342"/>
                    <a:pt x="1697" y="86"/>
                  </a:cubicBezTo>
                  <a:cubicBezTo>
                    <a:pt x="1557" y="28"/>
                    <a:pt x="1411" y="0"/>
                    <a:pt x="12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24"/>
            <p:cNvSpPr/>
            <p:nvPr/>
          </p:nvSpPr>
          <p:spPr>
            <a:xfrm>
              <a:off x="14098430" y="14383227"/>
              <a:ext cx="176966" cy="160529"/>
            </a:xfrm>
            <a:custGeom>
              <a:avLst/>
              <a:gdLst/>
              <a:ahLst/>
              <a:cxnLst/>
              <a:rect l="l" t="t" r="r" b="b"/>
              <a:pathLst>
                <a:path w="2401" h="2178" extrusionOk="0">
                  <a:moveTo>
                    <a:pt x="1184" y="0"/>
                  </a:moveTo>
                  <a:cubicBezTo>
                    <a:pt x="915" y="0"/>
                    <a:pt x="648" y="97"/>
                    <a:pt x="448" y="297"/>
                  </a:cubicBezTo>
                  <a:cubicBezTo>
                    <a:pt x="0" y="713"/>
                    <a:pt x="0" y="1417"/>
                    <a:pt x="384" y="1833"/>
                  </a:cubicBezTo>
                  <a:cubicBezTo>
                    <a:pt x="600" y="2066"/>
                    <a:pt x="894" y="2177"/>
                    <a:pt x="1189" y="2177"/>
                  </a:cubicBezTo>
                  <a:cubicBezTo>
                    <a:pt x="1463" y="2177"/>
                    <a:pt x="1737" y="2082"/>
                    <a:pt x="1953" y="1897"/>
                  </a:cubicBezTo>
                  <a:cubicBezTo>
                    <a:pt x="2369" y="1481"/>
                    <a:pt x="2401" y="777"/>
                    <a:pt x="1985" y="329"/>
                  </a:cubicBezTo>
                  <a:cubicBezTo>
                    <a:pt x="1768" y="113"/>
                    <a:pt x="1475" y="0"/>
                    <a:pt x="118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24"/>
            <p:cNvSpPr/>
            <p:nvPr/>
          </p:nvSpPr>
          <p:spPr>
            <a:xfrm>
              <a:off x="13728062" y="14614145"/>
              <a:ext cx="179324" cy="161045"/>
            </a:xfrm>
            <a:custGeom>
              <a:avLst/>
              <a:gdLst/>
              <a:ahLst/>
              <a:cxnLst/>
              <a:rect l="l" t="t" r="r" b="b"/>
              <a:pathLst>
                <a:path w="2433" h="2185" extrusionOk="0">
                  <a:moveTo>
                    <a:pt x="1230" y="0"/>
                  </a:moveTo>
                  <a:cubicBezTo>
                    <a:pt x="1099" y="0"/>
                    <a:pt x="965" y="25"/>
                    <a:pt x="832" y="76"/>
                  </a:cubicBezTo>
                  <a:cubicBezTo>
                    <a:pt x="256" y="268"/>
                    <a:pt x="0" y="908"/>
                    <a:pt x="192" y="1484"/>
                  </a:cubicBezTo>
                  <a:cubicBezTo>
                    <a:pt x="369" y="1914"/>
                    <a:pt x="786" y="2184"/>
                    <a:pt x="1237" y="2184"/>
                  </a:cubicBezTo>
                  <a:cubicBezTo>
                    <a:pt x="1357" y="2184"/>
                    <a:pt x="1479" y="2165"/>
                    <a:pt x="1600" y="2125"/>
                  </a:cubicBezTo>
                  <a:cubicBezTo>
                    <a:pt x="2177" y="1901"/>
                    <a:pt x="2433" y="1260"/>
                    <a:pt x="2241" y="716"/>
                  </a:cubicBezTo>
                  <a:cubicBezTo>
                    <a:pt x="2068" y="273"/>
                    <a:pt x="1668" y="0"/>
                    <a:pt x="123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24"/>
            <p:cNvSpPr/>
            <p:nvPr/>
          </p:nvSpPr>
          <p:spPr>
            <a:xfrm>
              <a:off x="13308165" y="14683428"/>
              <a:ext cx="162814" cy="162814"/>
            </a:xfrm>
            <a:custGeom>
              <a:avLst/>
              <a:gdLst/>
              <a:ahLst/>
              <a:cxnLst/>
              <a:rect l="l" t="t" r="r" b="b"/>
              <a:pathLst>
                <a:path w="2209" h="2209" extrusionOk="0">
                  <a:moveTo>
                    <a:pt x="1120" y="0"/>
                  </a:moveTo>
                  <a:cubicBezTo>
                    <a:pt x="544" y="0"/>
                    <a:pt x="32" y="480"/>
                    <a:pt x="0" y="1057"/>
                  </a:cubicBezTo>
                  <a:cubicBezTo>
                    <a:pt x="0" y="1665"/>
                    <a:pt x="448" y="2177"/>
                    <a:pt x="1056" y="2209"/>
                  </a:cubicBezTo>
                  <a:cubicBezTo>
                    <a:pt x="1664" y="2209"/>
                    <a:pt x="2177" y="1729"/>
                    <a:pt x="2177" y="1153"/>
                  </a:cubicBezTo>
                  <a:cubicBezTo>
                    <a:pt x="2209" y="544"/>
                    <a:pt x="1728" y="32"/>
                    <a:pt x="11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24"/>
            <p:cNvSpPr/>
            <p:nvPr/>
          </p:nvSpPr>
          <p:spPr>
            <a:xfrm>
              <a:off x="12874042" y="14583631"/>
              <a:ext cx="184115" cy="161488"/>
            </a:xfrm>
            <a:custGeom>
              <a:avLst/>
              <a:gdLst/>
              <a:ahLst/>
              <a:cxnLst/>
              <a:rect l="l" t="t" r="r" b="b"/>
              <a:pathLst>
                <a:path w="2498" h="2191" extrusionOk="0">
                  <a:moveTo>
                    <a:pt x="1229" y="0"/>
                  </a:moveTo>
                  <a:cubicBezTo>
                    <a:pt x="825" y="0"/>
                    <a:pt x="441" y="226"/>
                    <a:pt x="257" y="618"/>
                  </a:cubicBezTo>
                  <a:cubicBezTo>
                    <a:pt x="1" y="1194"/>
                    <a:pt x="257" y="1834"/>
                    <a:pt x="801" y="2091"/>
                  </a:cubicBezTo>
                  <a:cubicBezTo>
                    <a:pt x="946" y="2158"/>
                    <a:pt x="1097" y="2190"/>
                    <a:pt x="1246" y="2190"/>
                  </a:cubicBezTo>
                  <a:cubicBezTo>
                    <a:pt x="1658" y="2190"/>
                    <a:pt x="2053" y="1946"/>
                    <a:pt x="2241" y="1546"/>
                  </a:cubicBezTo>
                  <a:cubicBezTo>
                    <a:pt x="2497" y="1002"/>
                    <a:pt x="2241" y="362"/>
                    <a:pt x="1697" y="106"/>
                  </a:cubicBezTo>
                  <a:cubicBezTo>
                    <a:pt x="1545" y="35"/>
                    <a:pt x="1385" y="0"/>
                    <a:pt x="1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24"/>
            <p:cNvSpPr/>
            <p:nvPr/>
          </p:nvSpPr>
          <p:spPr>
            <a:xfrm>
              <a:off x="12524976" y="14326843"/>
              <a:ext cx="179324" cy="161193"/>
            </a:xfrm>
            <a:custGeom>
              <a:avLst/>
              <a:gdLst/>
              <a:ahLst/>
              <a:cxnLst/>
              <a:rect l="l" t="t" r="r" b="b"/>
              <a:pathLst>
                <a:path w="2433" h="2187" extrusionOk="0">
                  <a:moveTo>
                    <a:pt x="1226" y="0"/>
                  </a:moveTo>
                  <a:cubicBezTo>
                    <a:pt x="961" y="0"/>
                    <a:pt x="692" y="97"/>
                    <a:pt x="480" y="294"/>
                  </a:cubicBezTo>
                  <a:cubicBezTo>
                    <a:pt x="32" y="710"/>
                    <a:pt x="0" y="1382"/>
                    <a:pt x="416" y="1830"/>
                  </a:cubicBezTo>
                  <a:cubicBezTo>
                    <a:pt x="636" y="2066"/>
                    <a:pt x="927" y="2187"/>
                    <a:pt x="1218" y="2187"/>
                  </a:cubicBezTo>
                  <a:cubicBezTo>
                    <a:pt x="1479" y="2187"/>
                    <a:pt x="1741" y="2090"/>
                    <a:pt x="1952" y="1894"/>
                  </a:cubicBezTo>
                  <a:cubicBezTo>
                    <a:pt x="2401" y="1478"/>
                    <a:pt x="2433" y="806"/>
                    <a:pt x="2016" y="358"/>
                  </a:cubicBezTo>
                  <a:cubicBezTo>
                    <a:pt x="1814" y="121"/>
                    <a:pt x="1522" y="0"/>
                    <a:pt x="1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24"/>
            <p:cNvSpPr/>
            <p:nvPr/>
          </p:nvSpPr>
          <p:spPr>
            <a:xfrm>
              <a:off x="12300839" y="13954854"/>
              <a:ext cx="181683" cy="159792"/>
            </a:xfrm>
            <a:custGeom>
              <a:avLst/>
              <a:gdLst/>
              <a:ahLst/>
              <a:cxnLst/>
              <a:rect l="l" t="t" r="r" b="b"/>
              <a:pathLst>
                <a:path w="2465" h="2168" extrusionOk="0">
                  <a:moveTo>
                    <a:pt x="1226" y="0"/>
                  </a:moveTo>
                  <a:cubicBezTo>
                    <a:pt x="1107" y="0"/>
                    <a:pt x="985" y="19"/>
                    <a:pt x="865" y="60"/>
                  </a:cubicBezTo>
                  <a:cubicBezTo>
                    <a:pt x="289" y="252"/>
                    <a:pt x="1" y="892"/>
                    <a:pt x="193" y="1468"/>
                  </a:cubicBezTo>
                  <a:cubicBezTo>
                    <a:pt x="344" y="1897"/>
                    <a:pt x="775" y="2167"/>
                    <a:pt x="1234" y="2167"/>
                  </a:cubicBezTo>
                  <a:cubicBezTo>
                    <a:pt x="1356" y="2167"/>
                    <a:pt x="1480" y="2148"/>
                    <a:pt x="1601" y="2108"/>
                  </a:cubicBezTo>
                  <a:cubicBezTo>
                    <a:pt x="2145" y="1916"/>
                    <a:pt x="2465" y="1276"/>
                    <a:pt x="2241" y="732"/>
                  </a:cubicBezTo>
                  <a:cubicBezTo>
                    <a:pt x="2089" y="276"/>
                    <a:pt x="1677" y="0"/>
                    <a:pt x="12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24"/>
            <p:cNvSpPr/>
            <p:nvPr/>
          </p:nvSpPr>
          <p:spPr>
            <a:xfrm>
              <a:off x="12244233" y="13525006"/>
              <a:ext cx="167531" cy="160751"/>
            </a:xfrm>
            <a:custGeom>
              <a:avLst/>
              <a:gdLst/>
              <a:ahLst/>
              <a:cxnLst/>
              <a:rect l="l" t="t" r="r" b="b"/>
              <a:pathLst>
                <a:path w="2273" h="2181" extrusionOk="0">
                  <a:moveTo>
                    <a:pt x="1155" y="1"/>
                  </a:moveTo>
                  <a:cubicBezTo>
                    <a:pt x="575" y="1"/>
                    <a:pt x="95" y="439"/>
                    <a:pt x="64" y="1027"/>
                  </a:cubicBezTo>
                  <a:cubicBezTo>
                    <a:pt x="0" y="1635"/>
                    <a:pt x="480" y="2147"/>
                    <a:pt x="1089" y="2179"/>
                  </a:cubicBezTo>
                  <a:cubicBezTo>
                    <a:pt x="1109" y="2180"/>
                    <a:pt x="1129" y="2180"/>
                    <a:pt x="1150" y="2180"/>
                  </a:cubicBezTo>
                  <a:cubicBezTo>
                    <a:pt x="1731" y="2180"/>
                    <a:pt x="2210" y="1742"/>
                    <a:pt x="2241" y="1155"/>
                  </a:cubicBezTo>
                  <a:cubicBezTo>
                    <a:pt x="2273" y="547"/>
                    <a:pt x="1793" y="34"/>
                    <a:pt x="1217" y="2"/>
                  </a:cubicBezTo>
                  <a:cubicBezTo>
                    <a:pt x="1196" y="1"/>
                    <a:pt x="1176" y="1"/>
                    <a:pt x="1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24"/>
            <p:cNvSpPr/>
            <p:nvPr/>
          </p:nvSpPr>
          <p:spPr>
            <a:xfrm>
              <a:off x="12345651" y="13104519"/>
              <a:ext cx="184115" cy="159571"/>
            </a:xfrm>
            <a:custGeom>
              <a:avLst/>
              <a:gdLst/>
              <a:ahLst/>
              <a:cxnLst/>
              <a:rect l="l" t="t" r="r" b="b"/>
              <a:pathLst>
                <a:path w="2498" h="2165" extrusionOk="0">
                  <a:moveTo>
                    <a:pt x="1254" y="1"/>
                  </a:moveTo>
                  <a:cubicBezTo>
                    <a:pt x="841" y="1"/>
                    <a:pt x="441" y="227"/>
                    <a:pt x="257" y="618"/>
                  </a:cubicBezTo>
                  <a:cubicBezTo>
                    <a:pt x="1" y="1163"/>
                    <a:pt x="225" y="1803"/>
                    <a:pt x="769" y="2059"/>
                  </a:cubicBezTo>
                  <a:cubicBezTo>
                    <a:pt x="921" y="2130"/>
                    <a:pt x="1081" y="2164"/>
                    <a:pt x="1237" y="2164"/>
                  </a:cubicBezTo>
                  <a:cubicBezTo>
                    <a:pt x="1641" y="2164"/>
                    <a:pt x="2025" y="1939"/>
                    <a:pt x="2209" y="1547"/>
                  </a:cubicBezTo>
                  <a:cubicBezTo>
                    <a:pt x="2497" y="1003"/>
                    <a:pt x="2241" y="362"/>
                    <a:pt x="1729" y="106"/>
                  </a:cubicBezTo>
                  <a:cubicBezTo>
                    <a:pt x="1577" y="35"/>
                    <a:pt x="1415" y="1"/>
                    <a:pt x="12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24"/>
            <p:cNvSpPr/>
            <p:nvPr/>
          </p:nvSpPr>
          <p:spPr>
            <a:xfrm>
              <a:off x="12609884" y="12757737"/>
              <a:ext cx="179324" cy="160529"/>
            </a:xfrm>
            <a:custGeom>
              <a:avLst/>
              <a:gdLst/>
              <a:ahLst/>
              <a:cxnLst/>
              <a:rect l="l" t="t" r="r" b="b"/>
              <a:pathLst>
                <a:path w="2433" h="2178" extrusionOk="0">
                  <a:moveTo>
                    <a:pt x="1229" y="1"/>
                  </a:moveTo>
                  <a:cubicBezTo>
                    <a:pt x="974" y="1"/>
                    <a:pt x="719" y="89"/>
                    <a:pt x="512" y="267"/>
                  </a:cubicBezTo>
                  <a:cubicBezTo>
                    <a:pt x="32" y="683"/>
                    <a:pt x="0" y="1355"/>
                    <a:pt x="384" y="1803"/>
                  </a:cubicBezTo>
                  <a:cubicBezTo>
                    <a:pt x="612" y="2048"/>
                    <a:pt x="925" y="2178"/>
                    <a:pt x="1235" y="2178"/>
                  </a:cubicBezTo>
                  <a:cubicBezTo>
                    <a:pt x="1493" y="2178"/>
                    <a:pt x="1749" y="2088"/>
                    <a:pt x="1953" y="1899"/>
                  </a:cubicBezTo>
                  <a:cubicBezTo>
                    <a:pt x="2401" y="1515"/>
                    <a:pt x="2433" y="811"/>
                    <a:pt x="2049" y="363"/>
                  </a:cubicBezTo>
                  <a:cubicBezTo>
                    <a:pt x="1825" y="121"/>
                    <a:pt x="1526" y="1"/>
                    <a:pt x="12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24"/>
            <p:cNvSpPr/>
            <p:nvPr/>
          </p:nvSpPr>
          <p:spPr>
            <a:xfrm>
              <a:off x="12923646" y="12561755"/>
              <a:ext cx="184041" cy="162298"/>
            </a:xfrm>
            <a:custGeom>
              <a:avLst/>
              <a:gdLst/>
              <a:ahLst/>
              <a:cxnLst/>
              <a:rect l="l" t="t" r="r" b="b"/>
              <a:pathLst>
                <a:path w="2497" h="2202" extrusionOk="0">
                  <a:moveTo>
                    <a:pt x="1238" y="1"/>
                  </a:moveTo>
                  <a:cubicBezTo>
                    <a:pt x="1103" y="1"/>
                    <a:pt x="966" y="25"/>
                    <a:pt x="832" y="77"/>
                  </a:cubicBezTo>
                  <a:cubicBezTo>
                    <a:pt x="288" y="333"/>
                    <a:pt x="0" y="941"/>
                    <a:pt x="224" y="1517"/>
                  </a:cubicBezTo>
                  <a:cubicBezTo>
                    <a:pt x="421" y="1935"/>
                    <a:pt x="825" y="2202"/>
                    <a:pt x="1263" y="2202"/>
                  </a:cubicBezTo>
                  <a:cubicBezTo>
                    <a:pt x="1395" y="2202"/>
                    <a:pt x="1531" y="2177"/>
                    <a:pt x="1664" y="2125"/>
                  </a:cubicBezTo>
                  <a:cubicBezTo>
                    <a:pt x="2209" y="1901"/>
                    <a:pt x="2497" y="1261"/>
                    <a:pt x="2273" y="685"/>
                  </a:cubicBezTo>
                  <a:cubicBezTo>
                    <a:pt x="2101" y="267"/>
                    <a:pt x="1683" y="1"/>
                    <a:pt x="12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24"/>
            <p:cNvSpPr/>
            <p:nvPr/>
          </p:nvSpPr>
          <p:spPr>
            <a:xfrm>
              <a:off x="13348260" y="12859892"/>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24"/>
            <p:cNvSpPr/>
            <p:nvPr/>
          </p:nvSpPr>
          <p:spPr>
            <a:xfrm>
              <a:off x="13746931" y="12986812"/>
              <a:ext cx="181683" cy="161488"/>
            </a:xfrm>
            <a:custGeom>
              <a:avLst/>
              <a:gdLst/>
              <a:ahLst/>
              <a:cxnLst/>
              <a:rect l="l" t="t" r="r" b="b"/>
              <a:pathLst>
                <a:path w="2465" h="2191" extrusionOk="0">
                  <a:moveTo>
                    <a:pt x="1228" y="0"/>
                  </a:moveTo>
                  <a:cubicBezTo>
                    <a:pt x="879" y="0"/>
                    <a:pt x="538" y="170"/>
                    <a:pt x="320" y="487"/>
                  </a:cubicBezTo>
                  <a:cubicBezTo>
                    <a:pt x="0" y="967"/>
                    <a:pt x="128" y="1639"/>
                    <a:pt x="608" y="1991"/>
                  </a:cubicBezTo>
                  <a:cubicBezTo>
                    <a:pt x="804" y="2126"/>
                    <a:pt x="1022" y="2190"/>
                    <a:pt x="1237" y="2190"/>
                  </a:cubicBezTo>
                  <a:cubicBezTo>
                    <a:pt x="1586" y="2190"/>
                    <a:pt x="1927" y="2020"/>
                    <a:pt x="2145" y="1703"/>
                  </a:cubicBezTo>
                  <a:cubicBezTo>
                    <a:pt x="2465" y="1223"/>
                    <a:pt x="2337" y="519"/>
                    <a:pt x="1857" y="199"/>
                  </a:cubicBezTo>
                  <a:cubicBezTo>
                    <a:pt x="1661" y="65"/>
                    <a:pt x="1443" y="0"/>
                    <a:pt x="12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24"/>
            <p:cNvSpPr/>
            <p:nvPr/>
          </p:nvSpPr>
          <p:spPr>
            <a:xfrm>
              <a:off x="14013448" y="13323718"/>
              <a:ext cx="181757" cy="159940"/>
            </a:xfrm>
            <a:custGeom>
              <a:avLst/>
              <a:gdLst/>
              <a:ahLst/>
              <a:cxnLst/>
              <a:rect l="l" t="t" r="r" b="b"/>
              <a:pathLst>
                <a:path w="2466" h="2170" extrusionOk="0">
                  <a:moveTo>
                    <a:pt x="1234" y="0"/>
                  </a:moveTo>
                  <a:cubicBezTo>
                    <a:pt x="1102" y="0"/>
                    <a:pt x="967" y="25"/>
                    <a:pt x="833" y="77"/>
                  </a:cubicBezTo>
                  <a:cubicBezTo>
                    <a:pt x="289" y="269"/>
                    <a:pt x="1" y="909"/>
                    <a:pt x="225" y="1485"/>
                  </a:cubicBezTo>
                  <a:cubicBezTo>
                    <a:pt x="372" y="1903"/>
                    <a:pt x="784" y="2170"/>
                    <a:pt x="1228" y="2170"/>
                  </a:cubicBezTo>
                  <a:cubicBezTo>
                    <a:pt x="1362" y="2170"/>
                    <a:pt x="1499" y="2145"/>
                    <a:pt x="1633" y="2093"/>
                  </a:cubicBezTo>
                  <a:cubicBezTo>
                    <a:pt x="2177" y="1869"/>
                    <a:pt x="2465" y="1261"/>
                    <a:pt x="2241" y="685"/>
                  </a:cubicBezTo>
                  <a:cubicBezTo>
                    <a:pt x="2069" y="267"/>
                    <a:pt x="1671" y="0"/>
                    <a:pt x="123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24"/>
            <p:cNvSpPr/>
            <p:nvPr/>
          </p:nvSpPr>
          <p:spPr>
            <a:xfrm>
              <a:off x="14044109" y="13751280"/>
              <a:ext cx="177039" cy="160382"/>
            </a:xfrm>
            <a:custGeom>
              <a:avLst/>
              <a:gdLst/>
              <a:ahLst/>
              <a:cxnLst/>
              <a:rect l="l" t="t" r="r" b="b"/>
              <a:pathLst>
                <a:path w="2402" h="2176" extrusionOk="0">
                  <a:moveTo>
                    <a:pt x="1195" y="1"/>
                  </a:moveTo>
                  <a:cubicBezTo>
                    <a:pt x="698" y="1"/>
                    <a:pt x="269" y="350"/>
                    <a:pt x="161" y="837"/>
                  </a:cubicBezTo>
                  <a:cubicBezTo>
                    <a:pt x="1" y="1413"/>
                    <a:pt x="385" y="2021"/>
                    <a:pt x="961" y="2149"/>
                  </a:cubicBezTo>
                  <a:cubicBezTo>
                    <a:pt x="1041" y="2167"/>
                    <a:pt x="1121" y="2176"/>
                    <a:pt x="1199" y="2176"/>
                  </a:cubicBezTo>
                  <a:cubicBezTo>
                    <a:pt x="1689" y="2176"/>
                    <a:pt x="2136" y="1846"/>
                    <a:pt x="2273" y="1349"/>
                  </a:cubicBezTo>
                  <a:cubicBezTo>
                    <a:pt x="2401" y="773"/>
                    <a:pt x="2049" y="165"/>
                    <a:pt x="1473" y="37"/>
                  </a:cubicBezTo>
                  <a:cubicBezTo>
                    <a:pt x="1379" y="12"/>
                    <a:pt x="1286" y="1"/>
                    <a:pt x="11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24"/>
            <p:cNvSpPr/>
            <p:nvPr/>
          </p:nvSpPr>
          <p:spPr>
            <a:xfrm>
              <a:off x="13824763" y="14121280"/>
              <a:ext cx="179324" cy="159571"/>
            </a:xfrm>
            <a:custGeom>
              <a:avLst/>
              <a:gdLst/>
              <a:ahLst/>
              <a:cxnLst/>
              <a:rect l="l" t="t" r="r" b="b"/>
              <a:pathLst>
                <a:path w="2433" h="2165" extrusionOk="0">
                  <a:moveTo>
                    <a:pt x="1208" y="0"/>
                  </a:moveTo>
                  <a:cubicBezTo>
                    <a:pt x="949" y="0"/>
                    <a:pt x="687" y="89"/>
                    <a:pt x="481" y="266"/>
                  </a:cubicBezTo>
                  <a:cubicBezTo>
                    <a:pt x="32" y="682"/>
                    <a:pt x="0" y="1354"/>
                    <a:pt x="417" y="1802"/>
                  </a:cubicBezTo>
                  <a:cubicBezTo>
                    <a:pt x="641" y="2044"/>
                    <a:pt x="939" y="2164"/>
                    <a:pt x="1236" y="2164"/>
                  </a:cubicBezTo>
                  <a:cubicBezTo>
                    <a:pt x="1491" y="2164"/>
                    <a:pt x="1746" y="2076"/>
                    <a:pt x="1953" y="1898"/>
                  </a:cubicBezTo>
                  <a:cubicBezTo>
                    <a:pt x="2401" y="1482"/>
                    <a:pt x="2433" y="778"/>
                    <a:pt x="2017" y="362"/>
                  </a:cubicBezTo>
                  <a:cubicBezTo>
                    <a:pt x="1810" y="121"/>
                    <a:pt x="1510" y="0"/>
                    <a:pt x="12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24"/>
            <p:cNvSpPr/>
            <p:nvPr/>
          </p:nvSpPr>
          <p:spPr>
            <a:xfrm>
              <a:off x="13440244" y="14300751"/>
              <a:ext cx="169890" cy="161488"/>
            </a:xfrm>
            <a:custGeom>
              <a:avLst/>
              <a:gdLst/>
              <a:ahLst/>
              <a:cxnLst/>
              <a:rect l="l" t="t" r="r" b="b"/>
              <a:pathLst>
                <a:path w="2305" h="2191" extrusionOk="0">
                  <a:moveTo>
                    <a:pt x="1142" y="1"/>
                  </a:moveTo>
                  <a:cubicBezTo>
                    <a:pt x="1103" y="1"/>
                    <a:pt x="1064" y="3"/>
                    <a:pt x="1025" y="7"/>
                  </a:cubicBezTo>
                  <a:cubicBezTo>
                    <a:pt x="417" y="103"/>
                    <a:pt x="0" y="648"/>
                    <a:pt x="96" y="1256"/>
                  </a:cubicBezTo>
                  <a:cubicBezTo>
                    <a:pt x="156" y="1792"/>
                    <a:pt x="633" y="2190"/>
                    <a:pt x="1189" y="2190"/>
                  </a:cubicBezTo>
                  <a:cubicBezTo>
                    <a:pt x="1230" y="2190"/>
                    <a:pt x="1271" y="2188"/>
                    <a:pt x="1313" y="2184"/>
                  </a:cubicBezTo>
                  <a:cubicBezTo>
                    <a:pt x="1921" y="2088"/>
                    <a:pt x="2305" y="1544"/>
                    <a:pt x="2241" y="936"/>
                  </a:cubicBezTo>
                  <a:cubicBezTo>
                    <a:pt x="2151" y="399"/>
                    <a:pt x="1673" y="1"/>
                    <a:pt x="114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24"/>
            <p:cNvSpPr/>
            <p:nvPr/>
          </p:nvSpPr>
          <p:spPr>
            <a:xfrm>
              <a:off x="13010913" y="14230658"/>
              <a:ext cx="184041" cy="161045"/>
            </a:xfrm>
            <a:custGeom>
              <a:avLst/>
              <a:gdLst/>
              <a:ahLst/>
              <a:cxnLst/>
              <a:rect l="l" t="t" r="r" b="b"/>
              <a:pathLst>
                <a:path w="2497" h="2185" extrusionOk="0">
                  <a:moveTo>
                    <a:pt x="1229" y="0"/>
                  </a:moveTo>
                  <a:cubicBezTo>
                    <a:pt x="834" y="0"/>
                    <a:pt x="459" y="224"/>
                    <a:pt x="256" y="606"/>
                  </a:cubicBezTo>
                  <a:cubicBezTo>
                    <a:pt x="0" y="1150"/>
                    <a:pt x="224" y="1791"/>
                    <a:pt x="768" y="2079"/>
                  </a:cubicBezTo>
                  <a:cubicBezTo>
                    <a:pt x="912" y="2150"/>
                    <a:pt x="1067" y="2184"/>
                    <a:pt x="1223" y="2184"/>
                  </a:cubicBezTo>
                  <a:cubicBezTo>
                    <a:pt x="1624" y="2184"/>
                    <a:pt x="2024" y="1958"/>
                    <a:pt x="2209" y="1567"/>
                  </a:cubicBezTo>
                  <a:cubicBezTo>
                    <a:pt x="2497" y="1054"/>
                    <a:pt x="2273" y="382"/>
                    <a:pt x="1729" y="126"/>
                  </a:cubicBezTo>
                  <a:cubicBezTo>
                    <a:pt x="1567" y="40"/>
                    <a:pt x="1396" y="0"/>
                    <a:pt x="12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24"/>
            <p:cNvSpPr/>
            <p:nvPr/>
          </p:nvSpPr>
          <p:spPr>
            <a:xfrm>
              <a:off x="12701868" y="13932890"/>
              <a:ext cx="184115" cy="161267"/>
            </a:xfrm>
            <a:custGeom>
              <a:avLst/>
              <a:gdLst/>
              <a:ahLst/>
              <a:cxnLst/>
              <a:rect l="l" t="t" r="r" b="b"/>
              <a:pathLst>
                <a:path w="2498" h="2188" extrusionOk="0">
                  <a:moveTo>
                    <a:pt x="1248" y="0"/>
                  </a:moveTo>
                  <a:cubicBezTo>
                    <a:pt x="1073" y="0"/>
                    <a:pt x="897" y="43"/>
                    <a:pt x="737" y="133"/>
                  </a:cubicBezTo>
                  <a:cubicBezTo>
                    <a:pt x="193" y="422"/>
                    <a:pt x="1" y="1094"/>
                    <a:pt x="289" y="1606"/>
                  </a:cubicBezTo>
                  <a:cubicBezTo>
                    <a:pt x="486" y="1980"/>
                    <a:pt x="866" y="2187"/>
                    <a:pt x="1250" y="2187"/>
                  </a:cubicBezTo>
                  <a:cubicBezTo>
                    <a:pt x="1425" y="2187"/>
                    <a:pt x="1601" y="2144"/>
                    <a:pt x="1761" y="2054"/>
                  </a:cubicBezTo>
                  <a:cubicBezTo>
                    <a:pt x="2305" y="1766"/>
                    <a:pt x="2497" y="1094"/>
                    <a:pt x="2209" y="582"/>
                  </a:cubicBezTo>
                  <a:cubicBezTo>
                    <a:pt x="2011" y="208"/>
                    <a:pt x="1632" y="0"/>
                    <a:pt x="12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24"/>
            <p:cNvSpPr/>
            <p:nvPr/>
          </p:nvSpPr>
          <p:spPr>
            <a:xfrm>
              <a:off x="12624035" y="13586476"/>
              <a:ext cx="160456" cy="160456"/>
            </a:xfrm>
            <a:custGeom>
              <a:avLst/>
              <a:gdLst/>
              <a:ahLst/>
              <a:cxnLst/>
              <a:rect l="l" t="t" r="r" b="b"/>
              <a:pathLst>
                <a:path w="2177" h="2177" extrusionOk="0">
                  <a:moveTo>
                    <a:pt x="1089" y="1"/>
                  </a:moveTo>
                  <a:cubicBezTo>
                    <a:pt x="480" y="1"/>
                    <a:pt x="0" y="481"/>
                    <a:pt x="0" y="1089"/>
                  </a:cubicBezTo>
                  <a:cubicBezTo>
                    <a:pt x="0" y="1697"/>
                    <a:pt x="480" y="2177"/>
                    <a:pt x="1089" y="2177"/>
                  </a:cubicBezTo>
                  <a:cubicBezTo>
                    <a:pt x="1697" y="2177"/>
                    <a:pt x="2177" y="1665"/>
                    <a:pt x="2177" y="1089"/>
                  </a:cubicBezTo>
                  <a:cubicBezTo>
                    <a:pt x="2177" y="481"/>
                    <a:pt x="1697" y="1"/>
                    <a:pt x="10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24"/>
            <p:cNvSpPr/>
            <p:nvPr/>
          </p:nvSpPr>
          <p:spPr>
            <a:xfrm>
              <a:off x="12690075" y="13256278"/>
              <a:ext cx="184041" cy="160308"/>
            </a:xfrm>
            <a:custGeom>
              <a:avLst/>
              <a:gdLst/>
              <a:ahLst/>
              <a:cxnLst/>
              <a:rect l="l" t="t" r="r" b="b"/>
              <a:pathLst>
                <a:path w="2497" h="2175" extrusionOk="0">
                  <a:moveTo>
                    <a:pt x="1256" y="1"/>
                  </a:moveTo>
                  <a:cubicBezTo>
                    <a:pt x="863" y="1"/>
                    <a:pt x="490" y="218"/>
                    <a:pt x="289" y="576"/>
                  </a:cubicBezTo>
                  <a:cubicBezTo>
                    <a:pt x="1" y="1120"/>
                    <a:pt x="225" y="1792"/>
                    <a:pt x="769" y="2048"/>
                  </a:cubicBezTo>
                  <a:cubicBezTo>
                    <a:pt x="931" y="2134"/>
                    <a:pt x="1101" y="2174"/>
                    <a:pt x="1269" y="2174"/>
                  </a:cubicBezTo>
                  <a:cubicBezTo>
                    <a:pt x="1663" y="2174"/>
                    <a:pt x="2039" y="1950"/>
                    <a:pt x="2241" y="1568"/>
                  </a:cubicBezTo>
                  <a:cubicBezTo>
                    <a:pt x="2497" y="1056"/>
                    <a:pt x="2273" y="384"/>
                    <a:pt x="1761" y="128"/>
                  </a:cubicBezTo>
                  <a:cubicBezTo>
                    <a:pt x="1597" y="41"/>
                    <a:pt x="1425" y="1"/>
                    <a:pt x="12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24"/>
            <p:cNvSpPr/>
            <p:nvPr/>
          </p:nvSpPr>
          <p:spPr>
            <a:xfrm>
              <a:off x="12935439" y="12985043"/>
              <a:ext cx="181683" cy="161414"/>
            </a:xfrm>
            <a:custGeom>
              <a:avLst/>
              <a:gdLst/>
              <a:ahLst/>
              <a:cxnLst/>
              <a:rect l="l" t="t" r="r" b="b"/>
              <a:pathLst>
                <a:path w="2465" h="2190" extrusionOk="0">
                  <a:moveTo>
                    <a:pt x="1217" y="1"/>
                  </a:moveTo>
                  <a:cubicBezTo>
                    <a:pt x="1008" y="1"/>
                    <a:pt x="797" y="61"/>
                    <a:pt x="608" y="191"/>
                  </a:cubicBezTo>
                  <a:cubicBezTo>
                    <a:pt x="128" y="511"/>
                    <a:pt x="0" y="1215"/>
                    <a:pt x="320" y="1695"/>
                  </a:cubicBezTo>
                  <a:cubicBezTo>
                    <a:pt x="543" y="2020"/>
                    <a:pt x="894" y="2190"/>
                    <a:pt x="1244" y="2190"/>
                  </a:cubicBezTo>
                  <a:cubicBezTo>
                    <a:pt x="1447" y="2190"/>
                    <a:pt x="1648" y="2133"/>
                    <a:pt x="1824" y="2015"/>
                  </a:cubicBezTo>
                  <a:cubicBezTo>
                    <a:pt x="2337" y="1663"/>
                    <a:pt x="2465" y="991"/>
                    <a:pt x="2145" y="479"/>
                  </a:cubicBezTo>
                  <a:cubicBezTo>
                    <a:pt x="1923" y="176"/>
                    <a:pt x="1573" y="1"/>
                    <a:pt x="121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24"/>
            <p:cNvSpPr/>
            <p:nvPr/>
          </p:nvSpPr>
          <p:spPr>
            <a:xfrm>
              <a:off x="13348260" y="13237335"/>
              <a:ext cx="160456" cy="160529"/>
            </a:xfrm>
            <a:custGeom>
              <a:avLst/>
              <a:gdLst/>
              <a:ahLst/>
              <a:cxnLst/>
              <a:rect l="l" t="t" r="r" b="b"/>
              <a:pathLst>
                <a:path w="2177" h="2178"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24"/>
            <p:cNvSpPr/>
            <p:nvPr/>
          </p:nvSpPr>
          <p:spPr>
            <a:xfrm>
              <a:off x="13001478" y="13584117"/>
              <a:ext cx="160456" cy="160456"/>
            </a:xfrm>
            <a:custGeom>
              <a:avLst/>
              <a:gdLst/>
              <a:ahLst/>
              <a:cxnLst/>
              <a:rect l="l" t="t" r="r" b="b"/>
              <a:pathLst>
                <a:path w="2177" h="2177" extrusionOk="0">
                  <a:moveTo>
                    <a:pt x="1089" y="1"/>
                  </a:moveTo>
                  <a:cubicBezTo>
                    <a:pt x="480" y="1"/>
                    <a:pt x="0" y="481"/>
                    <a:pt x="0" y="1089"/>
                  </a:cubicBezTo>
                  <a:cubicBezTo>
                    <a:pt x="0" y="1697"/>
                    <a:pt x="480" y="2177"/>
                    <a:pt x="1089" y="2177"/>
                  </a:cubicBezTo>
                  <a:cubicBezTo>
                    <a:pt x="1697" y="2177"/>
                    <a:pt x="2177" y="1697"/>
                    <a:pt x="2177" y="1089"/>
                  </a:cubicBezTo>
                  <a:cubicBezTo>
                    <a:pt x="2177" y="481"/>
                    <a:pt x="1697" y="1"/>
                    <a:pt x="108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24"/>
            <p:cNvSpPr/>
            <p:nvPr/>
          </p:nvSpPr>
          <p:spPr>
            <a:xfrm>
              <a:off x="13348260" y="13930900"/>
              <a:ext cx="160456" cy="160456"/>
            </a:xfrm>
            <a:custGeom>
              <a:avLst/>
              <a:gdLst/>
              <a:ahLst/>
              <a:cxnLst/>
              <a:rect l="l" t="t" r="r" b="b"/>
              <a:pathLst>
                <a:path w="2177" h="2177" extrusionOk="0">
                  <a:moveTo>
                    <a:pt x="1088" y="0"/>
                  </a:moveTo>
                  <a:cubicBezTo>
                    <a:pt x="480" y="0"/>
                    <a:pt x="0" y="481"/>
                    <a:pt x="0" y="1089"/>
                  </a:cubicBezTo>
                  <a:cubicBezTo>
                    <a:pt x="0" y="1697"/>
                    <a:pt x="480" y="2177"/>
                    <a:pt x="1088" y="2177"/>
                  </a:cubicBezTo>
                  <a:cubicBezTo>
                    <a:pt x="1697" y="2177"/>
                    <a:pt x="2177" y="1697"/>
                    <a:pt x="2177" y="1089"/>
                  </a:cubicBezTo>
                  <a:cubicBezTo>
                    <a:pt x="2177" y="481"/>
                    <a:pt x="1697" y="0"/>
                    <a:pt x="10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24"/>
            <p:cNvSpPr/>
            <p:nvPr/>
          </p:nvSpPr>
          <p:spPr>
            <a:xfrm>
              <a:off x="13695042" y="13584117"/>
              <a:ext cx="160456" cy="160456"/>
            </a:xfrm>
            <a:custGeom>
              <a:avLst/>
              <a:gdLst/>
              <a:ahLst/>
              <a:cxnLst/>
              <a:rect l="l" t="t" r="r" b="b"/>
              <a:pathLst>
                <a:path w="2177" h="2177" extrusionOk="0">
                  <a:moveTo>
                    <a:pt x="1088" y="1"/>
                  </a:moveTo>
                  <a:cubicBezTo>
                    <a:pt x="480" y="1"/>
                    <a:pt x="0" y="481"/>
                    <a:pt x="0" y="1089"/>
                  </a:cubicBezTo>
                  <a:cubicBezTo>
                    <a:pt x="0" y="1697"/>
                    <a:pt x="480" y="2177"/>
                    <a:pt x="1088" y="2177"/>
                  </a:cubicBezTo>
                  <a:cubicBezTo>
                    <a:pt x="1696" y="2177"/>
                    <a:pt x="2177" y="1697"/>
                    <a:pt x="2177" y="1089"/>
                  </a:cubicBezTo>
                  <a:cubicBezTo>
                    <a:pt x="2177" y="481"/>
                    <a:pt x="1696"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24"/>
            <p:cNvSpPr/>
            <p:nvPr/>
          </p:nvSpPr>
          <p:spPr>
            <a:xfrm>
              <a:off x="13348260" y="13584117"/>
              <a:ext cx="160456" cy="160456"/>
            </a:xfrm>
            <a:custGeom>
              <a:avLst/>
              <a:gdLst/>
              <a:ahLst/>
              <a:cxnLst/>
              <a:rect l="l" t="t" r="r" b="b"/>
              <a:pathLst>
                <a:path w="2177" h="2177" extrusionOk="0">
                  <a:moveTo>
                    <a:pt x="1088" y="1"/>
                  </a:moveTo>
                  <a:cubicBezTo>
                    <a:pt x="480" y="1"/>
                    <a:pt x="0" y="481"/>
                    <a:pt x="0" y="1089"/>
                  </a:cubicBezTo>
                  <a:cubicBezTo>
                    <a:pt x="0" y="1697"/>
                    <a:pt x="480" y="2177"/>
                    <a:pt x="1088" y="2177"/>
                  </a:cubicBezTo>
                  <a:cubicBezTo>
                    <a:pt x="1697" y="2177"/>
                    <a:pt x="2177" y="1697"/>
                    <a:pt x="2177" y="1089"/>
                  </a:cubicBezTo>
                  <a:cubicBezTo>
                    <a:pt x="2177" y="481"/>
                    <a:pt x="1697" y="1"/>
                    <a:pt x="10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 name="Google Shape;957;p24"/>
          <p:cNvGrpSpPr/>
          <p:nvPr/>
        </p:nvGrpSpPr>
        <p:grpSpPr>
          <a:xfrm>
            <a:off x="-1212690" y="9741108"/>
            <a:ext cx="3339801" cy="3371302"/>
            <a:chOff x="6181555" y="10812294"/>
            <a:chExt cx="3500840" cy="3533860"/>
          </a:xfrm>
        </p:grpSpPr>
        <p:sp>
          <p:nvSpPr>
            <p:cNvPr id="958" name="Google Shape;958;p24"/>
            <p:cNvSpPr/>
            <p:nvPr/>
          </p:nvSpPr>
          <p:spPr>
            <a:xfrm>
              <a:off x="6181555" y="10814652"/>
              <a:ext cx="3500840" cy="3531501"/>
            </a:xfrm>
            <a:custGeom>
              <a:avLst/>
              <a:gdLst/>
              <a:ahLst/>
              <a:cxnLst/>
              <a:rect l="l" t="t" r="r" b="b"/>
              <a:pathLst>
                <a:path w="47498" h="47914" fill="none" extrusionOk="0">
                  <a:moveTo>
                    <a:pt x="37416" y="2401"/>
                  </a:moveTo>
                  <a:cubicBezTo>
                    <a:pt x="47306" y="12067"/>
                    <a:pt x="47498" y="27942"/>
                    <a:pt x="37832" y="37832"/>
                  </a:cubicBezTo>
                  <a:cubicBezTo>
                    <a:pt x="28166" y="47721"/>
                    <a:pt x="12323" y="47914"/>
                    <a:pt x="2433" y="38248"/>
                  </a:cubicBezTo>
                  <a:cubicBezTo>
                    <a:pt x="1729" y="37576"/>
                    <a:pt x="1089" y="36871"/>
                    <a:pt x="481" y="36135"/>
                  </a:cubicBezTo>
                  <a:cubicBezTo>
                    <a:pt x="449" y="36071"/>
                    <a:pt x="417" y="36039"/>
                    <a:pt x="385" y="35975"/>
                  </a:cubicBezTo>
                  <a:cubicBezTo>
                    <a:pt x="1" y="35271"/>
                    <a:pt x="1249" y="33575"/>
                    <a:pt x="3265" y="32071"/>
                  </a:cubicBezTo>
                  <a:cubicBezTo>
                    <a:pt x="5218" y="30598"/>
                    <a:pt x="7170" y="29894"/>
                    <a:pt x="7778" y="30374"/>
                  </a:cubicBezTo>
                  <a:cubicBezTo>
                    <a:pt x="7842" y="30438"/>
                    <a:pt x="7874" y="30470"/>
                    <a:pt x="7938" y="30534"/>
                  </a:cubicBezTo>
                  <a:cubicBezTo>
                    <a:pt x="8226" y="30918"/>
                    <a:pt x="8578" y="31270"/>
                    <a:pt x="8931" y="31590"/>
                  </a:cubicBezTo>
                  <a:cubicBezTo>
                    <a:pt x="15140" y="37672"/>
                    <a:pt x="25126" y="37576"/>
                    <a:pt x="31207" y="31334"/>
                  </a:cubicBezTo>
                  <a:cubicBezTo>
                    <a:pt x="37288" y="25125"/>
                    <a:pt x="37160" y="15139"/>
                    <a:pt x="30951" y="9058"/>
                  </a:cubicBezTo>
                  <a:cubicBezTo>
                    <a:pt x="30599" y="8706"/>
                    <a:pt x="30215" y="8386"/>
                    <a:pt x="29862" y="8098"/>
                  </a:cubicBezTo>
                  <a:cubicBezTo>
                    <a:pt x="29798" y="8066"/>
                    <a:pt x="29734" y="8002"/>
                    <a:pt x="29702" y="7970"/>
                  </a:cubicBezTo>
                  <a:cubicBezTo>
                    <a:pt x="29158" y="7394"/>
                    <a:pt x="29862" y="5378"/>
                    <a:pt x="31271" y="3393"/>
                  </a:cubicBezTo>
                  <a:cubicBezTo>
                    <a:pt x="32743" y="1313"/>
                    <a:pt x="34503" y="1"/>
                    <a:pt x="35175" y="449"/>
                  </a:cubicBezTo>
                  <a:cubicBezTo>
                    <a:pt x="35207" y="481"/>
                    <a:pt x="35207" y="481"/>
                    <a:pt x="35239" y="513"/>
                  </a:cubicBezTo>
                  <a:cubicBezTo>
                    <a:pt x="35976" y="1089"/>
                    <a:pt x="36712" y="1729"/>
                    <a:pt x="37416" y="2401"/>
                  </a:cubicBezTo>
                  <a:close/>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4"/>
            <p:cNvSpPr/>
            <p:nvPr/>
          </p:nvSpPr>
          <p:spPr>
            <a:xfrm>
              <a:off x="6181555" y="13017989"/>
              <a:ext cx="608730" cy="497804"/>
            </a:xfrm>
            <a:custGeom>
              <a:avLst/>
              <a:gdLst/>
              <a:ahLst/>
              <a:cxnLst/>
              <a:rect l="l" t="t" r="r" b="b"/>
              <a:pathLst>
                <a:path w="8259" h="6754" fill="none" extrusionOk="0">
                  <a:moveTo>
                    <a:pt x="7778" y="480"/>
                  </a:moveTo>
                  <a:cubicBezTo>
                    <a:pt x="7810" y="512"/>
                    <a:pt x="7842" y="544"/>
                    <a:pt x="7874" y="576"/>
                  </a:cubicBezTo>
                  <a:cubicBezTo>
                    <a:pt x="7906" y="576"/>
                    <a:pt x="7906" y="608"/>
                    <a:pt x="7938" y="640"/>
                  </a:cubicBezTo>
                  <a:cubicBezTo>
                    <a:pt x="8258" y="1344"/>
                    <a:pt x="7010" y="3073"/>
                    <a:pt x="5026" y="4545"/>
                  </a:cubicBezTo>
                  <a:cubicBezTo>
                    <a:pt x="3073" y="6017"/>
                    <a:pt x="1089" y="6753"/>
                    <a:pt x="481" y="6241"/>
                  </a:cubicBezTo>
                  <a:cubicBezTo>
                    <a:pt x="449" y="6209"/>
                    <a:pt x="417" y="6177"/>
                    <a:pt x="417" y="6145"/>
                  </a:cubicBezTo>
                  <a:cubicBezTo>
                    <a:pt x="385" y="6145"/>
                    <a:pt x="385" y="6113"/>
                    <a:pt x="385" y="6081"/>
                  </a:cubicBezTo>
                  <a:cubicBezTo>
                    <a:pt x="1" y="5377"/>
                    <a:pt x="1249" y="3681"/>
                    <a:pt x="3265" y="2177"/>
                  </a:cubicBezTo>
                  <a:cubicBezTo>
                    <a:pt x="5218" y="704"/>
                    <a:pt x="7170" y="0"/>
                    <a:pt x="7778" y="480"/>
                  </a:cubicBezTo>
                  <a:close/>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4"/>
            <p:cNvSpPr/>
            <p:nvPr/>
          </p:nvSpPr>
          <p:spPr>
            <a:xfrm>
              <a:off x="8330645" y="10812294"/>
              <a:ext cx="488369" cy="622881"/>
            </a:xfrm>
            <a:custGeom>
              <a:avLst/>
              <a:gdLst/>
              <a:ahLst/>
              <a:cxnLst/>
              <a:rect l="l" t="t" r="r" b="b"/>
              <a:pathLst>
                <a:path w="6626" h="8451" fill="none" extrusionOk="0">
                  <a:moveTo>
                    <a:pt x="6081" y="545"/>
                  </a:moveTo>
                  <a:cubicBezTo>
                    <a:pt x="6626" y="1089"/>
                    <a:pt x="5953" y="3105"/>
                    <a:pt x="4513" y="5154"/>
                  </a:cubicBezTo>
                  <a:cubicBezTo>
                    <a:pt x="3105" y="7170"/>
                    <a:pt x="1409" y="8450"/>
                    <a:pt x="704" y="8130"/>
                  </a:cubicBezTo>
                  <a:cubicBezTo>
                    <a:pt x="672" y="8098"/>
                    <a:pt x="640" y="8098"/>
                    <a:pt x="608" y="8066"/>
                  </a:cubicBezTo>
                  <a:cubicBezTo>
                    <a:pt x="576" y="8066"/>
                    <a:pt x="544" y="8034"/>
                    <a:pt x="544" y="8002"/>
                  </a:cubicBezTo>
                  <a:cubicBezTo>
                    <a:pt x="0" y="7394"/>
                    <a:pt x="704" y="5410"/>
                    <a:pt x="2113" y="3425"/>
                  </a:cubicBezTo>
                  <a:cubicBezTo>
                    <a:pt x="3617" y="1313"/>
                    <a:pt x="5345" y="1"/>
                    <a:pt x="6017" y="481"/>
                  </a:cubicBezTo>
                  <a:cubicBezTo>
                    <a:pt x="6049" y="513"/>
                    <a:pt x="6049" y="513"/>
                    <a:pt x="6081" y="545"/>
                  </a:cubicBezTo>
                  <a:close/>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1" name="Google Shape;961;p24"/>
          <p:cNvSpPr/>
          <p:nvPr/>
        </p:nvSpPr>
        <p:spPr>
          <a:xfrm flipH="1">
            <a:off x="498037" y="14814450"/>
            <a:ext cx="22043926" cy="118002"/>
          </a:xfrm>
          <a:custGeom>
            <a:avLst/>
            <a:gdLst/>
            <a:ahLst/>
            <a:cxnLst/>
            <a:rect l="l" t="t" r="r" b="b"/>
            <a:pathLst>
              <a:path w="284502" h="1601" fill="none" extrusionOk="0">
                <a:moveTo>
                  <a:pt x="0" y="0"/>
                </a:moveTo>
                <a:cubicBezTo>
                  <a:pt x="3937" y="0"/>
                  <a:pt x="3937" y="1600"/>
                  <a:pt x="7905" y="1600"/>
                </a:cubicBezTo>
                <a:cubicBezTo>
                  <a:pt x="11842" y="1600"/>
                  <a:pt x="11842" y="0"/>
                  <a:pt x="15811" y="0"/>
                </a:cubicBezTo>
                <a:cubicBezTo>
                  <a:pt x="19748" y="0"/>
                  <a:pt x="19748" y="1600"/>
                  <a:pt x="23716" y="1600"/>
                </a:cubicBezTo>
                <a:cubicBezTo>
                  <a:pt x="27653" y="1600"/>
                  <a:pt x="27653" y="0"/>
                  <a:pt x="31622" y="0"/>
                </a:cubicBezTo>
                <a:cubicBezTo>
                  <a:pt x="35559" y="0"/>
                  <a:pt x="35559" y="1600"/>
                  <a:pt x="39495" y="1600"/>
                </a:cubicBezTo>
                <a:cubicBezTo>
                  <a:pt x="43464" y="1600"/>
                  <a:pt x="43464" y="0"/>
                  <a:pt x="47401" y="0"/>
                </a:cubicBezTo>
                <a:cubicBezTo>
                  <a:pt x="51370" y="0"/>
                  <a:pt x="51370" y="1600"/>
                  <a:pt x="55306" y="1600"/>
                </a:cubicBezTo>
                <a:cubicBezTo>
                  <a:pt x="59275" y="1600"/>
                  <a:pt x="59275" y="0"/>
                  <a:pt x="63212" y="0"/>
                </a:cubicBezTo>
                <a:cubicBezTo>
                  <a:pt x="67181" y="0"/>
                  <a:pt x="67181" y="1600"/>
                  <a:pt x="71117" y="1600"/>
                </a:cubicBezTo>
                <a:cubicBezTo>
                  <a:pt x="75054" y="1600"/>
                  <a:pt x="75054" y="0"/>
                  <a:pt x="79023" y="0"/>
                </a:cubicBezTo>
                <a:cubicBezTo>
                  <a:pt x="82960" y="0"/>
                  <a:pt x="82960" y="1600"/>
                  <a:pt x="86928" y="1600"/>
                </a:cubicBezTo>
                <a:cubicBezTo>
                  <a:pt x="90865" y="1600"/>
                  <a:pt x="90865" y="0"/>
                  <a:pt x="94834" y="0"/>
                </a:cubicBezTo>
                <a:cubicBezTo>
                  <a:pt x="98771" y="0"/>
                  <a:pt x="98771" y="1600"/>
                  <a:pt x="102707" y="1600"/>
                </a:cubicBezTo>
                <a:cubicBezTo>
                  <a:pt x="106676" y="1600"/>
                  <a:pt x="106676" y="0"/>
                  <a:pt x="110613" y="0"/>
                </a:cubicBezTo>
                <a:cubicBezTo>
                  <a:pt x="114582" y="0"/>
                  <a:pt x="114582" y="1600"/>
                  <a:pt x="118518" y="1600"/>
                </a:cubicBezTo>
                <a:cubicBezTo>
                  <a:pt x="122487" y="1600"/>
                  <a:pt x="122487" y="0"/>
                  <a:pt x="126424" y="0"/>
                </a:cubicBezTo>
                <a:cubicBezTo>
                  <a:pt x="130361" y="0"/>
                  <a:pt x="130393" y="1600"/>
                  <a:pt x="134329" y="1600"/>
                </a:cubicBezTo>
                <a:cubicBezTo>
                  <a:pt x="138266" y="1600"/>
                  <a:pt x="138266" y="0"/>
                  <a:pt x="142235" y="0"/>
                </a:cubicBezTo>
                <a:cubicBezTo>
                  <a:pt x="146172" y="0"/>
                  <a:pt x="146172" y="1600"/>
                  <a:pt x="150140" y="1600"/>
                </a:cubicBezTo>
                <a:cubicBezTo>
                  <a:pt x="154077" y="1600"/>
                  <a:pt x="154077" y="0"/>
                  <a:pt x="158046" y="0"/>
                </a:cubicBezTo>
                <a:cubicBezTo>
                  <a:pt x="161983" y="0"/>
                  <a:pt x="161983" y="1600"/>
                  <a:pt x="165951" y="1600"/>
                </a:cubicBezTo>
                <a:cubicBezTo>
                  <a:pt x="169888" y="1600"/>
                  <a:pt x="169888" y="0"/>
                  <a:pt x="173825" y="0"/>
                </a:cubicBezTo>
                <a:cubicBezTo>
                  <a:pt x="177794" y="0"/>
                  <a:pt x="177794" y="1600"/>
                  <a:pt x="181730" y="1600"/>
                </a:cubicBezTo>
                <a:cubicBezTo>
                  <a:pt x="185699" y="1600"/>
                  <a:pt x="185699" y="0"/>
                  <a:pt x="189636" y="0"/>
                </a:cubicBezTo>
                <a:cubicBezTo>
                  <a:pt x="193605" y="0"/>
                  <a:pt x="193605" y="1600"/>
                  <a:pt x="197541" y="1600"/>
                </a:cubicBezTo>
                <a:cubicBezTo>
                  <a:pt x="201478" y="1600"/>
                  <a:pt x="201510" y="0"/>
                  <a:pt x="205447" y="0"/>
                </a:cubicBezTo>
                <a:cubicBezTo>
                  <a:pt x="209384" y="0"/>
                  <a:pt x="209384" y="1600"/>
                  <a:pt x="213352" y="1600"/>
                </a:cubicBezTo>
                <a:cubicBezTo>
                  <a:pt x="217289" y="1600"/>
                  <a:pt x="217289" y="0"/>
                  <a:pt x="221258" y="0"/>
                </a:cubicBezTo>
                <a:cubicBezTo>
                  <a:pt x="225195" y="0"/>
                  <a:pt x="225195" y="1600"/>
                  <a:pt x="229163" y="1600"/>
                </a:cubicBezTo>
                <a:cubicBezTo>
                  <a:pt x="233100" y="1600"/>
                  <a:pt x="233100" y="0"/>
                  <a:pt x="237069" y="0"/>
                </a:cubicBezTo>
                <a:cubicBezTo>
                  <a:pt x="241006" y="0"/>
                  <a:pt x="241006" y="1600"/>
                  <a:pt x="244974" y="1600"/>
                </a:cubicBezTo>
                <a:cubicBezTo>
                  <a:pt x="248911" y="1600"/>
                  <a:pt x="248911" y="0"/>
                  <a:pt x="252880" y="0"/>
                </a:cubicBezTo>
                <a:cubicBezTo>
                  <a:pt x="256817" y="0"/>
                  <a:pt x="256817" y="1600"/>
                  <a:pt x="260753" y="1600"/>
                </a:cubicBezTo>
                <a:cubicBezTo>
                  <a:pt x="264722" y="1600"/>
                  <a:pt x="264722" y="0"/>
                  <a:pt x="268691" y="0"/>
                </a:cubicBezTo>
                <a:cubicBezTo>
                  <a:pt x="272628" y="0"/>
                  <a:pt x="272628" y="1600"/>
                  <a:pt x="276596" y="1600"/>
                </a:cubicBezTo>
                <a:cubicBezTo>
                  <a:pt x="280533" y="1600"/>
                  <a:pt x="280533" y="0"/>
                  <a:pt x="284502" y="0"/>
                </a:cubicBezTo>
              </a:path>
            </a:pathLst>
          </a:custGeom>
          <a:noFill/>
          <a:ln w="38100" cap="flat" cmpd="sng">
            <a:solidFill>
              <a:schemeClr val="accent1"/>
            </a:solidFill>
            <a:prstDash val="solid"/>
            <a:miter lim="320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4"/>
          <p:cNvSpPr/>
          <p:nvPr/>
        </p:nvSpPr>
        <p:spPr>
          <a:xfrm flipH="1">
            <a:off x="10669200" y="14022661"/>
            <a:ext cx="1701600" cy="1701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4"/>
          <p:cNvSpPr/>
          <p:nvPr/>
        </p:nvSpPr>
        <p:spPr>
          <a:xfrm flipH="1">
            <a:off x="11078037" y="14458686"/>
            <a:ext cx="883926" cy="829550"/>
          </a:xfrm>
          <a:prstGeom prst="rect">
            <a:avLst/>
          </a:prstGeom>
        </p:spPr>
        <p:txBody>
          <a:bodyPr>
            <a:prstTxWarp prst="textPlain">
              <a:avLst/>
            </a:prstTxWarp>
          </a:bodyPr>
          <a:lstStyle/>
          <a:p>
            <a:pPr lvl="0" algn="ctr"/>
            <a:r>
              <a:rPr b="1" i="0">
                <a:ln>
                  <a:noFill/>
                </a:ln>
                <a:solidFill>
                  <a:schemeClr val="accent3"/>
                </a:solidFill>
                <a:latin typeface="Rubik"/>
              </a:rPr>
              <a:t>#</a:t>
            </a:r>
          </a:p>
        </p:txBody>
      </p:sp>
      <p:sp>
        <p:nvSpPr>
          <p:cNvPr id="964" name="Google Shape;964;p24"/>
          <p:cNvSpPr/>
          <p:nvPr/>
        </p:nvSpPr>
        <p:spPr>
          <a:xfrm rot="-2398548" flipH="1">
            <a:off x="-223768" y="6175652"/>
            <a:ext cx="1034299" cy="141806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4"/>
          <p:cNvSpPr/>
          <p:nvPr/>
        </p:nvSpPr>
        <p:spPr>
          <a:xfrm rot="-7290597">
            <a:off x="21284873" y="-1542647"/>
            <a:ext cx="3993903" cy="4036297"/>
          </a:xfrm>
          <a:prstGeom prst="blockArc">
            <a:avLst>
              <a:gd name="adj1" fmla="val 10800000"/>
              <a:gd name="adj2" fmla="val 21533718"/>
              <a:gd name="adj3" fmla="val 1839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69"/>
        <p:cNvGrpSpPr/>
        <p:nvPr/>
      </p:nvGrpSpPr>
      <p:grpSpPr>
        <a:xfrm>
          <a:off x="0" y="0"/>
          <a:ext cx="0" cy="0"/>
          <a:chOff x="0" y="0"/>
          <a:chExt cx="0" cy="0"/>
        </a:xfrm>
      </p:grpSpPr>
      <p:sp>
        <p:nvSpPr>
          <p:cNvPr id="970" name="Google Shape;970;p25"/>
          <p:cNvSpPr txBox="1"/>
          <p:nvPr/>
        </p:nvSpPr>
        <p:spPr>
          <a:xfrm>
            <a:off x="2036400" y="2009250"/>
            <a:ext cx="18967200" cy="1620300"/>
          </a:xfrm>
          <a:prstGeom prst="rect">
            <a:avLst/>
          </a:prstGeom>
          <a:noFill/>
          <a:ln>
            <a:noFill/>
          </a:ln>
        </p:spPr>
        <p:txBody>
          <a:bodyPr spcFirstLastPara="1" wrap="square" lIns="255150" tIns="255150" rIns="255150" bIns="255150" anchor="t" anchorCtr="0">
            <a:noAutofit/>
          </a:bodyPr>
          <a:lstStyle/>
          <a:p>
            <a:pPr marL="0" lvl="0" indent="0" algn="ctr" rtl="0">
              <a:spcBef>
                <a:spcPts val="0"/>
              </a:spcBef>
              <a:spcAft>
                <a:spcPts val="0"/>
              </a:spcAft>
              <a:buNone/>
            </a:pPr>
            <a:r>
              <a:rPr lang="en" sz="7500">
                <a:solidFill>
                  <a:srgbClr val="FFFFFF"/>
                </a:solidFill>
              </a:rPr>
              <a:t>Instructions for use</a:t>
            </a:r>
            <a:endParaRPr sz="7500">
              <a:solidFill>
                <a:srgbClr val="FFFFFF"/>
              </a:solidFill>
            </a:endParaRPr>
          </a:p>
        </p:txBody>
      </p:sp>
      <p:sp>
        <p:nvSpPr>
          <p:cNvPr id="971" name="Google Shape;971;p25"/>
          <p:cNvSpPr txBox="1"/>
          <p:nvPr/>
        </p:nvSpPr>
        <p:spPr>
          <a:xfrm>
            <a:off x="2036450" y="13856326"/>
            <a:ext cx="18967200" cy="1478400"/>
          </a:xfrm>
          <a:prstGeom prst="rect">
            <a:avLst/>
          </a:prstGeom>
          <a:noFill/>
          <a:ln>
            <a:noFill/>
          </a:ln>
        </p:spPr>
        <p:txBody>
          <a:bodyPr spcFirstLastPara="1" wrap="square" lIns="255150" tIns="255150" rIns="255150" bIns="255150" anchor="t" anchorCtr="0">
            <a:noAutofit/>
          </a:bodyPr>
          <a:lstStyle/>
          <a:p>
            <a:pPr marL="0" lvl="0" indent="0" algn="ctr" rtl="0">
              <a:lnSpc>
                <a:spcPct val="115000"/>
              </a:lnSpc>
              <a:spcBef>
                <a:spcPts val="0"/>
              </a:spcBef>
              <a:spcAft>
                <a:spcPts val="0"/>
              </a:spcAft>
              <a:buNone/>
            </a:pPr>
            <a:r>
              <a:rPr lang="en" sz="3000">
                <a:solidFill>
                  <a:srgbClr val="FFFFFF"/>
                </a:solidFill>
              </a:rPr>
              <a:t>For more information about editing slides, please read our FAQs or visit Slidesgo School:</a:t>
            </a:r>
            <a:endParaRPr sz="3000">
              <a:solidFill>
                <a:srgbClr val="FFFFFF"/>
              </a:solidFill>
            </a:endParaRPr>
          </a:p>
          <a:p>
            <a:pPr marL="0" lvl="0" indent="0" algn="ctr" rtl="0">
              <a:lnSpc>
                <a:spcPct val="115000"/>
              </a:lnSpc>
              <a:spcBef>
                <a:spcPts val="0"/>
              </a:spcBef>
              <a:spcAft>
                <a:spcPts val="0"/>
              </a:spcAft>
              <a:buNone/>
            </a:pPr>
            <a:r>
              <a:rPr lang="en" sz="3000" u="sng">
                <a:solidFill>
                  <a:srgbClr val="869FB2"/>
                </a:solidFill>
                <a:hlinkClick r:id="rId3">
                  <a:extLst>
                    <a:ext uri="{A12FA001-AC4F-418D-AE19-62706E023703}">
                      <ahyp:hlinkClr xmlns:ahyp="http://schemas.microsoft.com/office/drawing/2018/hyperlinkcolor" val="tx"/>
                    </a:ext>
                  </a:extLst>
                </a:hlinkClick>
              </a:rPr>
              <a:t>https://slidesgo.com/faqs</a:t>
            </a:r>
            <a:r>
              <a:rPr lang="en" sz="3000">
                <a:solidFill>
                  <a:srgbClr val="FFFFFF"/>
                </a:solidFill>
              </a:rPr>
              <a:t> and </a:t>
            </a:r>
            <a:r>
              <a:rPr lang="en" sz="3000" u="sng">
                <a:solidFill>
                  <a:srgbClr val="869FB2"/>
                </a:solidFill>
                <a:hlinkClick r:id="rId4">
                  <a:extLst>
                    <a:ext uri="{A12FA001-AC4F-418D-AE19-62706E023703}">
                      <ahyp:hlinkClr xmlns:ahyp="http://schemas.microsoft.com/office/drawing/2018/hyperlinkcolor" val="tx"/>
                    </a:ext>
                  </a:extLst>
                </a:hlinkClick>
              </a:rPr>
              <a:t>https://slidesgo.com/slidesgo-school</a:t>
            </a:r>
            <a:endParaRPr sz="3000" u="sng">
              <a:solidFill>
                <a:srgbClr val="869FB2"/>
              </a:solidFill>
            </a:endParaRPr>
          </a:p>
        </p:txBody>
      </p:sp>
      <p:sp>
        <p:nvSpPr>
          <p:cNvPr id="972" name="Google Shape;972;p25"/>
          <p:cNvSpPr txBox="1"/>
          <p:nvPr/>
        </p:nvSpPr>
        <p:spPr>
          <a:xfrm>
            <a:off x="3075275" y="4366982"/>
            <a:ext cx="17757300" cy="8982600"/>
          </a:xfrm>
          <a:prstGeom prst="rect">
            <a:avLst/>
          </a:prstGeom>
          <a:noFill/>
          <a:ln>
            <a:noFill/>
          </a:ln>
        </p:spPr>
        <p:txBody>
          <a:bodyPr spcFirstLastPara="1" wrap="square" lIns="255150" tIns="255150" rIns="255150" bIns="255150" anchor="t" anchorCtr="0">
            <a:noAutofit/>
          </a:bodyPr>
          <a:lstStyle/>
          <a:p>
            <a:pPr marL="0" lvl="0" indent="0" algn="l" rtl="0">
              <a:lnSpc>
                <a:spcPct val="115000"/>
              </a:lnSpc>
              <a:spcBef>
                <a:spcPts val="1400"/>
              </a:spcBef>
              <a:spcAft>
                <a:spcPts val="0"/>
              </a:spcAft>
              <a:buNone/>
            </a:pPr>
            <a:r>
              <a:rPr lang="en" sz="3100">
                <a:solidFill>
                  <a:srgbClr val="FFFFFF"/>
                </a:solidFill>
              </a:rPr>
              <a:t>If you have a free account, in order to use this template, you must credit </a:t>
            </a:r>
            <a:r>
              <a:rPr lang="en" sz="3100" b="1" u="sng">
                <a:solidFill>
                  <a:srgbClr val="869FB2"/>
                </a:solidFill>
                <a:hlinkClick r:id="rId5">
                  <a:extLst>
                    <a:ext uri="{A12FA001-AC4F-418D-AE19-62706E023703}">
                      <ahyp:hlinkClr xmlns:ahyp="http://schemas.microsoft.com/office/drawing/2018/hyperlinkcolor" val="tx"/>
                    </a:ext>
                  </a:extLst>
                </a:hlinkClick>
              </a:rPr>
              <a:t>Slidesgo</a:t>
            </a:r>
            <a:r>
              <a:rPr lang="en" sz="3100">
                <a:solidFill>
                  <a:srgbClr val="435D74"/>
                </a:solidFill>
              </a:rPr>
              <a:t> </a:t>
            </a:r>
            <a:r>
              <a:rPr lang="en" sz="3100">
                <a:solidFill>
                  <a:srgbClr val="FFFFFF"/>
                </a:solidFill>
              </a:rPr>
              <a:t>by keeping the credits line </a:t>
            </a:r>
            <a:r>
              <a:rPr lang="en" sz="3100">
                <a:solidFill>
                  <a:srgbClr val="869FB2"/>
                </a:solidFill>
              </a:rPr>
              <a:t>"</a:t>
            </a:r>
            <a:r>
              <a:rPr lang="en" sz="3100" b="1">
                <a:solidFill>
                  <a:srgbClr val="869FB2"/>
                </a:solidFill>
              </a:rPr>
              <a:t>This template was created by Slidesgo</a:t>
            </a:r>
            <a:r>
              <a:rPr lang="en" sz="3100">
                <a:solidFill>
                  <a:srgbClr val="869FB2"/>
                </a:solidFill>
              </a:rPr>
              <a:t>"</a:t>
            </a:r>
            <a:r>
              <a:rPr lang="en" sz="3100">
                <a:solidFill>
                  <a:srgbClr val="FFFFFF"/>
                </a:solidFill>
              </a:rPr>
              <a:t>. Please refer to the next slide to read the instructions for premium users.</a:t>
            </a:r>
            <a:endParaRPr sz="3100">
              <a:solidFill>
                <a:srgbClr val="FFFFFF"/>
              </a:solidFill>
            </a:endParaRPr>
          </a:p>
          <a:p>
            <a:pPr marL="0" lvl="0" indent="0" algn="l" rtl="0">
              <a:lnSpc>
                <a:spcPct val="115000"/>
              </a:lnSpc>
              <a:spcBef>
                <a:spcPts val="1400"/>
              </a:spcBef>
              <a:spcAft>
                <a:spcPts val="0"/>
              </a:spcAft>
              <a:buNone/>
            </a:pPr>
            <a:r>
              <a:rPr lang="en" sz="3100" b="1">
                <a:solidFill>
                  <a:srgbClr val="869FB2"/>
                </a:solidFill>
              </a:rPr>
              <a:t>As a free user, you are allowed to:</a:t>
            </a:r>
            <a:endParaRPr sz="3100" b="1">
              <a:solidFill>
                <a:srgbClr val="869FB2"/>
              </a:solidFill>
            </a:endParaRPr>
          </a:p>
          <a:p>
            <a:pPr marL="0" lvl="0" indent="0" algn="l" rtl="0">
              <a:lnSpc>
                <a:spcPct val="115000"/>
              </a:lnSpc>
              <a:spcBef>
                <a:spcPts val="400"/>
              </a:spcBef>
              <a:spcAft>
                <a:spcPts val="0"/>
              </a:spcAft>
              <a:buNone/>
            </a:pPr>
            <a:r>
              <a:rPr lang="en" sz="3100">
                <a:solidFill>
                  <a:srgbClr val="FFFFFF"/>
                </a:solidFill>
              </a:rPr>
              <a:t>- Modify this template.</a:t>
            </a:r>
            <a:endParaRPr sz="3100">
              <a:solidFill>
                <a:srgbClr val="FFFFFF"/>
              </a:solidFill>
            </a:endParaRPr>
          </a:p>
          <a:p>
            <a:pPr marL="0" lvl="0" indent="0" algn="l" rtl="0">
              <a:lnSpc>
                <a:spcPct val="115000"/>
              </a:lnSpc>
              <a:spcBef>
                <a:spcPts val="0"/>
              </a:spcBef>
              <a:spcAft>
                <a:spcPts val="0"/>
              </a:spcAft>
              <a:buNone/>
            </a:pPr>
            <a:r>
              <a:rPr lang="en" sz="3100">
                <a:solidFill>
                  <a:srgbClr val="FFFFFF"/>
                </a:solidFill>
              </a:rPr>
              <a:t>- Use it for both personal and commercial projects.</a:t>
            </a:r>
            <a:endParaRPr sz="3100">
              <a:solidFill>
                <a:srgbClr val="FFFFFF"/>
              </a:solidFill>
            </a:endParaRPr>
          </a:p>
          <a:p>
            <a:pPr marL="0" lvl="0" indent="0" algn="l" rtl="0">
              <a:lnSpc>
                <a:spcPct val="115000"/>
              </a:lnSpc>
              <a:spcBef>
                <a:spcPts val="1400"/>
              </a:spcBef>
              <a:spcAft>
                <a:spcPts val="0"/>
              </a:spcAft>
              <a:buNone/>
            </a:pPr>
            <a:r>
              <a:rPr lang="en" sz="3100" b="1">
                <a:solidFill>
                  <a:srgbClr val="869FB2"/>
                </a:solidFill>
              </a:rPr>
              <a:t>You are not allowed to:</a:t>
            </a:r>
            <a:endParaRPr sz="3100" b="1">
              <a:solidFill>
                <a:srgbClr val="869FB2"/>
              </a:solidFill>
            </a:endParaRPr>
          </a:p>
          <a:p>
            <a:pPr marL="0" lvl="0" indent="0" algn="l" rtl="0">
              <a:lnSpc>
                <a:spcPct val="115000"/>
              </a:lnSpc>
              <a:spcBef>
                <a:spcPts val="400"/>
              </a:spcBef>
              <a:spcAft>
                <a:spcPts val="0"/>
              </a:spcAft>
              <a:buNone/>
            </a:pPr>
            <a:r>
              <a:rPr lang="en" sz="3100">
                <a:solidFill>
                  <a:srgbClr val="FFFFFF"/>
                </a:solidFill>
              </a:rPr>
              <a:t>- Sublicense, sell or rent any of Slidesgo Content (or a modified version of Slidesgo Content).</a:t>
            </a:r>
            <a:endParaRPr sz="3100">
              <a:solidFill>
                <a:srgbClr val="FFFFFF"/>
              </a:solidFill>
            </a:endParaRPr>
          </a:p>
          <a:p>
            <a:pPr marL="0" lvl="0" indent="0" algn="l" rtl="0">
              <a:lnSpc>
                <a:spcPct val="115000"/>
              </a:lnSpc>
              <a:spcBef>
                <a:spcPts val="0"/>
              </a:spcBef>
              <a:spcAft>
                <a:spcPts val="0"/>
              </a:spcAft>
              <a:buNone/>
            </a:pPr>
            <a:r>
              <a:rPr lang="en" sz="3100">
                <a:solidFill>
                  <a:srgbClr val="FFFFFF"/>
                </a:solidFill>
              </a:rPr>
              <a:t>- Distribute Slidesgo Content unless it has been expressly authorized by Slidesgo.</a:t>
            </a:r>
            <a:endParaRPr sz="3100">
              <a:solidFill>
                <a:srgbClr val="FFFFFF"/>
              </a:solidFill>
            </a:endParaRPr>
          </a:p>
          <a:p>
            <a:pPr marL="0" lvl="0" indent="0" algn="l" rtl="0">
              <a:lnSpc>
                <a:spcPct val="115000"/>
              </a:lnSpc>
              <a:spcBef>
                <a:spcPts val="0"/>
              </a:spcBef>
              <a:spcAft>
                <a:spcPts val="0"/>
              </a:spcAft>
              <a:buNone/>
            </a:pPr>
            <a:r>
              <a:rPr lang="en" sz="3100">
                <a:solidFill>
                  <a:srgbClr val="FFFFFF"/>
                </a:solidFill>
              </a:rPr>
              <a:t>- Include Slidesgo Content in an online or offline database or file.</a:t>
            </a:r>
            <a:endParaRPr sz="3100">
              <a:solidFill>
                <a:srgbClr val="FFFFFF"/>
              </a:solidFill>
            </a:endParaRPr>
          </a:p>
          <a:p>
            <a:pPr marL="0" lvl="0" indent="0" algn="l" rtl="0">
              <a:lnSpc>
                <a:spcPct val="115000"/>
              </a:lnSpc>
              <a:spcBef>
                <a:spcPts val="0"/>
              </a:spcBef>
              <a:spcAft>
                <a:spcPts val="0"/>
              </a:spcAft>
              <a:buNone/>
            </a:pPr>
            <a:r>
              <a:rPr lang="en" sz="3100">
                <a:solidFill>
                  <a:srgbClr val="FFFFFF"/>
                </a:solidFill>
              </a:rPr>
              <a:t>- Offer Slidesgo templates (or modified versions of Slidesgo templates) for download.</a:t>
            </a:r>
            <a:endParaRPr sz="3100">
              <a:solidFill>
                <a:srgbClr val="FFFFFF"/>
              </a:solidFill>
            </a:endParaRPr>
          </a:p>
          <a:p>
            <a:pPr marL="0" lvl="0" indent="0" algn="l" rtl="0">
              <a:lnSpc>
                <a:spcPct val="115000"/>
              </a:lnSpc>
              <a:spcBef>
                <a:spcPts val="0"/>
              </a:spcBef>
              <a:spcAft>
                <a:spcPts val="0"/>
              </a:spcAft>
              <a:buNone/>
            </a:pPr>
            <a:r>
              <a:rPr lang="en" sz="3100">
                <a:solidFill>
                  <a:srgbClr val="FFFFFF"/>
                </a:solidFill>
              </a:rPr>
              <a:t>- Acquire the copyright of Slidesgo Content.</a:t>
            </a:r>
            <a:endParaRPr sz="3100">
              <a:solidFill>
                <a:srgbClr val="FFFFFF"/>
              </a:solidFill>
            </a:endParaRPr>
          </a:p>
          <a:p>
            <a:pPr marL="0" lvl="0" indent="0" algn="l" rtl="0">
              <a:lnSpc>
                <a:spcPct val="115000"/>
              </a:lnSpc>
              <a:spcBef>
                <a:spcPts val="0"/>
              </a:spcBef>
              <a:spcAft>
                <a:spcPts val="0"/>
              </a:spcAft>
              <a:buNone/>
            </a:pPr>
            <a:endParaRPr sz="3100">
              <a:solidFill>
                <a:srgbClr val="FFFFFF"/>
              </a:solidFill>
            </a:endParaRPr>
          </a:p>
        </p:txBody>
      </p:sp>
    </p:spTree>
  </p:cSld>
  <p:clrMapOvr>
    <a:masterClrMapping/>
  </p:clrMapOvr>
</p:sld>
</file>

<file path=ppt/theme/theme1.xml><?xml version="1.0" encoding="utf-8"?>
<a:theme xmlns:a="http://schemas.openxmlformats.org/drawingml/2006/main" name="Ocean Deeps Research Poster by Slidesgo">
  <a:themeElements>
    <a:clrScheme name="Simple Light">
      <a:dk1>
        <a:srgbClr val="000000"/>
      </a:dk1>
      <a:lt1>
        <a:srgbClr val="FAF6EA"/>
      </a:lt1>
      <a:dk2>
        <a:srgbClr val="595959"/>
      </a:dk2>
      <a:lt2>
        <a:srgbClr val="EEEEEE"/>
      </a:lt2>
      <a:accent1>
        <a:srgbClr val="3580FF"/>
      </a:accent1>
      <a:accent2>
        <a:srgbClr val="FF5F26"/>
      </a:accent2>
      <a:accent3>
        <a:srgbClr val="000000"/>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1741</Words>
  <Application>Microsoft Office PowerPoint</Application>
  <PresentationFormat>Personalizado</PresentationFormat>
  <Paragraphs>235</Paragraphs>
  <Slides>26</Slides>
  <Notes>26</Notes>
  <HiddenSlides>0</HiddenSlides>
  <MMClips>0</MMClips>
  <ScaleCrop>false</ScaleCrop>
  <HeadingPairs>
    <vt:vector size="6" baseType="variant">
      <vt:variant>
        <vt:lpstr>Fuentes usadas</vt:lpstr>
      </vt:variant>
      <vt:variant>
        <vt:i4>13</vt:i4>
      </vt:variant>
      <vt:variant>
        <vt:lpstr>Tema</vt:lpstr>
      </vt:variant>
      <vt:variant>
        <vt:i4>2</vt:i4>
      </vt:variant>
      <vt:variant>
        <vt:lpstr>Títulos de diapositiva</vt:lpstr>
      </vt:variant>
      <vt:variant>
        <vt:i4>26</vt:i4>
      </vt:variant>
    </vt:vector>
  </HeadingPairs>
  <TitlesOfParts>
    <vt:vector size="41" baseType="lpstr">
      <vt:lpstr>Arial</vt:lpstr>
      <vt:lpstr>Nunito Sans</vt:lpstr>
      <vt:lpstr>Montserrat</vt:lpstr>
      <vt:lpstr>Amatic SC</vt:lpstr>
      <vt:lpstr>Rubik</vt:lpstr>
      <vt:lpstr>Proxima Nova</vt:lpstr>
      <vt:lpstr>Proxima Nova Semibold</vt:lpstr>
      <vt:lpstr>Roboto Medium</vt:lpstr>
      <vt:lpstr>Calibri</vt:lpstr>
      <vt:lpstr>Roboto</vt:lpstr>
      <vt:lpstr>Nunito Sans Black</vt:lpstr>
      <vt:lpstr>Anaheim</vt:lpstr>
      <vt:lpstr>Fira Sans</vt:lpstr>
      <vt:lpstr>Ocean Deeps Research Poster by Slidesgo</vt:lpstr>
      <vt:lpstr>Slidesgo Final Pages</vt:lpstr>
      <vt:lpstr>OCEAN DEEPS RESEARCH POSTER</vt:lpstr>
      <vt:lpstr>CONTENTS OF THIS TEMPLATE</vt:lpstr>
      <vt:lpstr>INSTRUCTIONS FOR PRINTING</vt:lpstr>
      <vt:lpstr>Razones de las madres para elegir la lactancia artifical</vt:lpstr>
      <vt:lpstr>ICON PACK</vt:lpstr>
      <vt:lpstr>ALTERNATIVE INFOGRAPHICS</vt:lpstr>
      <vt:lpstr>ALTERNATIVE RESOURCES</vt:lpstr>
      <vt:lpstr>RESOURCES</vt:lpstr>
      <vt:lpstr>Presentación de PowerPoint</vt:lpstr>
      <vt:lpstr>Presentación de PowerPoint</vt:lpstr>
      <vt:lpstr>Presentación de PowerPoint</vt:lpstr>
      <vt:lpstr>Presentación de PowerPoint</vt:lpstr>
      <vt:lpstr>Use our editable graphic resources... </vt:lpstr>
      <vt:lpstr>Presentación de PowerPoint</vt:lpstr>
      <vt:lpstr>Presentación de PowerPoint</vt:lpstr>
      <vt:lpstr>Presentación de PowerPoint</vt:lpstr>
      <vt:lpstr>Presentación de PowerPoint</vt:lpstr>
      <vt:lpstr>Presentación de PowerPoint</vt:lpstr>
      <vt:lpstr>...and our sets of editable icons</vt:lpstr>
      <vt:lpstr>Educational Icons</vt:lpstr>
      <vt:lpstr>Business Icons</vt:lpstr>
      <vt:lpstr>Help &amp; Support Icons</vt:lpstr>
      <vt:lpstr>Creative Process Icons</vt:lpstr>
      <vt:lpstr>Nature Icons</vt:lpstr>
      <vt:lpstr>SEO &amp; Marketing Icons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OCEAN DEEPS RESEARCH POSTER</dc:title>
  <cp:lastModifiedBy>Lorena Blasco</cp:lastModifiedBy>
  <cp:revision>1</cp:revision>
  <dcterms:modified xsi:type="dcterms:W3CDTF">2023-05-22T09:10:23Z</dcterms:modified>
</cp:coreProperties>
</file>